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4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6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4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7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5DF7B-A915-45F2-A330-EF01B48CA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2" y="0"/>
            <a:ext cx="1218893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6A39407-6247-514B-A95F-326176F9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AT" sz="4400" dirty="0"/>
              <a:t>A presentation by Kieran, Rebecca, Goran and Onur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61BF4-F2DD-F749-9F6E-E81CC314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102" y="3429000"/>
            <a:ext cx="2635795" cy="6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3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PROBLEMS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F0C9-1E45-5848-86EE-39B76FEC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077"/>
            <a:ext cx="9514114" cy="3997887"/>
          </a:xfrm>
        </p:spPr>
        <p:txBody>
          <a:bodyPr>
            <a:normAutofit fontScale="92500" lnSpcReduction="20000"/>
          </a:bodyPr>
          <a:lstStyle/>
          <a:p>
            <a:r>
              <a:rPr lang="en-AT" sz="6600" dirty="0"/>
              <a:t>ZOOM</a:t>
            </a:r>
          </a:p>
          <a:p>
            <a:r>
              <a:rPr lang="en-AT" sz="6600" dirty="0"/>
              <a:t>KOALA</a:t>
            </a:r>
          </a:p>
          <a:p>
            <a:r>
              <a:rPr lang="en-AT" sz="6600" dirty="0"/>
              <a:t>GITHUB (BRANCHES)</a:t>
            </a:r>
          </a:p>
          <a:p>
            <a:r>
              <a:rPr lang="en-AT" sz="6600" dirty="0"/>
              <a:t>SUBLIME/VISUAL STUDIO</a:t>
            </a:r>
          </a:p>
          <a:p>
            <a:endParaRPr lang="en-AT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60DEDEB-5F52-DC4F-88F2-C3C67152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805" y="106228"/>
            <a:ext cx="1469402" cy="1469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CA5AD-0C93-3C4D-A902-3F3B2B2E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F0C9-1E45-5848-86EE-39B76FEC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077"/>
            <a:ext cx="9514114" cy="3997887"/>
          </a:xfrm>
        </p:spPr>
        <p:txBody>
          <a:bodyPr>
            <a:normAutofit/>
          </a:bodyPr>
          <a:lstStyle/>
          <a:p>
            <a:r>
              <a:rPr lang="en-GB" sz="6000" dirty="0"/>
              <a:t>https://</a:t>
            </a:r>
            <a:r>
              <a:rPr lang="en-GB" sz="6000" dirty="0" err="1"/>
              <a:t>github.com</a:t>
            </a:r>
            <a:r>
              <a:rPr lang="en-GB" sz="6000" dirty="0"/>
              <a:t>/</a:t>
            </a:r>
            <a:r>
              <a:rPr lang="en-GB" sz="6000" dirty="0" err="1"/>
              <a:t>CodeFactoryWien</a:t>
            </a:r>
            <a:r>
              <a:rPr lang="en-GB" sz="6000" dirty="0"/>
              <a:t>/LMSCF-10-CoreTech-8.git</a:t>
            </a:r>
            <a:r>
              <a:rPr lang="en-AT" sz="6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CA5AD-0C93-3C4D-A902-3F3B2B2E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age with an audience&#10;&#10;Description automatically generated">
            <a:extLst>
              <a:ext uri="{FF2B5EF4-FFF2-40B4-BE49-F238E27FC236}">
                <a16:creationId xmlns:a16="http://schemas.microsoft.com/office/drawing/2014/main" id="{6A257A98-FC55-C84B-9FFE-05F0E1EE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81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2288BF-3627-C24A-8673-21F1249F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63" y="6190710"/>
            <a:ext cx="2635795" cy="667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9FB2A-5AAC-1C4C-B690-80540A950642}"/>
              </a:ext>
            </a:extLst>
          </p:cNvPr>
          <p:cNvSpPr txBox="1"/>
          <p:nvPr/>
        </p:nvSpPr>
        <p:spPr>
          <a:xfrm>
            <a:off x="3668233" y="5466810"/>
            <a:ext cx="547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4800" b="1" dirty="0">
                <a:solidFill>
                  <a:schemeClr val="bg1"/>
                </a:solidFill>
                <a:latin typeface="+mj-lt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779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F0C9-1E45-5848-86EE-39B76FEC5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Kieran; project leader; was in charge of organising the tasks and implementing Javascript to our webpage. Explaining branches to our team members. </a:t>
            </a:r>
          </a:p>
          <a:p>
            <a:r>
              <a:rPr lang="en-AT" dirty="0"/>
              <a:t>Onur; HTML/Design of mainpage; POWERPOINT; was in charge of the HTML scripts and he put contributions to the design of the mainpage. </a:t>
            </a:r>
          </a:p>
          <a:p>
            <a:r>
              <a:rPr lang="en-AT" dirty="0"/>
              <a:t>Rebecca, CSS/SASS, designed the header, footer and the subpages of our webpage. </a:t>
            </a:r>
          </a:p>
          <a:p>
            <a:r>
              <a:rPr lang="en-AT" dirty="0"/>
              <a:t>Goran, HTML/CSS, put serious contributions to the HTML and CSS to our webpage. Took part, in explaining github to Rebecca and Onur.</a:t>
            </a:r>
          </a:p>
          <a:p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58F07-EB5B-8F4A-B30D-691E6DAF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F0C9-1E45-5848-86EE-39B76FEC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514114" cy="3997887"/>
          </a:xfrm>
        </p:spPr>
        <p:txBody>
          <a:bodyPr>
            <a:normAutofit fontScale="92500" lnSpcReduction="20000"/>
          </a:bodyPr>
          <a:lstStyle/>
          <a:p>
            <a:r>
              <a:rPr lang="en-AT" sz="6600" dirty="0"/>
              <a:t>Draw.io</a:t>
            </a:r>
          </a:p>
          <a:p>
            <a:r>
              <a:rPr lang="en-AT" sz="6600" dirty="0"/>
              <a:t>SCSS</a:t>
            </a:r>
          </a:p>
          <a:p>
            <a:r>
              <a:rPr lang="en-AT" sz="6600" dirty="0"/>
              <a:t>JAVASCRIPT</a:t>
            </a:r>
          </a:p>
          <a:p>
            <a:r>
              <a:rPr lang="en-AT" sz="6600" dirty="0"/>
              <a:t>TRELLO</a:t>
            </a:r>
          </a:p>
          <a:p>
            <a:endParaRPr lang="en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FF49CC-E817-F04D-8178-15672750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TRELLO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3E5200-895C-264C-A465-4CB49269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57" y="2157081"/>
            <a:ext cx="8179686" cy="4060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CB59CD-64F8-E141-B7FD-02303BC9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0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95EA-BC7F-BD41-A366-520BC09A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Designing our blueprint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83C1F-FEFF-7E49-8DA5-4714EDA8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7" y="2013477"/>
            <a:ext cx="3736437" cy="4263152"/>
          </a:xfrm>
          <a:prstGeom prst="rect">
            <a:avLst/>
          </a:prstGeom>
        </p:spPr>
      </p:pic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44FBE845-7813-8248-B5C7-CDB0E444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976" y="2203747"/>
            <a:ext cx="2698711" cy="370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0DA78-5A2F-D84F-9010-C02650574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64" y="2089203"/>
            <a:ext cx="4433536" cy="3966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FD4709-A212-0548-AF70-A72347C87644}"/>
              </a:ext>
            </a:extLst>
          </p:cNvPr>
          <p:cNvSpPr txBox="1"/>
          <p:nvPr/>
        </p:nvSpPr>
        <p:spPr>
          <a:xfrm>
            <a:off x="1949655" y="1808155"/>
            <a:ext cx="73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MAINPAGE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B0F6F-1F7A-164B-A452-0A669705EBF4}"/>
              </a:ext>
            </a:extLst>
          </p:cNvPr>
          <p:cNvSpPr txBox="1"/>
          <p:nvPr/>
        </p:nvSpPr>
        <p:spPr>
          <a:xfrm>
            <a:off x="5730791" y="1808155"/>
            <a:ext cx="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MEMBERCARDS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69EB0-FAA4-CA4D-8FD3-CCE159371D15}"/>
              </a:ext>
            </a:extLst>
          </p:cNvPr>
          <p:cNvSpPr txBox="1"/>
          <p:nvPr/>
        </p:nvSpPr>
        <p:spPr>
          <a:xfrm>
            <a:off x="9626948" y="1808155"/>
            <a:ext cx="74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SUBPAGES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A47088-A9FE-F74B-AF0D-1BD0FEB1D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961B58-AF4C-2F4D-8854-55175F824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109" y="412160"/>
            <a:ext cx="6011090" cy="11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PROJECT MANAGEMENT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05223-55A9-D94F-ACC3-E842EB384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86" y="1854384"/>
            <a:ext cx="1567331" cy="4895613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EF8AA7-083A-0F45-9075-40F448BB8BB4}"/>
              </a:ext>
            </a:extLst>
          </p:cNvPr>
          <p:cNvSpPr txBox="1">
            <a:spLocks/>
          </p:cNvSpPr>
          <p:nvPr/>
        </p:nvSpPr>
        <p:spPr>
          <a:xfrm>
            <a:off x="2762693" y="2195198"/>
            <a:ext cx="9514114" cy="399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T" sz="6600" dirty="0"/>
          </a:p>
          <a:p>
            <a:endParaRPr lang="en-A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1F025D-3248-364A-9453-694BC24E42AD}"/>
              </a:ext>
            </a:extLst>
          </p:cNvPr>
          <p:cNvSpPr txBox="1">
            <a:spLocks/>
          </p:cNvSpPr>
          <p:nvPr/>
        </p:nvSpPr>
        <p:spPr>
          <a:xfrm>
            <a:off x="2762693" y="2910047"/>
            <a:ext cx="9514114" cy="256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sz="6600" dirty="0"/>
              <a:t>CLEAN STRUCTURE</a:t>
            </a:r>
          </a:p>
          <a:p>
            <a:r>
              <a:rPr lang="en-AT" sz="6600" dirty="0"/>
              <a:t>INHERANT READABILITY</a:t>
            </a:r>
          </a:p>
          <a:p>
            <a:endParaRPr lang="en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882B5D-F5B3-DA4F-8866-F6BA757D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JAVASCRIPT CARD STRUCTURE</a:t>
            </a:r>
          </a:p>
        </p:txBody>
      </p:sp>
      <p:pic>
        <p:nvPicPr>
          <p:cNvPr id="4" name="Picture 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F257E640-79B6-3D42-A004-18CF0234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59" y="2433519"/>
            <a:ext cx="2698711" cy="370355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1C7E6-0292-F54D-BFBA-ECF3E8F7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498" y="1879490"/>
            <a:ext cx="5653066" cy="4811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22DDA-9CF9-004B-9C00-1798D15A2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208" y="6254279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JAVASCRIPT RAINBOW</a:t>
            </a:r>
          </a:p>
        </p:txBody>
      </p:sp>
      <p:pic>
        <p:nvPicPr>
          <p:cNvPr id="5" name="Picture 4" descr="A screen shot of a monitor&#10;&#10;Description automatically generated">
            <a:extLst>
              <a:ext uri="{FF2B5EF4-FFF2-40B4-BE49-F238E27FC236}">
                <a16:creationId xmlns:a16="http://schemas.microsoft.com/office/drawing/2014/main" id="{0231DEDF-0A15-FF40-92DE-C1B83142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273"/>
            <a:ext cx="9085196" cy="4117751"/>
          </a:xfrm>
          <a:prstGeom prst="rect">
            <a:avLst/>
          </a:prstGeo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3D72077-8AFB-6C4B-BD74-0DD81A448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14" y="612524"/>
            <a:ext cx="2193471" cy="772937"/>
          </a:xfrm>
          <a:prstGeom prst="rect">
            <a:avLst/>
          </a:prstGeom>
        </p:spPr>
      </p:pic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64954D0-2545-614C-9989-7DD552AF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57" y="613976"/>
            <a:ext cx="1714411" cy="771485"/>
          </a:xfrm>
          <a:prstGeom prst="rect">
            <a:avLst/>
          </a:prstGeom>
        </p:spPr>
      </p:pic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046168A-CDA9-AE48-ABA6-7BC2110D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640" y="612524"/>
            <a:ext cx="2072646" cy="771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126C1C-8B88-D14A-ABAF-F07C1B392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E5-E2FD-B548-92A0-12CFBE3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JAVASCRIPT BUTTON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A1D66-E721-4745-AC83-63D456C3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49" y="1982209"/>
            <a:ext cx="7381090" cy="451066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16F27-BF83-D645-AC52-7A927BF0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03" y="392851"/>
            <a:ext cx="5590485" cy="1270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63BAFA-671B-E04F-B1E4-297BC193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843" y="6225943"/>
            <a:ext cx="1736356" cy="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95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3E2"/>
      </a:lt2>
      <a:accent1>
        <a:srgbClr val="79AAB1"/>
      </a:accent1>
      <a:accent2>
        <a:srgbClr val="81AA9E"/>
      </a:accent2>
      <a:accent3>
        <a:srgbClr val="8BA3C0"/>
      </a:accent3>
      <a:accent4>
        <a:srgbClr val="BA7F95"/>
      </a:accent4>
      <a:accent5>
        <a:srgbClr val="C59694"/>
      </a:accent5>
      <a:accent6>
        <a:srgbClr val="BA9A7F"/>
      </a:accent6>
      <a:hlink>
        <a:srgbClr val="AE7269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175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The Hand</vt:lpstr>
      <vt:lpstr>The Serif Hand Black</vt:lpstr>
      <vt:lpstr>SketchyVTI</vt:lpstr>
      <vt:lpstr>PowerPoint Presentation</vt:lpstr>
      <vt:lpstr>Division of labor</vt:lpstr>
      <vt:lpstr>Tools we used</vt:lpstr>
      <vt:lpstr>TRELLO</vt:lpstr>
      <vt:lpstr>Designing our blueprint</vt:lpstr>
      <vt:lpstr>PROJECT MANAGEMENT</vt:lpstr>
      <vt:lpstr>JAVASCRIPT CARD STRUCTURE</vt:lpstr>
      <vt:lpstr>JAVASCRIPT RAINBOW</vt:lpstr>
      <vt:lpstr>JAVASCRIPT BUTTON CHANGE</vt:lpstr>
      <vt:lpstr>PROBLEMS WE FACED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Umar</dc:creator>
  <cp:lastModifiedBy>Onur Umar</cp:lastModifiedBy>
  <cp:revision>9</cp:revision>
  <dcterms:created xsi:type="dcterms:W3CDTF">2020-06-04T07:48:33Z</dcterms:created>
  <dcterms:modified xsi:type="dcterms:W3CDTF">2020-06-04T08:46:31Z</dcterms:modified>
</cp:coreProperties>
</file>