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notesMasterIdLst>
    <p:notesMasterId r:id="rId12"/>
  </p:notesMasterIdLst>
  <p:sldIdLst>
    <p:sldId id="300" r:id="rId2"/>
    <p:sldId id="302" r:id="rId3"/>
    <p:sldId id="296" r:id="rId4"/>
    <p:sldId id="297" r:id="rId5"/>
    <p:sldId id="298" r:id="rId6"/>
    <p:sldId id="289" r:id="rId7"/>
    <p:sldId id="290" r:id="rId8"/>
    <p:sldId id="291" r:id="rId9"/>
    <p:sldId id="292" r:id="rId10"/>
    <p:sldId id="29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D2F0"/>
    <a:srgbClr val="5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7" autoAdjust="0"/>
    <p:restoredTop sz="94106" autoAdjust="0"/>
  </p:normalViewPr>
  <p:slideViewPr>
    <p:cSldViewPr snapToGrid="0">
      <p:cViewPr varScale="1">
        <p:scale>
          <a:sx n="108" d="100"/>
          <a:sy n="108" d="100"/>
        </p:scale>
        <p:origin x="110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AA4A-B244-4E24-A0D4-FFA64847D817}" type="datetimeFigureOut">
              <a:rPr lang="ru-RU" smtClean="0"/>
              <a:t>29.04.2025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A344-C1DF-471C-9489-600B7B967EA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18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C526-E336-4B10-80C8-B546E4785762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E2CF3B7-4DD5-13BC-6852-5E178E463E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" y="0"/>
            <a:ext cx="1162328" cy="982984"/>
          </a:xfrm>
          <a:prstGeom prst="rect">
            <a:avLst/>
          </a:prstGeom>
        </p:spPr>
      </p:pic>
      <p:pic>
        <p:nvPicPr>
          <p:cNvPr id="20" name="Рисунок 19" descr="Gerb_MGTU_imeni_Baumana.png">
            <a:extLst>
              <a:ext uri="{FF2B5EF4-FFF2-40B4-BE49-F238E27FC236}">
                <a16:creationId xmlns:a16="http://schemas.microsoft.com/office/drawing/2014/main" id="{772017C6-C243-5EC4-6FDC-1C4D50B2E2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21224" y="0"/>
            <a:ext cx="967600" cy="11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1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D3F7-FE4C-4650-AD1B-9F24F817010A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564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D3F7-FE4C-4650-AD1B-9F24F817010A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5832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D3F7-FE4C-4650-AD1B-9F24F817010A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85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D3F7-FE4C-4650-AD1B-9F24F817010A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8963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D3F7-FE4C-4650-AD1B-9F24F817010A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6168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6F8-C0C1-46C9-855B-9EB14BF22BF3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3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0962-DBC2-408A-BC5A-AF9190FC601E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7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858F5-77F8-44F3-9B9D-5B332CD3CDBC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6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45A6-ED84-4BB1-A6A3-386F8F91FB7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8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4A90-29AF-44C6-ACB2-04F73BD60C2C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31AD-7286-462D-84F3-270215230BE3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2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0369-D842-4172-A79F-A26781ECBA6E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2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A6AB-15FE-4897-9A7E-C809D10D304C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72B5-B23A-4FAD-AC46-CCA3CC81D156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5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3CF0-CBFA-43F1-8986-6781596B26AC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5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D3F7-FE4C-4650-AD1B-9F24F817010A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1D26AB6-C16D-5447-22A0-594E1558098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84" y="0"/>
            <a:ext cx="3804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6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85146" y="226399"/>
            <a:ext cx="924371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 smtClean="0">
                <a:ln w="0"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Московский государственный технический университет им. </a:t>
            </a:r>
            <a:r>
              <a:rPr lang="ru-RU" dirty="0" err="1" smtClean="0">
                <a:ln w="0"/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Н.Э.Баумана</a:t>
            </a:r>
            <a:endParaRPr lang="ru-RU" b="0" cap="none" spc="0" dirty="0">
              <a:ln w="0"/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7"/>
          <p:cNvSpPr txBox="1">
            <a:spLocks/>
          </p:cNvSpPr>
          <p:nvPr/>
        </p:nvSpPr>
        <p:spPr>
          <a:xfrm>
            <a:off x="528082" y="1812623"/>
            <a:ext cx="10486281" cy="14804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b="1" smtClean="0">
                <a:solidFill>
                  <a:schemeClr val="tx1"/>
                </a:solidFill>
                <a:cs typeface="Calibri" panose="020F0502020204030204" pitchFamily="34" charset="0"/>
              </a:rPr>
              <a:t>Курсовая работа на тему:</a:t>
            </a:r>
            <a:br>
              <a:rPr lang="ru-RU" sz="3200" b="1" smtClean="0">
                <a:solidFill>
                  <a:schemeClr val="tx1"/>
                </a:solidFill>
                <a:cs typeface="Calibri" panose="020F0502020204030204" pitchFamily="34" charset="0"/>
              </a:rPr>
            </a:br>
            <a:r>
              <a:rPr lang="ru-RU" sz="3200" b="1" smtClean="0">
                <a:solidFill>
                  <a:schemeClr val="tx1"/>
                </a:solidFill>
                <a:cs typeface="Calibri" panose="020F0502020204030204" pitchFamily="34" charset="0"/>
              </a:rPr>
              <a:t>«Моделирование ошибок бесплатформенной курсовертикали»</a:t>
            </a:r>
            <a:endParaRPr lang="ru-RU" sz="32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25592"/>
            <a:ext cx="422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Выполнил: Алейников З.А.</a:t>
            </a:r>
          </a:p>
          <a:p>
            <a:r>
              <a:rPr lang="ru-RU" dirty="0" smtClean="0"/>
              <a:t>Научный руководитель: </a:t>
            </a:r>
            <a:r>
              <a:rPr lang="ru-RU" dirty="0" err="1" smtClean="0"/>
              <a:t>Пазычев</a:t>
            </a:r>
            <a:r>
              <a:rPr lang="ru-RU" dirty="0" smtClean="0"/>
              <a:t> Д.Б.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3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7666" y="2768603"/>
            <a:ext cx="8596668" cy="13208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Спасибо за внимание!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065915"/>
              </p:ext>
            </p:extLst>
          </p:nvPr>
        </p:nvGraphicFramePr>
        <p:xfrm>
          <a:off x="6942339" y="609600"/>
          <a:ext cx="3657600" cy="57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Документ" r:id="rId3" imgW="5455127" imgH="9086006" progId="Word.Document.12">
                  <p:embed/>
                </p:oleObj>
              </mc:Choice>
              <mc:Fallback>
                <p:oleObj name="Документ" r:id="rId3" imgW="5455127" imgH="90860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2339" y="609600"/>
                        <a:ext cx="3657600" cy="571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Техническое задание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5664" y="1450376"/>
            <a:ext cx="5985237" cy="3880773"/>
          </a:xfrm>
        </p:spPr>
        <p:txBody>
          <a:bodyPr anchor="t"/>
          <a:lstStyle/>
          <a:p>
            <a:pPr lvl="0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математическую модель ошибок бесплатформенной курсовертикали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Осуществить моделирование ошибок бесплатформенной курсовертикали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Осуществить выбор датчиков первичной информации для использования в бесплатформенной курсовертикали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9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5018"/>
            <a:ext cx="8596668" cy="13208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Кинематическая схема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725418"/>
            <a:ext cx="9949237" cy="5884780"/>
          </a:xfrm>
        </p:spPr>
      </p:pic>
    </p:spTree>
    <p:extLst>
      <p:ext uri="{BB962C8B-B14F-4D97-AF65-F5344CB8AC3E}">
        <p14:creationId xmlns:p14="http://schemas.microsoft.com/office/powerpoint/2010/main" val="24321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0"/>
            <a:ext cx="8596668" cy="13208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Схема алгоритма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812711"/>
            <a:ext cx="9574175" cy="5864314"/>
          </a:xfrm>
        </p:spPr>
      </p:pic>
    </p:spTree>
    <p:extLst>
      <p:ext uri="{BB962C8B-B14F-4D97-AF65-F5344CB8AC3E}">
        <p14:creationId xmlns:p14="http://schemas.microsoft.com/office/powerpoint/2010/main" val="29878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61925"/>
            <a:ext cx="9457266" cy="13208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Моделирование ошибок курсовертикали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1482725"/>
            <a:ext cx="6036667" cy="4267201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42" y="1517982"/>
            <a:ext cx="5936913" cy="41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Работа идеального алгоритма БИНС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5284785" cy="4953924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119" y="1273464"/>
            <a:ext cx="5940425" cy="49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810317"/>
            <a:ext cx="6086475" cy="388143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664" y="138454"/>
            <a:ext cx="8596668" cy="13208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БЧЭ1000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2" y="2371725"/>
            <a:ext cx="6105525" cy="22288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3" y="4600574"/>
            <a:ext cx="6105526" cy="225742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-1"/>
            <a:ext cx="61055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12" y="4448655"/>
            <a:ext cx="5096506" cy="205056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014" y="2334105"/>
            <a:ext cx="5072604" cy="21145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12" y="212725"/>
            <a:ext cx="5096506" cy="21213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ОИУС501 </a:t>
            </a:r>
            <a:r>
              <a:rPr lang="ru-RU" dirty="0">
                <a:solidFill>
                  <a:schemeClr val="tx1"/>
                </a:solidFill>
              </a:rPr>
              <a:t>и АК-6</a:t>
            </a:r>
          </a:p>
        </p:txBody>
      </p:sp>
      <p:pic>
        <p:nvPicPr>
          <p:cNvPr id="11" name="Объект 4"/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8" y="1443831"/>
            <a:ext cx="6792514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457490"/>
            <a:ext cx="6768612" cy="38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87" y="210892"/>
            <a:ext cx="5247150" cy="211546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87" y="2325442"/>
            <a:ext cx="5247150" cy="202347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87" y="4348914"/>
            <a:ext cx="5247150" cy="211271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12726"/>
            <a:ext cx="8596668" cy="159760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LC-AL-300A и 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Q-FLEX </a:t>
            </a:r>
            <a:r>
              <a:rPr lang="ru-RU" dirty="0">
                <a:solidFill>
                  <a:schemeClr val="tx1"/>
                </a:solidFill>
              </a:rPr>
              <a:t>QA-3000-030</a:t>
            </a:r>
          </a:p>
        </p:txBody>
      </p:sp>
      <p:pic>
        <p:nvPicPr>
          <p:cNvPr id="6" name="Рисунок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87" y="212725"/>
            <a:ext cx="52471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" y="1514041"/>
            <a:ext cx="679251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9645</TotalTime>
  <Words>51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Verdana</vt:lpstr>
      <vt:lpstr>Wingdings 3</vt:lpstr>
      <vt:lpstr>Аспект</vt:lpstr>
      <vt:lpstr>Документ Microsoft Word</vt:lpstr>
      <vt:lpstr>Презентация PowerPoint</vt:lpstr>
      <vt:lpstr>Техническое задание</vt:lpstr>
      <vt:lpstr>Кинематическая схема</vt:lpstr>
      <vt:lpstr>Схема алгоритма</vt:lpstr>
      <vt:lpstr>Моделирование ошибок курсовертикали</vt:lpstr>
      <vt:lpstr>Работа идеального алгоритма БИНС</vt:lpstr>
      <vt:lpstr>БЧЭ1000</vt:lpstr>
      <vt:lpstr>ОИУС501 и АК-6</vt:lpstr>
      <vt:lpstr>LC-AL-300A и  Q-FLEX QA-3000-030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Белан Никита Владимирович</dc:creator>
  <cp:lastModifiedBy>Zakhar</cp:lastModifiedBy>
  <cp:revision>424</cp:revision>
  <dcterms:created xsi:type="dcterms:W3CDTF">2021-11-30T05:40:25Z</dcterms:created>
  <dcterms:modified xsi:type="dcterms:W3CDTF">2025-04-29T06:49:56Z</dcterms:modified>
</cp:coreProperties>
</file>