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4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5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15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8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4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0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00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7AC1-17E4-4F4D-8F2B-68ACECF7AEE6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9EE7-B17E-4E5A-8254-78CCEE547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5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916581" y="2424090"/>
            <a:ext cx="2046514" cy="2760617"/>
          </a:xfrm>
          <a:prstGeom prst="roundRect">
            <a:avLst>
              <a:gd name="adj" fmla="val 3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119154" y="2656116"/>
            <a:ext cx="2917372" cy="9231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/>
              <a:t>Ядро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26675" y="854530"/>
            <a:ext cx="2046514" cy="5050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52458" y="1264923"/>
            <a:ext cx="2046514" cy="5050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4402" y="2795448"/>
            <a:ext cx="2046514" cy="50509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с</a:t>
            </a:r>
            <a:endParaRPr lang="en-US" dirty="0" smtClean="0"/>
          </a:p>
          <a:p>
            <a:pPr algn="ctr"/>
            <a:r>
              <a:rPr lang="ru-RU" dirty="0" smtClean="0"/>
              <a:t> </a:t>
            </a:r>
            <a:r>
              <a:rPr lang="en-US" dirty="0" err="1" smtClean="0"/>
              <a:t>Flatfile</a:t>
            </a:r>
            <a:r>
              <a:rPr lang="en-US" dirty="0" smtClean="0"/>
              <a:t> DB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14402" y="3396345"/>
            <a:ext cx="2046514" cy="50509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с</a:t>
            </a:r>
            <a:r>
              <a:rPr lang="en-US" dirty="0" smtClean="0"/>
              <a:t> MYSQL DB 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14402" y="4005950"/>
            <a:ext cx="2046514" cy="50509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с</a:t>
            </a:r>
            <a:r>
              <a:rPr lang="en-US" dirty="0" smtClean="0"/>
              <a:t> Postgres</a:t>
            </a:r>
          </a:p>
          <a:p>
            <a:pPr algn="ctr"/>
            <a:r>
              <a:rPr lang="en-US" dirty="0" smtClean="0"/>
              <a:t>SQL 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262948" y="2307773"/>
            <a:ext cx="2046514" cy="5050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14402" y="4615543"/>
            <a:ext cx="2046514" cy="50509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с</a:t>
            </a:r>
            <a:r>
              <a:rPr lang="en-US" dirty="0" smtClean="0"/>
              <a:t> </a:t>
            </a:r>
            <a:r>
              <a:rPr lang="en-US" dirty="0" err="1" smtClean="0"/>
              <a:t>MYSQLi</a:t>
            </a:r>
            <a:r>
              <a:rPr lang="en-US" dirty="0" smtClean="0"/>
              <a:t> DB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6" idx="2"/>
            <a:endCxn id="4" idx="0"/>
          </p:cNvCxnSpPr>
          <p:nvPr/>
        </p:nvCxnSpPr>
        <p:spPr>
          <a:xfrm flipH="1">
            <a:off x="5577840" y="1770021"/>
            <a:ext cx="1497875" cy="88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4" idx="3"/>
          </p:cNvCxnSpPr>
          <p:nvPr/>
        </p:nvCxnSpPr>
        <p:spPr>
          <a:xfrm flipH="1">
            <a:off x="7036526" y="2812871"/>
            <a:ext cx="1249679" cy="30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4" idx="1"/>
            <a:endCxn id="20" idx="3"/>
          </p:cNvCxnSpPr>
          <p:nvPr/>
        </p:nvCxnSpPr>
        <p:spPr>
          <a:xfrm flipH="1">
            <a:off x="2963095" y="3117669"/>
            <a:ext cx="1156059" cy="68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26"/>
          <p:cNvSpPr/>
          <p:nvPr/>
        </p:nvSpPr>
        <p:spPr>
          <a:xfrm>
            <a:off x="4907279" y="2745637"/>
            <a:ext cx="1419498" cy="255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31670" y="2251442"/>
            <a:ext cx="2211977" cy="255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Классы и функции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471851" y="4219582"/>
            <a:ext cx="2211977" cy="1082004"/>
          </a:xfrm>
          <a:prstGeom prst="roundRect">
            <a:avLst>
              <a:gd name="adj" fmla="val 31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Админка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036526" y="4735550"/>
            <a:ext cx="2211977" cy="255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54585" y="5117880"/>
            <a:ext cx="2046520" cy="10652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установка/ отключение/ подключение/ удаление</a:t>
            </a:r>
          </a:p>
          <a:p>
            <a:pPr algn="ctr"/>
            <a:r>
              <a:rPr lang="ru-RU" sz="1200" dirty="0" smtClean="0"/>
              <a:t>редактирование / проверка обновлений / обновление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036526" y="4395923"/>
            <a:ext cx="2211975" cy="255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конфигурация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5" idx="2"/>
            <a:endCxn id="4" idx="0"/>
          </p:cNvCxnSpPr>
          <p:nvPr/>
        </p:nvCxnSpPr>
        <p:spPr>
          <a:xfrm>
            <a:off x="4349932" y="1359628"/>
            <a:ext cx="1227908" cy="129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29" idx="3"/>
            <a:endCxn id="62" idx="1"/>
          </p:cNvCxnSpPr>
          <p:nvPr/>
        </p:nvCxnSpPr>
        <p:spPr>
          <a:xfrm flipV="1">
            <a:off x="6683828" y="4192103"/>
            <a:ext cx="352697" cy="5684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Скругленный прямоугольник 37"/>
          <p:cNvSpPr/>
          <p:nvPr/>
        </p:nvSpPr>
        <p:spPr>
          <a:xfrm>
            <a:off x="7036526" y="5064574"/>
            <a:ext cx="2211977" cy="255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7036526" y="5393598"/>
            <a:ext cx="2211977" cy="255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модули</a:t>
            </a:r>
            <a:endParaRPr lang="ru-RU" dirty="0"/>
          </a:p>
        </p:txBody>
      </p:sp>
      <p:cxnSp>
        <p:nvCxnSpPr>
          <p:cNvPr id="41" name="Прямая соединительная линия 40"/>
          <p:cNvCxnSpPr>
            <a:stCxn id="29" idx="3"/>
          </p:cNvCxnSpPr>
          <p:nvPr/>
        </p:nvCxnSpPr>
        <p:spPr>
          <a:xfrm>
            <a:off x="6683828" y="4760584"/>
            <a:ext cx="352698" cy="669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Прямая соединительная линия 43"/>
          <p:cNvCxnSpPr>
            <a:stCxn id="29" idx="3"/>
          </p:cNvCxnSpPr>
          <p:nvPr/>
        </p:nvCxnSpPr>
        <p:spPr>
          <a:xfrm>
            <a:off x="6683828" y="4760584"/>
            <a:ext cx="352706" cy="4316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Прямая соединительная линия 45"/>
          <p:cNvCxnSpPr>
            <a:stCxn id="29" idx="3"/>
          </p:cNvCxnSpPr>
          <p:nvPr/>
        </p:nvCxnSpPr>
        <p:spPr>
          <a:xfrm>
            <a:off x="6683828" y="4760584"/>
            <a:ext cx="352698" cy="780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Прямая соединительная линия 47"/>
          <p:cNvCxnSpPr>
            <a:stCxn id="4" idx="2"/>
            <a:endCxn id="29" idx="0"/>
          </p:cNvCxnSpPr>
          <p:nvPr/>
        </p:nvCxnSpPr>
        <p:spPr>
          <a:xfrm>
            <a:off x="5577840" y="3579222"/>
            <a:ext cx="0" cy="64036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Скругленный прямоугольник 61"/>
          <p:cNvSpPr/>
          <p:nvPr/>
        </p:nvSpPr>
        <p:spPr>
          <a:xfrm>
            <a:off x="7036525" y="4064471"/>
            <a:ext cx="2211975" cy="255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аналитика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641875" y="191589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6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916581" y="2424090"/>
            <a:ext cx="2046514" cy="2760617"/>
          </a:xfrm>
          <a:prstGeom prst="roundRect">
            <a:avLst>
              <a:gd name="adj" fmla="val 3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119154" y="2656116"/>
            <a:ext cx="2917372" cy="9231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/>
              <a:t>Ядро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26675" y="854530"/>
            <a:ext cx="2046514" cy="5050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52458" y="1264923"/>
            <a:ext cx="2046514" cy="5050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4402" y="2795448"/>
            <a:ext cx="2046514" cy="50509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с</a:t>
            </a:r>
            <a:endParaRPr lang="en-US" dirty="0" smtClean="0"/>
          </a:p>
          <a:p>
            <a:pPr algn="ctr"/>
            <a:r>
              <a:rPr lang="ru-RU" dirty="0" smtClean="0"/>
              <a:t> </a:t>
            </a:r>
            <a:r>
              <a:rPr lang="en-US" dirty="0" err="1" smtClean="0"/>
              <a:t>Flatfile</a:t>
            </a:r>
            <a:r>
              <a:rPr lang="en-US" dirty="0" smtClean="0"/>
              <a:t> DB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14402" y="3396345"/>
            <a:ext cx="2046514" cy="50509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с</a:t>
            </a:r>
            <a:r>
              <a:rPr lang="en-US" dirty="0" smtClean="0"/>
              <a:t> MYSQL DB 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14402" y="4005950"/>
            <a:ext cx="2046514" cy="50509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с</a:t>
            </a:r>
            <a:r>
              <a:rPr lang="en-US" dirty="0" smtClean="0"/>
              <a:t> Postgres </a:t>
            </a:r>
          </a:p>
          <a:p>
            <a:pPr algn="ctr"/>
            <a:r>
              <a:rPr lang="en-US" dirty="0" smtClean="0"/>
              <a:t>SQL 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262948" y="2307773"/>
            <a:ext cx="2046514" cy="5050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14402" y="4615543"/>
            <a:ext cx="2046514" cy="50509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с</a:t>
            </a:r>
            <a:r>
              <a:rPr lang="en-US" dirty="0" smtClean="0"/>
              <a:t> </a:t>
            </a:r>
            <a:r>
              <a:rPr lang="en-US" dirty="0" err="1" smtClean="0"/>
              <a:t>MYSQLi</a:t>
            </a:r>
            <a:r>
              <a:rPr lang="en-US" dirty="0" smtClean="0"/>
              <a:t> DB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6" idx="2"/>
            <a:endCxn id="4" idx="0"/>
          </p:cNvCxnSpPr>
          <p:nvPr/>
        </p:nvCxnSpPr>
        <p:spPr>
          <a:xfrm flipH="1">
            <a:off x="5577840" y="1770021"/>
            <a:ext cx="1497875" cy="88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0" idx="2"/>
            <a:endCxn id="4" idx="3"/>
          </p:cNvCxnSpPr>
          <p:nvPr/>
        </p:nvCxnSpPr>
        <p:spPr>
          <a:xfrm flipH="1">
            <a:off x="7036526" y="2812871"/>
            <a:ext cx="1249679" cy="30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4" idx="1"/>
            <a:endCxn id="20" idx="3"/>
          </p:cNvCxnSpPr>
          <p:nvPr/>
        </p:nvCxnSpPr>
        <p:spPr>
          <a:xfrm flipH="1">
            <a:off x="2963095" y="3117669"/>
            <a:ext cx="1156059" cy="68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26"/>
          <p:cNvSpPr/>
          <p:nvPr/>
        </p:nvSpPr>
        <p:spPr>
          <a:xfrm>
            <a:off x="4907279" y="2745637"/>
            <a:ext cx="1419498" cy="255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31670" y="2251442"/>
            <a:ext cx="2211977" cy="255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Классы и функции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096001" y="5268502"/>
            <a:ext cx="5852165" cy="10652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установка/ отключение/ подключение/ </a:t>
            </a:r>
            <a:r>
              <a:rPr lang="ru-RU" sz="1200" dirty="0"/>
              <a:t>удаление модулей и тем</a:t>
            </a:r>
          </a:p>
          <a:p>
            <a:pPr algn="ctr"/>
            <a:r>
              <a:rPr lang="ru-RU" sz="1200" dirty="0" smtClean="0"/>
              <a:t>Редактирование текста, дизайна</a:t>
            </a:r>
          </a:p>
          <a:p>
            <a:pPr algn="ctr"/>
            <a:r>
              <a:rPr lang="ru-RU" sz="1200" dirty="0" smtClean="0"/>
              <a:t>Проверка обновлений</a:t>
            </a:r>
          </a:p>
          <a:p>
            <a:pPr algn="ctr"/>
            <a:r>
              <a:rPr lang="ru-RU" sz="1200" dirty="0" smtClean="0"/>
              <a:t>Обновление модулей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349931" y="4208868"/>
            <a:ext cx="2211975" cy="255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конфигурация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5" idx="2"/>
            <a:endCxn id="4" idx="0"/>
          </p:cNvCxnSpPr>
          <p:nvPr/>
        </p:nvCxnSpPr>
        <p:spPr>
          <a:xfrm>
            <a:off x="4349932" y="1359628"/>
            <a:ext cx="1227908" cy="129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4" idx="2"/>
            <a:endCxn id="62" idx="1"/>
          </p:cNvCxnSpPr>
          <p:nvPr/>
        </p:nvCxnSpPr>
        <p:spPr>
          <a:xfrm flipH="1">
            <a:off x="3243944" y="3579222"/>
            <a:ext cx="2333896" cy="34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кругленный прямоугольник 37"/>
          <p:cNvSpPr/>
          <p:nvPr/>
        </p:nvSpPr>
        <p:spPr>
          <a:xfrm>
            <a:off x="5791199" y="3841478"/>
            <a:ext cx="2211977" cy="255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3243944" y="3794346"/>
            <a:ext cx="2211975" cy="255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аналитика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641875" y="191589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2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907279" y="3279841"/>
            <a:ext cx="1419498" cy="255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админка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>
            <a:stCxn id="4" idx="2"/>
            <a:endCxn id="25" idx="0"/>
          </p:cNvCxnSpPr>
          <p:nvPr/>
        </p:nvCxnSpPr>
        <p:spPr>
          <a:xfrm flipH="1">
            <a:off x="5455919" y="3579222"/>
            <a:ext cx="121921" cy="62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4" idx="2"/>
            <a:endCxn id="38" idx="0"/>
          </p:cNvCxnSpPr>
          <p:nvPr/>
        </p:nvCxnSpPr>
        <p:spPr>
          <a:xfrm>
            <a:off x="5577840" y="3579222"/>
            <a:ext cx="1319348" cy="26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51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68588" y="539262"/>
            <a:ext cx="11225348" cy="5835420"/>
          </a:xfrm>
          <a:prstGeom prst="roundRect">
            <a:avLst>
              <a:gd name="adj" fmla="val 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748938" y="14260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ModuleCMS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3" y="115280"/>
            <a:ext cx="433067" cy="42398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6160607"/>
            <a:ext cx="318570" cy="318570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561657" y="6141878"/>
            <a:ext cx="889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Engine</a:t>
            </a:r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957943" y="752749"/>
            <a:ext cx="10389326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Показ ошибок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Защита </a:t>
            </a:r>
            <a:r>
              <a:rPr lang="en-US" dirty="0" smtClean="0"/>
              <a:t>include’</a:t>
            </a:r>
            <a:r>
              <a:rPr lang="ru-RU" dirty="0" err="1" smtClean="0"/>
              <a:t>ов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Идентификация </a:t>
            </a:r>
            <a:r>
              <a:rPr lang="en-US" dirty="0" err="1" smtClean="0"/>
              <a:t>ip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Проверка на </a:t>
            </a:r>
            <a:r>
              <a:rPr lang="ru-RU" dirty="0" smtClean="0"/>
              <a:t>наличие запрета доступа с конкретного </a:t>
            </a:r>
            <a:r>
              <a:rPr lang="en-US" dirty="0" err="1"/>
              <a:t>ip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Подключение основной </a:t>
            </a:r>
            <a:r>
              <a:rPr lang="ru-RU" dirty="0" smtClean="0"/>
              <a:t>конфигурации </a:t>
            </a:r>
            <a:r>
              <a:rPr lang="en-US" dirty="0" smtClean="0"/>
              <a:t>CMS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Проверка </a:t>
            </a:r>
            <a:r>
              <a:rPr lang="ru-RU" dirty="0" smtClean="0"/>
              <a:t>и фильтрация запроса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Подключение модуля </a:t>
            </a:r>
            <a:r>
              <a:rPr lang="ru-RU" dirty="0"/>
              <a:t>исходя из </a:t>
            </a:r>
            <a:r>
              <a:rPr lang="ru-RU" dirty="0" smtClean="0"/>
              <a:t>запроса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Ловля данных модулем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Подключение нужного класса для работы с БД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Работа внутри модуля с прилетающими данными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Вывод </a:t>
            </a:r>
            <a:r>
              <a:rPr lang="ru-RU" dirty="0"/>
              <a:t>результата </a:t>
            </a:r>
            <a:r>
              <a:rPr lang="ru-RU" dirty="0" smtClean="0"/>
              <a:t>модулем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Подключение </a:t>
            </a:r>
            <a:r>
              <a:rPr lang="ru-RU" dirty="0"/>
              <a:t>меню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Подключение 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Формирование страницы</a:t>
            </a:r>
            <a:r>
              <a:rPr lang="en-US" dirty="0" smtClean="0"/>
              <a:t>:</a:t>
            </a:r>
            <a:r>
              <a:rPr lang="ru-RU" dirty="0" smtClean="0"/>
              <a:t> Подмена данных в теме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Вывод результата пользователю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 rot="5400000" flipV="1">
            <a:off x="-1869902" y="3120771"/>
            <a:ext cx="5320242" cy="3354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 формирования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076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161</Words>
  <Application>Microsoft Office PowerPoint</Application>
  <PresentationFormat>Широкоэкранный</PresentationFormat>
  <Paragraphs>61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RCOKIO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Комаров Андрей Сергеевич</dc:creator>
  <cp:lastModifiedBy>Комаров Андрей Сергеевич</cp:lastModifiedBy>
  <cp:revision>13</cp:revision>
  <dcterms:created xsi:type="dcterms:W3CDTF">2016-01-13T09:00:33Z</dcterms:created>
  <dcterms:modified xsi:type="dcterms:W3CDTF">2016-01-22T09:36:36Z</dcterms:modified>
</cp:coreProperties>
</file>