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</p:sldIdLst>
  <p:sldSz cx="3240088" cy="2663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24"/>
    <p:restoredTop sz="94626"/>
  </p:normalViewPr>
  <p:slideViewPr>
    <p:cSldViewPr snapToGrid="0" snapToObjects="1">
      <p:cViewPr varScale="1">
        <p:scale>
          <a:sx n="311" d="100"/>
          <a:sy n="311" d="100"/>
        </p:scale>
        <p:origin x="3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35955"/>
            <a:ext cx="2754075" cy="927406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399125"/>
            <a:ext cx="2430066" cy="64314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41824"/>
            <a:ext cx="698644" cy="2257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41824"/>
            <a:ext cx="2055431" cy="2257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64107"/>
            <a:ext cx="2794576" cy="1108077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782667"/>
            <a:ext cx="2794576" cy="582712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709120"/>
            <a:ext cx="1377037" cy="1690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709120"/>
            <a:ext cx="1377037" cy="1690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1825"/>
            <a:ext cx="2794576" cy="514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53007"/>
            <a:ext cx="1370709" cy="32002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73036"/>
            <a:ext cx="1370709" cy="1431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53007"/>
            <a:ext cx="1377459" cy="32002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73036"/>
            <a:ext cx="1377459" cy="1431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9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7588"/>
            <a:ext cx="1045013" cy="62155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83542"/>
            <a:ext cx="1640295" cy="1893042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99147"/>
            <a:ext cx="1045013" cy="1480520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7588"/>
            <a:ext cx="1045013" cy="62155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83542"/>
            <a:ext cx="1640295" cy="1893042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99147"/>
            <a:ext cx="1045013" cy="1480520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41825"/>
            <a:ext cx="2794576" cy="514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709120"/>
            <a:ext cx="2794576" cy="169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468972"/>
            <a:ext cx="72902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981D-88C2-CA41-9E95-7811A058A30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468972"/>
            <a:ext cx="109353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468972"/>
            <a:ext cx="72902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BC864B7-812F-89E6-E2C3-DA91D54DF777}"/>
              </a:ext>
            </a:extLst>
          </p:cNvPr>
          <p:cNvGrpSpPr/>
          <p:nvPr/>
        </p:nvGrpSpPr>
        <p:grpSpPr>
          <a:xfrm>
            <a:off x="104804" y="8514"/>
            <a:ext cx="3120693" cy="2646809"/>
            <a:chOff x="5723" y="10320"/>
            <a:chExt cx="3120693" cy="2646809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486D31-D3C6-0A51-454B-0F2754BCCE6D}"/>
                </a:ext>
              </a:extLst>
            </p:cNvPr>
            <p:cNvSpPr/>
            <p:nvPr/>
          </p:nvSpPr>
          <p:spPr>
            <a:xfrm>
              <a:off x="140925" y="10320"/>
              <a:ext cx="933650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Databases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2,616)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309BDF-EFDB-2725-AA93-A779E6B2FD0E}"/>
                </a:ext>
              </a:extLst>
            </p:cNvPr>
            <p:cNvSpPr/>
            <p:nvPr/>
          </p:nvSpPr>
          <p:spPr>
            <a:xfrm>
              <a:off x="1116452" y="10320"/>
              <a:ext cx="933650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Reviews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76)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DE12EE-D5D8-0744-130B-C4CD4A8BB75F}"/>
                </a:ext>
              </a:extLst>
            </p:cNvPr>
            <p:cNvSpPr/>
            <p:nvPr/>
          </p:nvSpPr>
          <p:spPr>
            <a:xfrm>
              <a:off x="2091979" y="10320"/>
              <a:ext cx="933650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References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94)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46330F-CC47-AB02-4183-E4ED81D9206F}"/>
                </a:ext>
              </a:extLst>
            </p:cNvPr>
            <p:cNvSpPr/>
            <p:nvPr/>
          </p:nvSpPr>
          <p:spPr>
            <a:xfrm>
              <a:off x="420057" y="316724"/>
              <a:ext cx="2326441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Unique articles screened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2,037)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BA09B5-4D16-E83C-2DF4-20B7CFB83DC5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607750" y="212452"/>
              <a:ext cx="0" cy="1042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A6CBAA-FA9A-4989-67C1-99D31690E94D}"/>
                </a:ext>
              </a:extLst>
            </p:cNvPr>
            <p:cNvCxnSpPr/>
            <p:nvPr/>
          </p:nvCxnSpPr>
          <p:spPr>
            <a:xfrm>
              <a:off x="1583277" y="212452"/>
              <a:ext cx="0" cy="1042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BFD780-B8F0-CB4C-E704-8D0B884E4672}"/>
                </a:ext>
              </a:extLst>
            </p:cNvPr>
            <p:cNvCxnSpPr/>
            <p:nvPr/>
          </p:nvCxnSpPr>
          <p:spPr>
            <a:xfrm>
              <a:off x="2558804" y="212452"/>
              <a:ext cx="0" cy="1042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0816D5-C2B6-87D6-9AD4-3EDD9A1FA9B9}"/>
                </a:ext>
              </a:extLst>
            </p:cNvPr>
            <p:cNvSpPr/>
            <p:nvPr/>
          </p:nvSpPr>
          <p:spPr>
            <a:xfrm>
              <a:off x="417012" y="1544163"/>
              <a:ext cx="2326441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Articles fulfilling inclusion criteria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28)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0BCA4A0-13A9-6391-A3E9-A98099AB57E8}"/>
                </a:ext>
              </a:extLst>
            </p:cNvPr>
            <p:cNvGrpSpPr/>
            <p:nvPr/>
          </p:nvGrpSpPr>
          <p:grpSpPr>
            <a:xfrm>
              <a:off x="140937" y="625535"/>
              <a:ext cx="2884693" cy="202132"/>
              <a:chOff x="283946" y="612808"/>
              <a:chExt cx="2884693" cy="202132"/>
            </a:xfrm>
            <a:grpFill/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7A7BFA-4806-69E1-CEA8-4D3CA62ADD83}"/>
                  </a:ext>
                </a:extLst>
              </p:cNvPr>
              <p:cNvSpPr/>
              <p:nvPr/>
            </p:nvSpPr>
            <p:spPr>
              <a:xfrm>
                <a:off x="283946" y="612808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(1) Not in English or German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49)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B582DBF-BACD-F703-4502-788D5F68973E}"/>
                  </a:ext>
                </a:extLst>
              </p:cNvPr>
              <p:cNvCxnSpPr/>
              <p:nvPr/>
            </p:nvCxnSpPr>
            <p:spPr>
              <a:xfrm>
                <a:off x="1625496" y="710668"/>
                <a:ext cx="20160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F63FBCE-043C-4ADE-C5B7-04F92017F731}"/>
                  </a:ext>
                </a:extLst>
              </p:cNvPr>
              <p:cNvSpPr/>
              <p:nvPr/>
            </p:nvSpPr>
            <p:spPr>
              <a:xfrm>
                <a:off x="1827096" y="612808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(2) Not a group study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320)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5966AB-E3E5-B5F8-8E74-A132B43C1B6A}"/>
                </a:ext>
              </a:extLst>
            </p:cNvPr>
            <p:cNvGrpSpPr/>
            <p:nvPr/>
          </p:nvGrpSpPr>
          <p:grpSpPr>
            <a:xfrm>
              <a:off x="140926" y="931939"/>
              <a:ext cx="2884693" cy="202132"/>
              <a:chOff x="283957" y="919212"/>
              <a:chExt cx="2884693" cy="202132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BA456D-FE07-CDCD-B53D-9A9F8D2F98BE}"/>
                  </a:ext>
                </a:extLst>
              </p:cNvPr>
              <p:cNvSpPr/>
              <p:nvPr/>
            </p:nvSpPr>
            <p:spPr>
              <a:xfrm>
                <a:off x="283957" y="919212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(3) Not infants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1,545)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6A568F7-E120-6B6A-2FA1-4EC4C2518E22}"/>
                  </a:ext>
                </a:extLst>
              </p:cNvPr>
              <p:cNvCxnSpPr/>
              <p:nvPr/>
            </p:nvCxnSpPr>
            <p:spPr>
              <a:xfrm>
                <a:off x="1625507" y="1017072"/>
                <a:ext cx="20160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8EAB1D-312B-7F2E-BB06-75934579A996}"/>
                  </a:ext>
                </a:extLst>
              </p:cNvPr>
              <p:cNvSpPr/>
              <p:nvPr/>
            </p:nvSpPr>
            <p:spPr>
              <a:xfrm>
                <a:off x="1827107" y="919212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(4) Clinical sample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4)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5E875A8-2071-E48E-FCEF-E49EA774E1EB}"/>
                </a:ext>
              </a:extLst>
            </p:cNvPr>
            <p:cNvGrpSpPr/>
            <p:nvPr/>
          </p:nvGrpSpPr>
          <p:grpSpPr>
            <a:xfrm>
              <a:off x="140926" y="1241548"/>
              <a:ext cx="2884693" cy="202132"/>
              <a:chOff x="283957" y="1222410"/>
              <a:chExt cx="2884693" cy="202132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D00B0A-E47F-6A31-5DDA-C002175271BD}"/>
                  </a:ext>
                </a:extLst>
              </p:cNvPr>
              <p:cNvSpPr/>
              <p:nvPr/>
            </p:nvSpPr>
            <p:spPr>
              <a:xfrm>
                <a:off x="283957" y="1222410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(5) Not mental rotation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89)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D3DE72F-6A09-A7DF-61A1-EEC73DB3F82A}"/>
                  </a:ext>
                </a:extLst>
              </p:cNvPr>
              <p:cNvCxnSpPr/>
              <p:nvPr/>
            </p:nvCxnSpPr>
            <p:spPr>
              <a:xfrm>
                <a:off x="1625507" y="1320270"/>
                <a:ext cx="20160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9C6DDD-CEF6-B624-8C71-BED0AFAB3BAF}"/>
                  </a:ext>
                </a:extLst>
              </p:cNvPr>
              <p:cNvSpPr/>
              <p:nvPr/>
            </p:nvSpPr>
            <p:spPr>
              <a:xfrm>
                <a:off x="1827107" y="1222410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(6) Missing information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2)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0EEF6B5-55D3-5784-7B59-409ACEE0742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578999" y="520366"/>
              <a:ext cx="1234" cy="102379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9EE99C-C3C1-FE5D-6C38-7020D6FAA892}"/>
                </a:ext>
              </a:extLst>
            </p:cNvPr>
            <p:cNvSpPr/>
            <p:nvPr/>
          </p:nvSpPr>
          <p:spPr>
            <a:xfrm>
              <a:off x="416390" y="2149391"/>
              <a:ext cx="2326441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Articles included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23)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B378BD4-299D-7846-1E72-D880F521168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579609" y="1746295"/>
              <a:ext cx="624" cy="40309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E1215F-C866-0747-C318-8C848AD4D00D}"/>
                </a:ext>
              </a:extLst>
            </p:cNvPr>
            <p:cNvSpPr/>
            <p:nvPr/>
          </p:nvSpPr>
          <p:spPr>
            <a:xfrm rot="16200000">
              <a:off x="-216661" y="232707"/>
              <a:ext cx="508537" cy="63767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Helvetica" pitchFamily="2" charset="0"/>
                </a:rPr>
                <a:t>Identification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065B66-9F59-8175-E4A5-461536724084}"/>
                </a:ext>
              </a:extLst>
            </p:cNvPr>
            <p:cNvSpPr/>
            <p:nvPr/>
          </p:nvSpPr>
          <p:spPr>
            <a:xfrm rot="16200000">
              <a:off x="-518596" y="2071529"/>
              <a:ext cx="1112963" cy="58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Helvetica" pitchFamily="2" charset="0"/>
                </a:rPr>
                <a:t>Inclusion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35D8E91-93CD-8961-5460-F8FD9B665785}"/>
                </a:ext>
              </a:extLst>
            </p:cNvPr>
            <p:cNvSpPr/>
            <p:nvPr/>
          </p:nvSpPr>
          <p:spPr>
            <a:xfrm rot="16200000">
              <a:off x="-371465" y="1002725"/>
              <a:ext cx="818145" cy="63769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Helvetica" pitchFamily="2" charset="0"/>
                </a:rPr>
                <a:t>Eligibility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094F75-528C-4CBC-932E-7BAB9CF995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2831" y="1645229"/>
              <a:ext cx="37992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954D9B-BFBC-0900-817C-2057AC16CE36}"/>
                </a:ext>
              </a:extLst>
            </p:cNvPr>
            <p:cNvCxnSpPr>
              <a:cxnSpLocks/>
            </p:cNvCxnSpPr>
            <p:nvPr/>
          </p:nvCxnSpPr>
          <p:spPr>
            <a:xfrm>
              <a:off x="3126416" y="109386"/>
              <a:ext cx="0" cy="153584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C991F6-E9A9-F6D8-5D44-6A516A9E32B2}"/>
                </a:ext>
              </a:extLst>
            </p:cNvPr>
            <p:cNvCxnSpPr/>
            <p:nvPr/>
          </p:nvCxnSpPr>
          <p:spPr>
            <a:xfrm>
              <a:off x="3022573" y="111386"/>
              <a:ext cx="10080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8D66D8-1467-1A51-7C0B-E4839F9DD8ED}"/>
                </a:ext>
              </a:extLst>
            </p:cNvPr>
            <p:cNvGrpSpPr/>
            <p:nvPr/>
          </p:nvGrpSpPr>
          <p:grpSpPr>
            <a:xfrm>
              <a:off x="138174" y="1839782"/>
              <a:ext cx="2881649" cy="205098"/>
              <a:chOff x="140924" y="1550123"/>
              <a:chExt cx="2881649" cy="205098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411FE3D-4068-1BD6-C6C5-91CBDE7761D3}"/>
                  </a:ext>
                </a:extLst>
              </p:cNvPr>
              <p:cNvSpPr/>
              <p:nvPr/>
            </p:nvSpPr>
            <p:spPr>
              <a:xfrm>
                <a:off x="1681030" y="1553089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Further exclusions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2)</a:t>
                </a:r>
                <a:r>
                  <a:rPr lang="en-US" sz="600" baseline="30000" dirty="0">
                    <a:solidFill>
                      <a:schemeClr val="tx1"/>
                    </a:solidFill>
                    <a:latin typeface="Helvetica" pitchFamily="2" charset="0"/>
                  </a:rPr>
                  <a:t>a</a:t>
                </a:r>
                <a:endParaRPr lang="en-US" sz="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C1095BA-108E-E7B3-A65D-62B62D563FE9}"/>
                  </a:ext>
                </a:extLst>
              </p:cNvPr>
              <p:cNvSpPr/>
              <p:nvPr/>
            </p:nvSpPr>
            <p:spPr>
              <a:xfrm>
                <a:off x="140924" y="1550123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Redundant articles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3)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7B85029-C992-8C6B-6D77-5FEC257C8BC1}"/>
                  </a:ext>
                </a:extLst>
              </p:cNvPr>
              <p:cNvCxnSpPr/>
              <p:nvPr/>
            </p:nvCxnSpPr>
            <p:spPr>
              <a:xfrm>
                <a:off x="1482467" y="1654028"/>
                <a:ext cx="20160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BB1E4E-21A0-BF7A-ACFB-B1A5558EEE37}"/>
                </a:ext>
              </a:extLst>
            </p:cNvPr>
            <p:cNvSpPr/>
            <p:nvPr/>
          </p:nvSpPr>
          <p:spPr>
            <a:xfrm>
              <a:off x="416390" y="2454997"/>
              <a:ext cx="2326441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Experiments included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59)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237E29-57D2-1AF5-787F-646C4F012014}"/>
                </a:ext>
              </a:extLst>
            </p:cNvPr>
            <p:cNvCxnSpPr>
              <a:cxnSpLocks/>
              <a:stCxn id="35" idx="2"/>
              <a:endCxn id="44" idx="0"/>
            </p:cNvCxnSpPr>
            <p:nvPr/>
          </p:nvCxnSpPr>
          <p:spPr>
            <a:xfrm>
              <a:off x="1579611" y="2351523"/>
              <a:ext cx="0" cy="10347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FA3C1CF-A54E-33A0-F626-C02D73F54887}"/>
              </a:ext>
            </a:extLst>
          </p:cNvPr>
          <p:cNvSpPr/>
          <p:nvPr/>
        </p:nvSpPr>
        <p:spPr>
          <a:xfrm>
            <a:off x="-11562" y="233087"/>
            <a:ext cx="95865" cy="593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66D7C8-48D0-9125-8ED0-B4A670A9CCF6}"/>
              </a:ext>
            </a:extLst>
          </p:cNvPr>
          <p:cNvSpPr/>
          <p:nvPr/>
        </p:nvSpPr>
        <p:spPr>
          <a:xfrm>
            <a:off x="-8200" y="998298"/>
            <a:ext cx="95865" cy="593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3760DA-0C5E-888F-8955-1DE87C89552C}"/>
              </a:ext>
            </a:extLst>
          </p:cNvPr>
          <p:cNvSpPr/>
          <p:nvPr/>
        </p:nvSpPr>
        <p:spPr>
          <a:xfrm>
            <a:off x="-7011" y="2069144"/>
            <a:ext cx="95865" cy="593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875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1319</TotalTime>
  <Words>137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Enge</dc:creator>
  <cp:lastModifiedBy>Alexander Enge</cp:lastModifiedBy>
  <cp:revision>26</cp:revision>
  <dcterms:created xsi:type="dcterms:W3CDTF">2022-04-14T12:00:16Z</dcterms:created>
  <dcterms:modified xsi:type="dcterms:W3CDTF">2022-07-05T10:45:24Z</dcterms:modified>
</cp:coreProperties>
</file>