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88A9A-73D4-491D-8647-7E3D1A5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69D34F-68E4-41BC-B784-FC9F1F990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3FAAA-77D7-40AD-849F-5D47A1D9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5319B-0AF7-46FD-9AE5-FFF69491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EEBF7-C7B5-425C-81ED-181C9E8F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1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BB442-1147-4B15-9C2B-65CFB211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47D713-5D2F-4137-9D71-E9D5DFD3D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2A1A1-34DA-4BB1-96EF-05237D37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8395D-D7A2-4410-B178-0F10CF62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C6D7C-A817-4E95-8D9A-21422C8B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7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9D0393-A0E7-4089-BDA6-AE1F5F55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CF5CC-2648-43E9-B364-F4AEE4651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F93AF-BAB2-479A-AF22-58A20204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7A00C6-7663-4F67-91CD-75C4EE19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63F65-C0B0-47FD-8336-59B6C13B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4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7B883-0F21-496C-A8E7-3BA91C4D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9F03A-AB52-410C-96E8-7E482158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21AEC-D5C8-40D2-A231-E9DDFC59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8F14E-84F3-441C-9951-55659341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45967-A14F-4C4B-B3D5-B03A71B9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F011A-CCF6-4D53-9A43-96EB7565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A85F11-F094-4B4F-A4B2-1C949AA0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F415A-1B05-497E-A14B-78229554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68D09-1EF8-4994-87A3-BC94C807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5AD46-CAB1-4B44-AEA2-F0E17D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1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6D05-09E7-4DCD-94E0-FA3D2E4D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DFC94-B0DF-4986-96D1-5B34EB41C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B049BB-7F3E-4AEB-A49C-FA6839D6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E8117-6DAE-4FBC-BA7D-00F73921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E0B057-0D8B-4D88-8B2A-4323ABD0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283935-56AA-4422-8DFE-557EA852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9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48D6E-C53D-4061-AD4A-A612F23C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38F32-D811-418D-9118-AF1AB0BE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0ED03-E6E0-43CA-8130-A18C8EC3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06E7C-2FA7-4A2A-A038-7CDDC7E76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E8749E-7334-4F06-AC9A-B177DF355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68DE5C-DD69-470D-BCAE-5938F750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7D7921-3204-488D-93A6-4CF711A0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B98EC7-39D0-4D77-9116-840D442D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94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76ED7-48F8-4C3E-A266-D34F00B1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1ED397-ABC3-4333-AFFD-EF3BB3DB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97F74-2241-4D3A-8999-A3A07D90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E35EFA-9B48-4093-AF34-56AD8182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2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949089-B5CC-4F0D-AE5B-FCF68FC6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C8EDC3-AD00-4551-957E-1ED623C2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228B6E-9C01-41A4-B423-18DEEA84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BC10C-547B-4647-BC34-4C3FB068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A6443-8A1D-4C85-8BF2-F215DDA1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C05154-FCCC-42CE-84D9-BAA5ED50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0A741-EE63-4187-886D-1C009D60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1A00B-180F-4422-8670-23E37C7F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3C5797-A602-4C25-8858-5E9C18BA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0038C-C273-4A2C-B0DA-96F77CEF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BAAD59-B860-4252-BD3A-C561EE2B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E872FC-2F5E-4BE0-A3AD-3411A32B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EA8D49-5762-4CB7-B155-413EB519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27C3C9-A966-4A20-85CB-33FC91DE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775D6-EB6B-4ADA-A1C0-1FD4249F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52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8AA2-DCBF-43F7-834B-87C5D251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DC1D1B-9237-4F66-A781-C0FFC486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86983-3952-498D-B76F-F10340B1D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2F4F-B537-4F57-BD4F-BA4E4048D92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D45AC-05FA-4951-A256-5CA93142A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572795-B49E-4391-A1CE-B52236B0A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098A-5F5C-4CF6-99CF-A0C826A4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7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0F4F-200D-44B7-BB39-A3D88215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Программа для управления инвентарем онлайн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A3D21-89BE-4756-A589-D581917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57362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bg1"/>
                </a:solidFill>
              </a:rPr>
              <a:t>Презентацию создал – Дехтерев А.П.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632 группа</a:t>
            </a:r>
          </a:p>
        </p:txBody>
      </p:sp>
    </p:spTree>
    <p:extLst>
      <p:ext uri="{BB962C8B-B14F-4D97-AF65-F5344CB8AC3E}">
        <p14:creationId xmlns:p14="http://schemas.microsoft.com/office/powerpoint/2010/main" val="42324162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0F4F-200D-44B7-BB39-A3D88215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091" y="205741"/>
            <a:ext cx="6265817" cy="800100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A3D21-89BE-4756-A589-D581917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295878"/>
            <a:ext cx="9144000" cy="5039608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rmAutofit/>
          </a:bodyPr>
          <a:lstStyle/>
          <a:p>
            <a:pPr indent="450000" algn="just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Данная программа была создана для того, чтобы удобно управлять инвентарем магазина. Она включает в себе такой функционал как:</a:t>
            </a:r>
          </a:p>
          <a:p>
            <a:pPr marL="342900" lvl="0" indent="4500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Добавление товара в базу данных</a:t>
            </a:r>
          </a:p>
          <a:p>
            <a:pPr marL="342900" lvl="0" indent="4500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Изменение данных о товаре</a:t>
            </a:r>
          </a:p>
          <a:p>
            <a:pPr marL="342900" lvl="0" indent="4500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Удаление данных о товаре</a:t>
            </a:r>
          </a:p>
          <a:p>
            <a:pPr marL="342900" lvl="0" indent="4500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Показ всей информации о товаре</a:t>
            </a:r>
          </a:p>
          <a:p>
            <a:pPr marL="342900" lvl="0" indent="4500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Поиск товара по названию или идентификатору</a:t>
            </a:r>
          </a:p>
        </p:txBody>
      </p:sp>
    </p:spTree>
    <p:extLst>
      <p:ext uri="{BB962C8B-B14F-4D97-AF65-F5344CB8AC3E}">
        <p14:creationId xmlns:p14="http://schemas.microsoft.com/office/powerpoint/2010/main" val="26036101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0F4F-200D-44B7-BB39-A3D88215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521" y="247890"/>
            <a:ext cx="7852955" cy="800100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5400" b="1" dirty="0">
                <a:solidFill>
                  <a:schemeClr val="bg1"/>
                </a:solidFill>
              </a:rPr>
              <a:t>Функционал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A3D21-89BE-4756-A589-D581917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48" y="2139042"/>
            <a:ext cx="5159830" cy="3967938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 anchor="ctr">
            <a:normAutofit/>
          </a:bodyPr>
          <a:lstStyle/>
          <a:p>
            <a:pPr indent="450215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Данная функция позволяет добавить в базу данных данные о названии, описании, цене, количестве товара, а также указать его категорию.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59BD7E5-B0FD-48D6-8B99-4C0A3307C097}"/>
              </a:ext>
            </a:extLst>
          </p:cNvPr>
          <p:cNvSpPr txBox="1">
            <a:spLocks/>
          </p:cNvSpPr>
          <p:nvPr/>
        </p:nvSpPr>
        <p:spPr>
          <a:xfrm>
            <a:off x="2169521" y="1123407"/>
            <a:ext cx="7852955" cy="800100"/>
          </a:xfrm>
          <a:prstGeom prst="rect">
            <a:avLst/>
          </a:prstGeo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200" b="1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1.1. Добавление товара в базу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671024-072D-4C9D-AF68-548A6931A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5" y="2139042"/>
            <a:ext cx="5620627" cy="3967938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7476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0F4F-200D-44B7-BB39-A3D88215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545" y="247890"/>
            <a:ext cx="7704908" cy="800100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 anchor="ctr">
            <a:noAutofit/>
          </a:bodyPr>
          <a:lstStyle/>
          <a:p>
            <a:pPr indent="450215">
              <a:spcBef>
                <a:spcPts val="1800"/>
              </a:spcBef>
              <a:spcAft>
                <a:spcPts val="1800"/>
              </a:spcAft>
            </a:pPr>
            <a:r>
              <a:rPr lang="ru-RU" sz="3600" b="1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1.2. Удаление товара из инвентаря.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A3D21-89BE-4756-A589-D581917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93669"/>
            <a:ext cx="2865121" cy="3918856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 anchor="ctr">
            <a:normAutofit/>
          </a:bodyPr>
          <a:lstStyle/>
          <a:p>
            <a:pPr indent="450215"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Эта функция позволяет удалять товары из инвентаря.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4A9963-A69D-47B1-8E09-1DF49A98A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76" y="1360564"/>
            <a:ext cx="6058889" cy="438506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4808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0F4F-200D-44B7-BB39-A3D88215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293" y="123946"/>
            <a:ext cx="8571412" cy="1047988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>
                <a:solidFill>
                  <a:schemeClr val="bg1"/>
                </a:solidFill>
              </a:rPr>
              <a:t>1.3. Редактирование информации о товаре.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A3D21-89BE-4756-A589-D581917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0" y="1779203"/>
            <a:ext cx="4915990" cy="4216648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bg1"/>
                </a:solidFill>
              </a:rPr>
              <a:t>Эта функция позволяет изменить любую категорию в таблице о товаре. Например изменить цену.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CAD2BA-6492-4396-AFD6-0EFADA090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79203"/>
            <a:ext cx="5468635" cy="4216648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19856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0F4F-200D-44B7-BB39-A3D88215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101" y="247890"/>
            <a:ext cx="8477795" cy="800100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chemeClr val="bg1"/>
                </a:solidFill>
              </a:rPr>
              <a:t>1.4. Показ всех товаров в инвентаре.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A3D21-89BE-4756-A589-D581917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908" y="1648575"/>
            <a:ext cx="4772298" cy="4216648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bg1"/>
                </a:solidFill>
              </a:rPr>
              <a:t>Данный код позволяет вывести все товары добавленные в инвентарь. При выводе показывается вся внесенная информация о данном товаре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8DE2DF-65C6-4DB0-8CB7-4B53D5C1B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32" y="1648575"/>
            <a:ext cx="6156960" cy="4216647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41917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0F4F-200D-44B7-BB39-A3D88215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39" y="247890"/>
            <a:ext cx="9570719" cy="800100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>
                <a:solidFill>
                  <a:schemeClr val="bg1"/>
                </a:solidFill>
              </a:rPr>
              <a:t>1.5. Поиск товаров по названию или категории.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A3D21-89BE-4756-A589-D581917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924" y="1322003"/>
            <a:ext cx="4759235" cy="4216648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bg1"/>
                </a:solidFill>
              </a:rPr>
              <a:t>Данный код позволяет найти информацию о конкретном товаре, если он внесен в базу данных. Поиск может производиться по идентификатору или по названию.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45CD14-BDC7-4A0F-811F-426A522A1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1320676"/>
            <a:ext cx="5656217" cy="448933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34246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A0F4F-200D-44B7-BB39-A3D88215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091" y="205741"/>
            <a:ext cx="6265817" cy="800100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5400" b="1">
                <a:solidFill>
                  <a:schemeClr val="bg1"/>
                </a:solidFill>
              </a:rPr>
              <a:t>Заключение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A3D21-89BE-4756-A589-D581917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896" y="1438243"/>
            <a:ext cx="9810206" cy="4987356"/>
          </a:xfrm>
          <a:solidFill>
            <a:schemeClr val="tx1">
              <a:lumMod val="75000"/>
              <a:lumOff val="25000"/>
              <a:alpha val="74000"/>
            </a:schemeClr>
          </a:solidFill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Программа позволяет пользователю легко добавлять, изменять, удалять, просматривать и искать товары в базе данных, используя простой и понятный интерфейс.</a:t>
            </a:r>
          </a:p>
          <a:p>
            <a:pPr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Программа может быть улучшена путем добавления новых функций, например, возможности экспортировать или импортировать данные в разных форматах, генерировать отчеты или статистику по товарам, а также интегрироваться с другими системами, например, системой учета или системой онлайн-продаж.</a:t>
            </a:r>
          </a:p>
        </p:txBody>
      </p:sp>
    </p:spTree>
    <p:extLst>
      <p:ext uri="{BB962C8B-B14F-4D97-AF65-F5344CB8AC3E}">
        <p14:creationId xmlns:p14="http://schemas.microsoft.com/office/powerpoint/2010/main" val="127618800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3A92E-0D10-4332-9DD9-56D2AC62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" t="9843" r="567" b="1929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20B99A95-CEBA-4BA6-AA8D-3167DB948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5198756-E363-487B-AB98-19394E8D6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6429D5-ECC9-461A-8E46-57D637505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143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261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Программа для управления инвентарем онлайн магазина</vt:lpstr>
      <vt:lpstr>Введение</vt:lpstr>
      <vt:lpstr>Функционал программы</vt:lpstr>
      <vt:lpstr>1.2. Удаление товара из инвентаря.</vt:lpstr>
      <vt:lpstr>1.3. Редактирование информации о товаре.</vt:lpstr>
      <vt:lpstr>1.4. Показ всех товаров в инвентаре.</vt:lpstr>
      <vt:lpstr>1.5. Поиск товаров по названию или категории.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Fetosuko Hanako</dc:creator>
  <cp:lastModifiedBy>Fetosuko Hanako</cp:lastModifiedBy>
  <cp:revision>8</cp:revision>
  <dcterms:created xsi:type="dcterms:W3CDTF">2023-11-28T04:24:31Z</dcterms:created>
  <dcterms:modified xsi:type="dcterms:W3CDTF">2023-11-28T05:25:33Z</dcterms:modified>
</cp:coreProperties>
</file>