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7600B-15AD-4199-B920-438764E3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F6EC75-4E7F-49AA-B5BF-C902CEC9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9914C-5E0E-4B22-A242-BD0A5006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F0E4CE-8C5B-42AD-93A9-BC3F70A8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493FB-A6C5-421C-9B00-B8146CC2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4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89E42-737D-4F6B-901F-29773254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982CA2-97EE-45CC-AF14-C1E848DD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CEAF4-B35B-4E6C-9519-23ABE06F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F06EC-B198-4579-8836-6963A49B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0198B7-7BEC-4F35-998C-5AB5CA82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8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1DD0A7-5C4C-4DAE-B43A-C463F7403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9CB0C9-8AA9-40E2-9C91-F46027AD2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02D89-B572-45D5-A6AC-BC4DF09B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C3BB6-55B3-412F-A5A4-C7197D4D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709F0-328E-45CA-B714-37028A35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10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7B7C-080D-472A-AE2A-4715BCC7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2A154-B9F4-4661-9676-C9CC5211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E741C2-51DB-4FC9-BF60-07CFFBF9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BF3A6C-1DA9-4A90-866D-376B5688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55529E-0920-407E-8ECF-89CC0242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13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6DEA5-CC88-4DBC-BB94-63FABF89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CD63B6-9AC1-471E-9D3E-A787381D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95DAD5-2BE9-4D03-8572-65FFB915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C8CEB-8793-41EF-8510-354CCB6C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F60877-B454-460C-AF92-4359D242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8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05C11-A7B1-40B9-B8C6-394CA843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3E334-5167-45C7-8343-962D8BD6D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3F2E2-4BE9-4C0F-AEB3-D17325EDA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0113AA-205E-42B1-AAF9-74C544C4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FEF9CB-070B-403E-9D45-D0F6EF53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0BBCF-590E-4638-AE9C-AB8E111E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4B1E4-9582-4A79-9892-8998B7C0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7C85FB-4CB8-47EC-99F6-0D0B181F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19DACF-C8E1-45E7-9DAE-85AB855C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3EE570-BBFD-49A8-80AF-BDA4ABDD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1D8730-A6F4-4742-9649-34A4A7253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CD7FD9-4D0D-4C17-AE3D-D922ACE9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7EB2A1-52B1-467E-B171-C596365F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1F1770-0759-4EE4-98AF-923BF336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80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A84AB-0299-47FB-A8A5-F9D4C936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7590A3-2AC2-4E10-8211-98CB3BA1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ED0044-0E53-4F04-A5DB-BD272094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F5D18C-1F7E-45F6-A195-C9F64D8C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9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757DF3-C5A1-4D22-9745-FAD5EC6A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C567A-1DCB-495C-AD28-8C321480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BD56F2-CA69-4CE2-BAC6-A5D31C9B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9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23E53-F1CF-404C-BECA-86D3347D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72B67-4AA2-41FD-9257-EBBC59C7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34BF7D-F575-405D-AD8D-321CBECCD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5EC74-964D-45F0-AF7B-5340B82A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9B6FFD-3F68-4E97-A6F6-AF5973BD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663F92-8679-4AFC-8A3F-F4606D36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1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C73D8-DDDC-477B-8675-221875E4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4830F9-BEA6-4D74-A9BC-D01350161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1628-D017-40DB-83B1-97D71CF4E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642FFC-EDFA-4BB1-BC07-82F1EE73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A57699-7F78-4C68-870C-ABD1AFD9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5F061D-03F0-4E4E-9D6D-954D8EA0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6B07-A300-4803-9BE1-E3C532D4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B57C3E-77C8-4877-A714-01875E2A7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C4B05-C5D8-4240-B05F-6F776C06C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38F1-A478-40CE-8E1A-BA0FD396D4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B3ACE0-CF88-4402-86F4-28E82FFDD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F7C78-393C-4434-A1C4-96371270A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2DCB-0BEA-4621-9188-30D53087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8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330F-4FCD-47F0-B451-25C9D3F4D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0"/>
            <a:ext cx="10953750" cy="2387600"/>
          </a:xfrm>
        </p:spPr>
        <p:txBody>
          <a:bodyPr>
            <a:normAutofit/>
          </a:bodyPr>
          <a:lstStyle/>
          <a:p>
            <a:r>
              <a:rPr lang="en-US" b="1" dirty="0"/>
              <a:t>Web </a:t>
            </a:r>
            <a:r>
              <a:rPr lang="ru-RU" b="1" dirty="0"/>
              <a:t>приложение на </a:t>
            </a:r>
            <a:r>
              <a:rPr lang="en-US" b="1" dirty="0"/>
              <a:t>Flask</a:t>
            </a:r>
            <a:br>
              <a:rPr lang="en-US" b="1" dirty="0"/>
            </a:br>
            <a:r>
              <a:rPr lang="ru-RU" b="1" dirty="0"/>
              <a:t>Математика</a:t>
            </a:r>
            <a:r>
              <a:rPr lang="en-US" b="1" dirty="0"/>
              <a:t>: </a:t>
            </a:r>
            <a:r>
              <a:rPr lang="ru-RU" b="1" dirty="0"/>
              <a:t>школа </a:t>
            </a:r>
            <a:r>
              <a:rPr lang="en-US" b="1" dirty="0"/>
              <a:t>|</a:t>
            </a:r>
            <a:r>
              <a:rPr lang="ru-RU" b="1" dirty="0"/>
              <a:t> ОГЭ</a:t>
            </a:r>
            <a:r>
              <a:rPr lang="en-US" b="1" dirty="0"/>
              <a:t> |</a:t>
            </a:r>
            <a:r>
              <a:rPr lang="ru-RU" b="1" dirty="0"/>
              <a:t> ЕГЭ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08C68-23A1-42AD-8AA1-B57B8D00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619297"/>
            <a:ext cx="2238703" cy="2138363"/>
          </a:xfrm>
        </p:spPr>
        <p:txBody>
          <a:bodyPr/>
          <a:lstStyle/>
          <a:p>
            <a:r>
              <a:rPr lang="ru-RU" dirty="0"/>
              <a:t>Подготовил </a:t>
            </a:r>
            <a:r>
              <a:rPr lang="ru-RU" dirty="0" err="1"/>
              <a:t>Данилец</a:t>
            </a:r>
            <a:r>
              <a:rPr lang="ru-RU" dirty="0"/>
              <a:t> Ярослав Александрович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F37D71-21B4-499D-9636-0109AE54B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75"/>
          <a:stretch/>
        </p:blipFill>
        <p:spPr>
          <a:xfrm>
            <a:off x="3990975" y="2899520"/>
            <a:ext cx="7937215" cy="38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1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35251-934F-4FBA-BD21-6072B3DF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7A5BB-D49A-44DC-89AB-6DC2E97D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сайт по математике с хорошей базой и заданиями в отличие от других сайтов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8AEE8E-C1B2-46EE-8786-97509621F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7"/>
          <a:stretch/>
        </p:blipFill>
        <p:spPr>
          <a:xfrm>
            <a:off x="838200" y="4106069"/>
            <a:ext cx="9077325" cy="17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2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ED44B-E90B-4C80-9AE0-AA4DA8E5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Технологии и язык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2E061-7222-4463-932A-C6D3EAEE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highlight>
                  <a:srgbClr val="FFFF00"/>
                </a:highlight>
              </a:rPr>
              <a:t>Разработано на языке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Python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highlight>
                  <a:srgbClr val="FFFF00"/>
                </a:highlight>
              </a:rPr>
              <a:t>Технологии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Flask</a:t>
            </a:r>
          </a:p>
          <a:p>
            <a:r>
              <a:rPr lang="en-US" dirty="0">
                <a:solidFill>
                  <a:srgbClr val="00B050"/>
                </a:solidFill>
              </a:rPr>
              <a:t>Flask-wtf</a:t>
            </a:r>
          </a:p>
          <a:p>
            <a:r>
              <a:rPr lang="en-US" dirty="0" err="1">
                <a:solidFill>
                  <a:srgbClr val="00B050"/>
                </a:solidFill>
              </a:rPr>
              <a:t>Sql</a:t>
            </a:r>
            <a:r>
              <a:rPr lang="en-US" dirty="0">
                <a:solidFill>
                  <a:srgbClr val="00B050"/>
                </a:solidFill>
              </a:rPr>
              <a:t>-alchemy</a:t>
            </a:r>
          </a:p>
          <a:p>
            <a:r>
              <a:rPr lang="en-US" dirty="0">
                <a:solidFill>
                  <a:srgbClr val="00B050"/>
                </a:solidFill>
              </a:rPr>
              <a:t>Jinja 2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86864C-2529-4BF8-899D-8F743C43B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t="16745" r="9370" b="16278"/>
          <a:stretch/>
        </p:blipFill>
        <p:spPr>
          <a:xfrm>
            <a:off x="6743700" y="4877594"/>
            <a:ext cx="5086350" cy="1809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AC34E9-B4C9-4BBE-A4D2-49458AD07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6528" r="2983" b="15972"/>
          <a:stretch/>
        </p:blipFill>
        <p:spPr>
          <a:xfrm>
            <a:off x="6400800" y="361950"/>
            <a:ext cx="5610225" cy="2314575"/>
          </a:xfrm>
          <a:prstGeom prst="rect">
            <a:avLst/>
          </a:prstGeom>
        </p:spPr>
      </p:pic>
      <p:pic>
        <p:nvPicPr>
          <p:cNvPr id="1026" name="Picture 2" descr="Flask-WTF">
            <a:extLst>
              <a:ext uri="{FF2B5EF4-FFF2-40B4-BE49-F238E27FC236}">
                <a16:creationId xmlns:a16="http://schemas.microsoft.com/office/drawing/2014/main" id="{F3270A4D-BB1C-4C90-B39F-2EF6124CD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429000"/>
            <a:ext cx="4953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3453F982-10DA-41AE-B019-FC0E21B5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2" y="4972844"/>
            <a:ext cx="1714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22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05265-DCB0-4E97-9D3C-271311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по этапам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4EF94-7B09-4B1B-9378-3093448F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>
                <a:highlight>
                  <a:srgbClr val="FFFF00"/>
                </a:highlight>
              </a:rPr>
              <a:t>Написание </a:t>
            </a:r>
            <a:r>
              <a:rPr lang="en-US" sz="3200" dirty="0">
                <a:highlight>
                  <a:srgbClr val="FFFF00"/>
                </a:highlight>
              </a:rPr>
              <a:t>html</a:t>
            </a:r>
            <a:r>
              <a:rPr lang="ru-RU" sz="3200" dirty="0">
                <a:highlight>
                  <a:srgbClr val="FFFF00"/>
                </a:highlight>
              </a:rPr>
              <a:t> страниц, </a:t>
            </a:r>
            <a:r>
              <a:rPr lang="en-US" sz="3200" dirty="0" err="1">
                <a:highlight>
                  <a:srgbClr val="FFFF00"/>
                </a:highlight>
              </a:rPr>
              <a:t>css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ru-RU" sz="3200" dirty="0">
                <a:highlight>
                  <a:srgbClr val="FFFF00"/>
                </a:highlight>
              </a:rPr>
              <a:t>стиля, </a:t>
            </a:r>
            <a:r>
              <a:rPr lang="en-US" sz="3200" dirty="0" err="1">
                <a:highlight>
                  <a:srgbClr val="FFFF00"/>
                </a:highlight>
              </a:rPr>
              <a:t>js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ru-RU" sz="3200" dirty="0">
                <a:highlight>
                  <a:srgbClr val="FFFF00"/>
                </a:highlight>
              </a:rPr>
              <a:t>скриптов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ighlight>
                  <a:srgbClr val="FFFF00"/>
                </a:highlight>
              </a:rPr>
              <a:t>Проектирование приложения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ighlight>
                  <a:srgbClr val="FFFF00"/>
                </a:highlight>
              </a:rPr>
              <a:t>Создание базы данных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ighlight>
                  <a:srgbClr val="FFFF00"/>
                </a:highlight>
              </a:rPr>
              <a:t>Написание скриптов для </a:t>
            </a:r>
            <a:r>
              <a:rPr lang="ru-RU" sz="3200" dirty="0" err="1">
                <a:highlight>
                  <a:srgbClr val="FFFF00"/>
                </a:highlight>
              </a:rPr>
              <a:t>бд</a:t>
            </a:r>
            <a:r>
              <a:rPr lang="ru-RU" sz="3200" dirty="0">
                <a:highlight>
                  <a:srgbClr val="FFFF00"/>
                </a:highlight>
              </a:rPr>
              <a:t> </a:t>
            </a:r>
            <a:r>
              <a:rPr lang="en-US" sz="3200" dirty="0">
                <a:highlight>
                  <a:srgbClr val="FFFF00"/>
                </a:highlight>
              </a:rPr>
              <a:t>(constructor)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ighlight>
                  <a:srgbClr val="FFFF00"/>
                </a:highlight>
              </a:rPr>
              <a:t>Создание </a:t>
            </a:r>
            <a:r>
              <a:rPr lang="en-US" sz="3200" dirty="0">
                <a:highlight>
                  <a:srgbClr val="FFFF00"/>
                </a:highlight>
              </a:rPr>
              <a:t>Flask-wtf </a:t>
            </a:r>
            <a:r>
              <a:rPr lang="ru-RU" sz="3200" dirty="0">
                <a:highlight>
                  <a:srgbClr val="FFFF00"/>
                </a:highlight>
              </a:rPr>
              <a:t>форм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ighlight>
                  <a:srgbClr val="FFFF00"/>
                </a:highlight>
              </a:rPr>
              <a:t>Написание приложение (представления)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ighlight>
                  <a:srgbClr val="FFFF00"/>
                </a:highlight>
              </a:rPr>
              <a:t>Заполнение </a:t>
            </a:r>
            <a:r>
              <a:rPr lang="ru-RU" sz="3200" dirty="0" err="1">
                <a:highlight>
                  <a:srgbClr val="FFFF00"/>
                </a:highlight>
              </a:rPr>
              <a:t>бд</a:t>
            </a:r>
            <a:r>
              <a:rPr lang="ru-RU" sz="3200" dirty="0">
                <a:highlight>
                  <a:srgbClr val="FFFF00"/>
                </a:highlight>
              </a:rPr>
              <a:t> </a:t>
            </a:r>
            <a:r>
              <a:rPr lang="en-US" sz="3200" dirty="0">
                <a:highlight>
                  <a:srgbClr val="FFFF00"/>
                </a:highlight>
              </a:rPr>
              <a:t>(“/</a:t>
            </a:r>
            <a:r>
              <a:rPr lang="en-US" sz="3200" dirty="0" err="1">
                <a:highlight>
                  <a:srgbClr val="FFFF00"/>
                </a:highlight>
              </a:rPr>
              <a:t>sanin_ode</a:t>
            </a:r>
            <a:r>
              <a:rPr lang="en-US" sz="3200" dirty="0">
                <a:highlight>
                  <a:srgbClr val="FFFF00"/>
                </a:highlight>
              </a:rPr>
              <a:t>”, “/</a:t>
            </a:r>
            <a:r>
              <a:rPr lang="en-US" sz="3200" dirty="0" err="1">
                <a:highlight>
                  <a:srgbClr val="FFFF00"/>
                </a:highlight>
              </a:rPr>
              <a:t>ricudosaninmode</a:t>
            </a:r>
            <a:r>
              <a:rPr lang="en-US" sz="3200" dirty="0">
                <a:highlight>
                  <a:srgbClr val="FFFF00"/>
                </a:highlight>
              </a:rPr>
              <a:t>”)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ighlight>
                  <a:srgbClr val="FFFF00"/>
                </a:highlight>
              </a:rPr>
              <a:t>Исправление ошибок, добавление функционала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91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0EC42-3A8C-47C1-A3C8-7295CB21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работы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3267AC-D787-4462-92B9-01AA21E9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4"/>
          <a:stretch/>
        </p:blipFill>
        <p:spPr>
          <a:xfrm>
            <a:off x="6662736" y="1363444"/>
            <a:ext cx="4572000" cy="2009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9AB22F-8633-49F8-8C8A-1815387267C2}"/>
              </a:ext>
            </a:extLst>
          </p:cNvPr>
          <p:cNvSpPr txBox="1"/>
          <p:nvPr/>
        </p:nvSpPr>
        <p:spPr>
          <a:xfrm>
            <a:off x="9591675" y="342900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Представления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A1FE8BA-FDAD-4C34-9472-9F2474FA2421}"/>
              </a:ext>
            </a:extLst>
          </p:cNvPr>
          <p:cNvCxnSpPr/>
          <p:nvPr/>
        </p:nvCxnSpPr>
        <p:spPr>
          <a:xfrm>
            <a:off x="10487025" y="3943350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99AB1E-BEED-4AAD-BB43-9BFAE2BD8ECC}"/>
              </a:ext>
            </a:extLst>
          </p:cNvPr>
          <p:cNvSpPr txBox="1"/>
          <p:nvPr/>
        </p:nvSpPr>
        <p:spPr>
          <a:xfrm>
            <a:off x="9586911" y="4304347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“/”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saninmode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ricudosaninmode</a:t>
            </a:r>
            <a:endParaRPr lang="en-US" dirty="0"/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13EF6-579B-483F-888A-EB12BA5D5C79}"/>
              </a:ext>
            </a:extLst>
          </p:cNvPr>
          <p:cNvSpPr txBox="1"/>
          <p:nvPr/>
        </p:nvSpPr>
        <p:spPr>
          <a:xfrm>
            <a:off x="447675" y="18764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Сначала загружается </a:t>
            </a:r>
            <a:r>
              <a:rPr lang="en-US" dirty="0">
                <a:solidFill>
                  <a:srgbClr val="00B050"/>
                </a:solidFill>
              </a:rPr>
              <a:t>start_page.html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B9ACC1E-D7B3-4CBE-A492-CA9EF335BE59}"/>
              </a:ext>
            </a:extLst>
          </p:cNvPr>
          <p:cNvCxnSpPr/>
          <p:nvPr/>
        </p:nvCxnSpPr>
        <p:spPr>
          <a:xfrm>
            <a:off x="1676400" y="2762250"/>
            <a:ext cx="0" cy="5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4E807B-7673-43DF-8895-CDA2395EB23D}"/>
              </a:ext>
            </a:extLst>
          </p:cNvPr>
          <p:cNvSpPr txBox="1"/>
          <p:nvPr/>
        </p:nvSpPr>
        <p:spPr>
          <a:xfrm>
            <a:off x="542925" y="342900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Классы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42610E1-0D09-498C-964A-3049956F74AA}"/>
              </a:ext>
            </a:extLst>
          </p:cNvPr>
          <p:cNvCxnSpPr/>
          <p:nvPr/>
        </p:nvCxnSpPr>
        <p:spPr>
          <a:xfrm>
            <a:off x="2647950" y="2762250"/>
            <a:ext cx="85725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272308-0E88-425B-9994-E29F6486772E}"/>
              </a:ext>
            </a:extLst>
          </p:cNvPr>
          <p:cNvSpPr txBox="1"/>
          <p:nvPr/>
        </p:nvSpPr>
        <p:spPr>
          <a:xfrm>
            <a:off x="2647950" y="3429000"/>
            <a:ext cx="17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ЕГЭ или ОГЭ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A78F945-3426-46A7-8E09-E7623BC74F0A}"/>
              </a:ext>
            </a:extLst>
          </p:cNvPr>
          <p:cNvCxnSpPr/>
          <p:nvPr/>
        </p:nvCxnSpPr>
        <p:spPr>
          <a:xfrm flipH="1">
            <a:off x="447675" y="4048125"/>
            <a:ext cx="514350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F07E2C5-934F-417E-BA51-DE745C302C40}"/>
              </a:ext>
            </a:extLst>
          </p:cNvPr>
          <p:cNvCxnSpPr/>
          <p:nvPr/>
        </p:nvCxnSpPr>
        <p:spPr>
          <a:xfrm>
            <a:off x="1285875" y="4002643"/>
            <a:ext cx="419099" cy="47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7D7062-1C9F-4362-9E3E-C8DCEE76FD7A}"/>
              </a:ext>
            </a:extLst>
          </p:cNvPr>
          <p:cNvSpPr txBox="1"/>
          <p:nvPr/>
        </p:nvSpPr>
        <p:spPr>
          <a:xfrm>
            <a:off x="0" y="4581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теория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F64D06-EC14-47B2-A49D-93AA28B1271B}"/>
              </a:ext>
            </a:extLst>
          </p:cNvPr>
          <p:cNvSpPr txBox="1"/>
          <p:nvPr/>
        </p:nvSpPr>
        <p:spPr>
          <a:xfrm>
            <a:off x="1495425" y="4581525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912E93D-7C5B-47A1-BD78-415E58B5980F}"/>
              </a:ext>
            </a:extLst>
          </p:cNvPr>
          <p:cNvCxnSpPr>
            <a:stCxn id="20" idx="2"/>
          </p:cNvCxnSpPr>
          <p:nvPr/>
        </p:nvCxnSpPr>
        <p:spPr>
          <a:xfrm>
            <a:off x="3533775" y="3798332"/>
            <a:ext cx="152400" cy="67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BF4468-7DCA-4519-B7E7-0A2115B94426}"/>
              </a:ext>
            </a:extLst>
          </p:cNvPr>
          <p:cNvCxnSpPr/>
          <p:nvPr/>
        </p:nvCxnSpPr>
        <p:spPr>
          <a:xfrm>
            <a:off x="4029075" y="3798332"/>
            <a:ext cx="704848" cy="67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C6D576B-2E1B-4648-96A3-C4AEEE9698E9}"/>
              </a:ext>
            </a:extLst>
          </p:cNvPr>
          <p:cNvCxnSpPr/>
          <p:nvPr/>
        </p:nvCxnSpPr>
        <p:spPr>
          <a:xfrm>
            <a:off x="4581525" y="3613666"/>
            <a:ext cx="1257301" cy="25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33AE5A-F0C7-4CED-8746-7E9FA37DEB33}"/>
              </a:ext>
            </a:extLst>
          </p:cNvPr>
          <p:cNvSpPr txBox="1"/>
          <p:nvPr/>
        </p:nvSpPr>
        <p:spPr>
          <a:xfrm>
            <a:off x="2943225" y="4581525"/>
            <a:ext cx="130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Варианты от автора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C3B78C-736A-4EAE-A5A1-CE0072A615F7}"/>
              </a:ext>
            </a:extLst>
          </p:cNvPr>
          <p:cNvSpPr txBox="1"/>
          <p:nvPr/>
        </p:nvSpPr>
        <p:spPr>
          <a:xfrm>
            <a:off x="4581524" y="4581525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Пользовательские варианты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3C7B53-B825-4254-8BEF-6E0222D0E5A7}"/>
              </a:ext>
            </a:extLst>
          </p:cNvPr>
          <p:cNvSpPr txBox="1"/>
          <p:nvPr/>
        </p:nvSpPr>
        <p:spPr>
          <a:xfrm>
            <a:off x="5953123" y="3740408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задания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F92C761-32B2-427F-AADE-B23C384362BE}"/>
              </a:ext>
            </a:extLst>
          </p:cNvPr>
          <p:cNvSpPr/>
          <p:nvPr/>
        </p:nvSpPr>
        <p:spPr>
          <a:xfrm>
            <a:off x="381000" y="5324475"/>
            <a:ext cx="5715000" cy="110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Всё грузится из БД</a:t>
            </a:r>
            <a:r>
              <a:rPr lang="en-US" dirty="0"/>
              <a:t>: </a:t>
            </a:r>
            <a:r>
              <a:rPr lang="ru-RU" dirty="0"/>
              <a:t>варианты, задания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CF427E2-1C7E-40BC-92B2-6973901D3000}"/>
              </a:ext>
            </a:extLst>
          </p:cNvPr>
          <p:cNvCxnSpPr>
            <a:cxnSpLocks/>
          </p:cNvCxnSpPr>
          <p:nvPr/>
        </p:nvCxnSpPr>
        <p:spPr>
          <a:xfrm flipH="1" flipV="1">
            <a:off x="7367588" y="4109740"/>
            <a:ext cx="347662" cy="10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833BEF9-0FF4-4087-AE40-4FB0B44936ED}"/>
              </a:ext>
            </a:extLst>
          </p:cNvPr>
          <p:cNvCxnSpPr>
            <a:cxnSpLocks/>
          </p:cNvCxnSpPr>
          <p:nvPr/>
        </p:nvCxnSpPr>
        <p:spPr>
          <a:xfrm flipH="1" flipV="1">
            <a:off x="4029075" y="5165953"/>
            <a:ext cx="3338513" cy="1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6E79B0-1271-4D2D-9A50-705CDB13FC7C}"/>
              </a:ext>
            </a:extLst>
          </p:cNvPr>
          <p:cNvSpPr txBox="1"/>
          <p:nvPr/>
        </p:nvSpPr>
        <p:spPr>
          <a:xfrm>
            <a:off x="7581898" y="5114925"/>
            <a:ext cx="164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 вносит в </a:t>
            </a:r>
            <a:r>
              <a:rPr lang="ru-RU" dirty="0" err="1"/>
              <a:t>бд</a:t>
            </a:r>
            <a:r>
              <a:rPr lang="ru-RU" dirty="0"/>
              <a:t> варианты, задания</a:t>
            </a: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D1F8DEE8-ED69-4962-87CC-8C2B81D97BA2}"/>
              </a:ext>
            </a:extLst>
          </p:cNvPr>
          <p:cNvCxnSpPr/>
          <p:nvPr/>
        </p:nvCxnSpPr>
        <p:spPr>
          <a:xfrm flipH="1">
            <a:off x="6181725" y="5849303"/>
            <a:ext cx="1304925" cy="2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3202A3-2094-43CF-8237-8A0F3FE6A677}"/>
              </a:ext>
            </a:extLst>
          </p:cNvPr>
          <p:cNvSpPr txBox="1"/>
          <p:nvPr/>
        </p:nvSpPr>
        <p:spPr>
          <a:xfrm>
            <a:off x="6210300" y="6149340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Сохранение в </a:t>
            </a:r>
            <a:r>
              <a:rPr lang="ru-RU" dirty="0" err="1"/>
              <a:t>бд</a:t>
            </a:r>
            <a:endParaRPr lang="ru-RU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070679AF-FBA4-458C-889B-B9523B4B632A}"/>
              </a:ext>
            </a:extLst>
          </p:cNvPr>
          <p:cNvCxnSpPr/>
          <p:nvPr/>
        </p:nvCxnSpPr>
        <p:spPr>
          <a:xfrm flipH="1">
            <a:off x="9115425" y="5576590"/>
            <a:ext cx="676275" cy="20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1FED504-6403-4001-8200-B7470D7078E7}"/>
              </a:ext>
            </a:extLst>
          </p:cNvPr>
          <p:cNvSpPr txBox="1"/>
          <p:nvPr/>
        </p:nvSpPr>
        <p:spPr>
          <a:xfrm>
            <a:off x="9453562" y="5782359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Эти режимы созданы для добавления заданий и </a:t>
            </a:r>
            <a:r>
              <a:rPr lang="ru-RU" dirty="0" err="1"/>
              <a:t>вариантво</a:t>
            </a:r>
            <a:endParaRPr lang="ru-RU" dirty="0"/>
          </a:p>
        </p:txBody>
      </p:sp>
      <p:sp>
        <p:nvSpPr>
          <p:cNvPr id="55" name="Дуга 54">
            <a:extLst>
              <a:ext uri="{FF2B5EF4-FFF2-40B4-BE49-F238E27FC236}">
                <a16:creationId xmlns:a16="http://schemas.microsoft.com/office/drawing/2014/main" id="{92DDF1E8-0192-46AA-B5CA-31E8C101408B}"/>
              </a:ext>
            </a:extLst>
          </p:cNvPr>
          <p:cNvSpPr/>
          <p:nvPr/>
        </p:nvSpPr>
        <p:spPr>
          <a:xfrm>
            <a:off x="1285875" y="1524000"/>
            <a:ext cx="8505825" cy="76646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олилиния: фигура 55">
            <a:extLst>
              <a:ext uri="{FF2B5EF4-FFF2-40B4-BE49-F238E27FC236}">
                <a16:creationId xmlns:a16="http://schemas.microsoft.com/office/drawing/2014/main" id="{1BA7D664-B4B9-4BAC-8FB4-2ACBD492347F}"/>
              </a:ext>
            </a:extLst>
          </p:cNvPr>
          <p:cNvSpPr/>
          <p:nvPr/>
        </p:nvSpPr>
        <p:spPr>
          <a:xfrm>
            <a:off x="2647949" y="1524000"/>
            <a:ext cx="2967037" cy="552450"/>
          </a:xfrm>
          <a:custGeom>
            <a:avLst/>
            <a:gdLst>
              <a:gd name="connsiteX0" fmla="*/ 3914775 w 3914775"/>
              <a:gd name="connsiteY0" fmla="*/ 0 h 352425"/>
              <a:gd name="connsiteX1" fmla="*/ 0 w 3914775"/>
              <a:gd name="connsiteY1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4775" h="352425">
                <a:moveTo>
                  <a:pt x="3914775" y="0"/>
                </a:moveTo>
                <a:lnTo>
                  <a:pt x="0" y="3524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4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E290-330F-4A5B-A845-7E0D3561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B0325-F35D-4092-854A-81C14157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825625"/>
            <a:ext cx="11449050" cy="4351338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Всё работает, можно пользоваться сайтом и наполнять. Правда, нужно немного доработать.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ru-RU" sz="4000" dirty="0">
                <a:solidFill>
                  <a:srgbClr val="00B050"/>
                </a:solidFill>
              </a:rPr>
              <a:t>В будущем буду пользоваться своим приложением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7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171</Words>
  <Application>Microsoft Office PowerPoint</Application>
  <PresentationFormat>Широкоэкранный</PresentationFormat>
  <Paragraphs>42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Web приложение на Flask Математика: школа | ОГЭ | ЕГЭ</vt:lpstr>
      <vt:lpstr>Идея проекта</vt:lpstr>
      <vt:lpstr>Технологии и язык</vt:lpstr>
      <vt:lpstr>Реализация по этапам</vt:lpstr>
      <vt:lpstr>Описание работы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приложение на Flask Математика: школа огэ егэ</dc:title>
  <dc:creator>Skelesheit</dc:creator>
  <cp:lastModifiedBy>Skelesheit</cp:lastModifiedBy>
  <cp:revision>33</cp:revision>
  <dcterms:created xsi:type="dcterms:W3CDTF">2022-04-20T21:08:00Z</dcterms:created>
  <dcterms:modified xsi:type="dcterms:W3CDTF">2022-04-22T09:19:21Z</dcterms:modified>
</cp:coreProperties>
</file>