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57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4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1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5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7537-A03D-4C94-8E4C-7485A2817FC5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72EC-5408-4CE1-B4B9-B416E5619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0491" y="-767396"/>
            <a:ext cx="9779726" cy="2387600"/>
          </a:xfrm>
        </p:spPr>
        <p:txBody>
          <a:bodyPr/>
          <a:lstStyle/>
          <a:p>
            <a:r>
              <a:rPr lang="ru-RU" dirty="0" smtClean="0"/>
              <a:t>Библиотека и игра </a:t>
            </a:r>
            <a:r>
              <a:rPr lang="en-US" dirty="0" smtClean="0"/>
              <a:t>Crazy ball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42" t="6486" r="37358" b="16580"/>
          <a:stretch/>
        </p:blipFill>
        <p:spPr>
          <a:xfrm>
            <a:off x="2325189" y="1681164"/>
            <a:ext cx="6775270" cy="50480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385435" y="6004951"/>
            <a:ext cx="2806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Подготовил </a:t>
            </a:r>
          </a:p>
          <a:p>
            <a:r>
              <a:rPr lang="ru-RU" dirty="0" err="1" smtClean="0"/>
              <a:t>Данилец</a:t>
            </a:r>
            <a:r>
              <a:rPr lang="ru-RU" dirty="0" smtClean="0"/>
              <a:t>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8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мини</a:t>
            </a:r>
            <a:r>
              <a:rPr lang="en-US" dirty="0" smtClean="0"/>
              <a:t>-</a:t>
            </a:r>
            <a:r>
              <a:rPr lang="ru-RU" dirty="0" smtClean="0"/>
              <a:t>игровую библиотеку на основе </a:t>
            </a:r>
            <a:r>
              <a:rPr lang="en-US" dirty="0" err="1" smtClean="0"/>
              <a:t>Pygame</a:t>
            </a:r>
            <a:r>
              <a:rPr lang="ru-RU" dirty="0" smtClean="0"/>
              <a:t>,  помощью которой можно создавать простейшие игры одного и того же типа. По сути конструктор. Игра создана в развлекательных целях.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9416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потребовалось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057" y="1825625"/>
            <a:ext cx="107877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Для создания данного приложения мне потребовалось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вместе с </a:t>
            </a:r>
            <a:r>
              <a:rPr lang="en-US" dirty="0" smtClean="0"/>
              <a:t>python 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r>
              <a:rPr lang="ru-RU" dirty="0" smtClean="0"/>
              <a:t> с </a:t>
            </a:r>
            <a:r>
              <a:rPr lang="en-US" dirty="0" err="1" smtClean="0"/>
              <a:t>QtDesigner</a:t>
            </a:r>
            <a:endParaRPr lang="en-US" dirty="0" smtClean="0"/>
          </a:p>
          <a:p>
            <a:r>
              <a:rPr lang="ru-RU" dirty="0" smtClean="0"/>
              <a:t>2 кружки</a:t>
            </a:r>
            <a:r>
              <a:rPr lang="en-US" dirty="0" smtClean="0"/>
              <a:t> c</a:t>
            </a:r>
            <a:r>
              <a:rPr lang="ru-RU" dirty="0" smtClean="0"/>
              <a:t> кофе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2" y="2303665"/>
            <a:ext cx="4484915" cy="25227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96822"/>
            <a:ext cx="4572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реализации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 t="34160" r="1580" b="34435"/>
          <a:stretch/>
        </p:blipFill>
        <p:spPr>
          <a:xfrm>
            <a:off x="5224990" y="1997698"/>
            <a:ext cx="6521637" cy="3915177"/>
          </a:xfrm>
        </p:spPr>
      </p:pic>
    </p:spTree>
    <p:extLst>
      <p:ext uri="{BB962C8B-B14F-4D97-AF65-F5344CB8AC3E}">
        <p14:creationId xmlns:p14="http://schemas.microsoft.com/office/powerpoint/2010/main" val="34920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2028"/>
            <a:ext cx="10515600" cy="1325563"/>
          </a:xfrm>
        </p:spPr>
        <p:txBody>
          <a:bodyPr/>
          <a:lstStyle/>
          <a:p>
            <a:r>
              <a:rPr lang="ru-RU" dirty="0" smtClean="0"/>
              <a:t>Описание реализации самого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0559" y="1690688"/>
            <a:ext cx="1741715" cy="69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48937" y="1915885"/>
            <a:ext cx="201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Игрок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239589" y="2100551"/>
            <a:ext cx="165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0560" y="2772901"/>
            <a:ext cx="1741714" cy="649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" y="2947389"/>
            <a:ext cx="15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Враг (любой)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0559" y="3805646"/>
            <a:ext cx="1741715" cy="597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937" y="403206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(любой)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70558" y="4785826"/>
            <a:ext cx="1741716" cy="592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58" y="4891574"/>
            <a:ext cx="19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Монета (любая)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239589" y="2508069"/>
            <a:ext cx="1654628" cy="58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021874" y="2947389"/>
            <a:ext cx="2011680" cy="11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2926080" y="3248297"/>
            <a:ext cx="2351314" cy="18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503817" y="1690688"/>
            <a:ext cx="2621280" cy="1406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2041991"/>
            <a:ext cx="146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Карта</a:t>
            </a:r>
            <a:endParaRPr lang="ru-RU" sz="36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8255726" y="2100551"/>
            <a:ext cx="126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9753600" y="1690688"/>
            <a:ext cx="1915886" cy="81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49394" y="1915885"/>
            <a:ext cx="16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Группа врагов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849394" y="2947389"/>
            <a:ext cx="1933303" cy="69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9849394" y="3097685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Группа блоков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919063" y="3927566"/>
            <a:ext cx="1863634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0040983" y="403206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Группа монет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8325394" y="2555504"/>
            <a:ext cx="1358537" cy="6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8342811" y="3097685"/>
            <a:ext cx="1506583" cy="100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69577" y="4401400"/>
            <a:ext cx="2560320" cy="1145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183086" y="4646328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Игра</a:t>
            </a:r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Соединительная линия уступом 43"/>
          <p:cNvCxnSpPr>
            <a:stCxn id="5" idx="1"/>
          </p:cNvCxnSpPr>
          <p:nvPr/>
        </p:nvCxnSpPr>
        <p:spPr>
          <a:xfrm rot="10800000" flipV="1">
            <a:off x="322219" y="2040206"/>
            <a:ext cx="348340" cy="4073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/>
          <p:nvPr/>
        </p:nvCxnSpPr>
        <p:spPr>
          <a:xfrm flipV="1">
            <a:off x="322218" y="5451567"/>
            <a:ext cx="5499463" cy="610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6827520" y="3282351"/>
            <a:ext cx="0" cy="10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8760823" y="5378009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0040983" y="5138057"/>
            <a:ext cx="1741714" cy="618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0128068" y="526090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play()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7289074" y="5138057"/>
            <a:ext cx="1132115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7367451" y="5231103"/>
            <a:ext cx="1053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Состояние игры</a:t>
            </a:r>
            <a:endParaRPr lang="ru-RU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161211" y="1690688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et_player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2764265" y="236367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set_enemy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577737" y="3422469"/>
            <a:ext cx="12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et_block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490651" y="4331581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Set_coin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831875" y="4051301"/>
            <a:ext cx="23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 количества </a:t>
            </a:r>
            <a:r>
              <a:rPr lang="en-US" dirty="0" smtClean="0"/>
              <a:t>fps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325394" y="1664265"/>
            <a:ext cx="11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enemies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8682446" y="2389724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8887097" y="3257662"/>
            <a:ext cx="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263" y="5756954"/>
            <a:ext cx="288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игрок победил, проиграл или вышел, состояние игры меняется </a:t>
            </a:r>
            <a:endParaRPr lang="ru-RU" dirty="0"/>
          </a:p>
        </p:txBody>
      </p:sp>
      <p:cxnSp>
        <p:nvCxnSpPr>
          <p:cNvPr id="80" name="Прямая со стрелкой 79"/>
          <p:cNvCxnSpPr/>
          <p:nvPr/>
        </p:nvCxnSpPr>
        <p:spPr>
          <a:xfrm flipH="1">
            <a:off x="9183188" y="5756954"/>
            <a:ext cx="666206" cy="35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4824549" y="6461760"/>
            <a:ext cx="148045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161212" y="5935185"/>
            <a:ext cx="1489166" cy="74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3302726" y="5952143"/>
            <a:ext cx="10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 из игры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2841169" y="872379"/>
            <a:ext cx="2209802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Земля</a:t>
            </a:r>
            <a:endParaRPr lang="ru-RU" dirty="0"/>
          </a:p>
        </p:txBody>
      </p:sp>
      <p:cxnSp>
        <p:nvCxnSpPr>
          <p:cNvPr id="92" name="Прямая со стрелкой 91"/>
          <p:cNvCxnSpPr/>
          <p:nvPr/>
        </p:nvCxnSpPr>
        <p:spPr>
          <a:xfrm>
            <a:off x="5442857" y="1181533"/>
            <a:ext cx="862149" cy="40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39246" y="1080074"/>
            <a:ext cx="39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Вводится количество клеток и земля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513806" y="1181533"/>
            <a:ext cx="18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Спрайт, скорость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1222" y="2389724"/>
            <a:ext cx="185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Спрайт, скорость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70558" y="3492878"/>
            <a:ext cx="13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Спрайт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771797" y="4464293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3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697" y="1764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Исходя из всего вышесказанного, можно сделать вывод, что у этой библиотеки есть будущее. В эту библиотеку можно добавлять свои классы, методы, переписывать всё под себя.</a:t>
            </a:r>
          </a:p>
          <a:p>
            <a:pPr marL="0" indent="0">
              <a:buNone/>
            </a:pPr>
            <a:r>
              <a:rPr lang="ru-RU" dirty="0" smtClean="0"/>
              <a:t>Чтобы создать свой уровень, не нужно иметь знания о том как работает библиотека, достаточно знать алгоритм действий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Создать игрока, карту. Переместить игрока на карту. Добавить объекты на карту, создать игру и вызвать метод </a:t>
            </a:r>
            <a:r>
              <a:rPr lang="en-US" dirty="0" smtClean="0"/>
              <a:t>play()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3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213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Библиотека и игра Crazy ball</vt:lpstr>
      <vt:lpstr>Идея проекта</vt:lpstr>
      <vt:lpstr>Что потребовалось</vt:lpstr>
      <vt:lpstr>Идея реализации игры</vt:lpstr>
      <vt:lpstr>Описание реализации самого фреймворка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и игра Crazy ball</dc:title>
  <dc:creator>Учетная запись Майкрософт</dc:creator>
  <cp:lastModifiedBy>Учетная запись Майкрософт</cp:lastModifiedBy>
  <cp:revision>8</cp:revision>
  <dcterms:created xsi:type="dcterms:W3CDTF">2022-01-04T17:06:29Z</dcterms:created>
  <dcterms:modified xsi:type="dcterms:W3CDTF">2022-01-04T18:53:18Z</dcterms:modified>
</cp:coreProperties>
</file>