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 Semilight" panose="020B0402040204020203" pitchFamily="34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33a19f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33a19f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44097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44097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3a19f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3a19f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e3ee01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e3ee01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OCR-Text Parsing Solution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811925"/>
            <a:ext cx="85206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Name: ID (Iron Dragons)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Victor Yip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Kevin Huang</a:t>
            </a:r>
            <a:r>
              <a:rPr lang="en-GB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JK003795333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Goal:</a:t>
            </a:r>
            <a:r>
              <a:rPr lang="en-GB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Given a (high res.) flyer image, return a table of products that exist on the flyer page, and details pertaining to each product.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  <a:highlight>
                  <a:schemeClr val="lt1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  <a:r>
              <a:rPr lang="en-GB" dirty="0">
                <a:solidFill>
                  <a:srgbClr val="000000"/>
                </a:solidFill>
                <a:highlight>
                  <a:schemeClr val="lt1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: 212 flyer images w/ no labels, product + unit dictionary</a:t>
            </a:r>
            <a:endParaRPr dirty="0">
              <a:solidFill>
                <a:srgbClr val="000000"/>
              </a:solidFill>
              <a:highlight>
                <a:schemeClr val="lt1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170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labelled data means we must leverage transfer learning from pre-trained/ off-the-shelf models and software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Task has 2 components: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Image to Text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AutoNum type="alphaLcPeriod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NLP on Text for Feature Extraction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to Text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1484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Region-Of-Interest Extraction: OpenCV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Grayscale,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GaussianBlur</a:t>
            </a: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AdaptiveThreshold</a:t>
            </a: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Dilate,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FindContours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ROI w/ # characters &gt; 40 are then processed by OCR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Optical Character Recognition: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PyTesseract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Utilizes RNN (Long-Short Term Memory) network as engine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Achieves much higher accuracy on isolated text, thereby requiring ROI extraction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Parsing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String Matching: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FuzzyWuzzy</a:t>
            </a: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Returns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Levenshtein</a:t>
            </a: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Distance between strings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Utilized to match dictionary strings w/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PyTesseract</a:t>
            </a: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output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Extraction: Python </a:t>
            </a:r>
            <a:r>
              <a:rPr lang="en-GB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RegEx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for keywords (i.e. “SAVE”, “$”)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Extract dollar values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Segoe UI Semilight</vt:lpstr>
      <vt:lpstr>Roboto</vt:lpstr>
      <vt:lpstr>Arial</vt:lpstr>
      <vt:lpstr>Geometric</vt:lpstr>
      <vt:lpstr>OCR-Text Parsing Solution</vt:lpstr>
      <vt:lpstr>Goal</vt:lpstr>
      <vt:lpstr>Approach</vt:lpstr>
      <vt:lpstr>Image to Text</vt:lpstr>
      <vt:lpstr>Text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OCR-Text Parsing Solution</dc:title>
  <cp:lastModifiedBy>Victor Yip</cp:lastModifiedBy>
  <cp:revision>2</cp:revision>
  <dcterms:modified xsi:type="dcterms:W3CDTF">2020-01-26T21:00:56Z</dcterms:modified>
</cp:coreProperties>
</file>