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-13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print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07DDD98-6E72-44DC-B8E6-7CA3A4E52CBE}" type="datetimeFigureOut">
              <a:rPr lang="ru-RU" smtClean="0"/>
              <a:pPr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AB86EC2-8DDA-4EEA-80CF-28F53DDBEE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67708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DD98-6E72-44DC-B8E6-7CA3A4E52CBE}" type="datetimeFigureOut">
              <a:rPr lang="ru-RU" smtClean="0"/>
              <a:pPr/>
              <a:t>14.01.2021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6EC2-8DDA-4EEA-80CF-28F53DDBEE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8225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DD98-6E72-44DC-B8E6-7CA3A4E52CBE}" type="datetimeFigureOut">
              <a:rPr lang="ru-RU" smtClean="0"/>
              <a:pPr/>
              <a:t>14.01.2021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6EC2-8DDA-4EEA-80CF-28F53DDBEE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496785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DD98-6E72-44DC-B8E6-7CA3A4E52CBE}" type="datetimeFigureOut">
              <a:rPr lang="ru-RU" smtClean="0"/>
              <a:pPr/>
              <a:t>14.01.2021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6EC2-8DDA-4EEA-80CF-28F53DDBEE2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862950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DD98-6E72-44DC-B8E6-7CA3A4E52CBE}" type="datetimeFigureOut">
              <a:rPr lang="ru-RU" smtClean="0"/>
              <a:pPr/>
              <a:t>14.01.2021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6EC2-8DDA-4EEA-80CF-28F53DDBEE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58411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DD98-6E72-44DC-B8E6-7CA3A4E52CBE}" type="datetimeFigureOut">
              <a:rPr lang="ru-RU" smtClean="0"/>
              <a:pPr/>
              <a:t>14.01.2021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6EC2-8DDA-4EEA-80CF-28F53DDBEE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44078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DD98-6E72-44DC-B8E6-7CA3A4E52CBE}" type="datetimeFigureOut">
              <a:rPr lang="ru-RU" smtClean="0"/>
              <a:pPr/>
              <a:t>14.01.2021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6EC2-8DDA-4EEA-80CF-28F53DDBEE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03319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DD98-6E72-44DC-B8E6-7CA3A4E52CBE}" type="datetimeFigureOut">
              <a:rPr lang="ru-RU" smtClean="0"/>
              <a:pPr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6EC2-8DDA-4EEA-80CF-28F53DDBEE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20335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DD98-6E72-44DC-B8E6-7CA3A4E52CBE}" type="datetimeFigureOut">
              <a:rPr lang="ru-RU" smtClean="0"/>
              <a:pPr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6EC2-8DDA-4EEA-80CF-28F53DDBEE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69180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DD98-6E72-44DC-B8E6-7CA3A4E52CBE}" type="datetimeFigureOut">
              <a:rPr lang="ru-RU" smtClean="0"/>
              <a:pPr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6EC2-8DDA-4EEA-80CF-28F53DDBEE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2666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DD98-6E72-44DC-B8E6-7CA3A4E52CBE}" type="datetimeFigureOut">
              <a:rPr lang="ru-RU" smtClean="0"/>
              <a:pPr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6EC2-8DDA-4EEA-80CF-28F53DDBEE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501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DD98-6E72-44DC-B8E6-7CA3A4E52CBE}" type="datetimeFigureOut">
              <a:rPr lang="ru-RU" smtClean="0"/>
              <a:pPr/>
              <a:t>14.01.2021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6EC2-8DDA-4EEA-80CF-28F53DDBEE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1773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DD98-6E72-44DC-B8E6-7CA3A4E52CBE}" type="datetimeFigureOut">
              <a:rPr lang="ru-RU" smtClean="0"/>
              <a:pPr/>
              <a:t>14.01.2021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6EC2-8DDA-4EEA-80CF-28F53DDBEE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6199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DD98-6E72-44DC-B8E6-7CA3A4E52CBE}" type="datetimeFigureOut">
              <a:rPr lang="ru-RU" smtClean="0"/>
              <a:pPr/>
              <a:t>14.01.2021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6EC2-8DDA-4EEA-80CF-28F53DDBEE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50688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DD98-6E72-44DC-B8E6-7CA3A4E52CBE}" type="datetimeFigureOut">
              <a:rPr lang="ru-RU" smtClean="0"/>
              <a:pPr/>
              <a:t>14.01.2021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6EC2-8DDA-4EEA-80CF-28F53DDBEE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791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DD98-6E72-44DC-B8E6-7CA3A4E52CBE}" type="datetimeFigureOut">
              <a:rPr lang="ru-RU" smtClean="0"/>
              <a:pPr/>
              <a:t>14.01.2021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6EC2-8DDA-4EEA-80CF-28F53DDBEE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6859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DD98-6E72-44DC-B8E6-7CA3A4E52CBE}" type="datetimeFigureOut">
              <a:rPr lang="ru-RU" smtClean="0"/>
              <a:pPr/>
              <a:t>14.01.2021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6EC2-8DDA-4EEA-80CF-28F53DDBEE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9728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print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DDD98-6E72-44DC-B8E6-7CA3A4E52CBE}" type="datetimeFigureOut">
              <a:rPr lang="ru-RU" smtClean="0"/>
              <a:pPr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86EC2-8DDA-4EEA-80CF-28F53DDBEE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22082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5F065D1-C450-41AC-89E8-565897238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8530" y="678217"/>
            <a:ext cx="8791575" cy="1526382"/>
          </a:xfrm>
        </p:spPr>
        <p:txBody>
          <a:bodyPr>
            <a:noAutofit/>
          </a:bodyPr>
          <a:lstStyle/>
          <a:p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Компьютерная игра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Escape from Spaceship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5FB1A703-E50C-493A-B2F5-1C78DC8C0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8760" y="3429000"/>
            <a:ext cx="4508083" cy="1655762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Автор проекта: Якушенко Дмитрий Павлович.</a:t>
            </a:r>
            <a:endParaRPr lang="ru-RU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7963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AF5AFC4-0FC9-42B6-9249-61A26586A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23" y="926655"/>
            <a:ext cx="9905998" cy="761550"/>
          </a:xfrm>
        </p:spPr>
        <p:txBody>
          <a:bodyPr>
            <a:noAutofit/>
          </a:bodyPr>
          <a:lstStyle/>
          <a:p>
            <a:r>
              <a:rPr lang="ru-RU" sz="5400" b="1" dirty="0">
                <a:effectLst/>
                <a:ea typeface="Calibri" panose="020F0502020204030204" pitchFamily="34" charset="0"/>
                <a:cs typeface="Calibri Light" panose="020F0302020204030204" pitchFamily="34" charset="0"/>
              </a:rPr>
              <a:t>Описание</a:t>
            </a:r>
            <a:r>
              <a:rPr lang="ru-RU" sz="54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ru-RU" sz="5400" b="1" dirty="0">
                <a:effectLst/>
                <a:ea typeface="Calibri" panose="020F0502020204030204" pitchFamily="34" charset="0"/>
                <a:cs typeface="Calibri Light" panose="020F0302020204030204" pitchFamily="34" charset="0"/>
              </a:rPr>
              <a:t>игры</a:t>
            </a:r>
            <a:endParaRPr lang="ru-RU" sz="5400" b="1" dirty="0">
              <a:cs typeface="Calibri Light" panose="020F030202020403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9573D13D-1A85-4FE3-9028-F7904A48B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823" y="2008856"/>
            <a:ext cx="4954588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Это компьютерная игра в жанре «Квест». Игровой персонаж должен пройти несколько уровней, разгадывая различные загадки и головоломки, и не умереть при этом.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ADBE76E2-5B77-4D32-A8C9-A44A165397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602" y="2008856"/>
            <a:ext cx="5353050" cy="36766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93409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7800FFA-A365-4015-8031-03FB6F42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/>
              <a:t>Правила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B14A9FBD-90AC-4907-A9FC-971477944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824" y="2097088"/>
            <a:ext cx="4954588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Игра состоит из 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4</a:t>
            </a:r>
            <a:r>
              <a:rPr lang="ru-RU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уровней, на каждом из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которых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нужно дойти до портала - выхода. </a:t>
            </a:r>
            <a:endParaRPr lang="ru-RU" sz="2800" dirty="0"/>
          </a:p>
        </p:txBody>
      </p:sp>
      <p:pic>
        <p:nvPicPr>
          <p:cNvPr id="5" name="Рисунок 4" descr="port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4012" y="1778877"/>
            <a:ext cx="4442264" cy="44422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949013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7800FFA-A365-4015-8031-03FB6F42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/>
              <a:t>Механика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B14A9FBD-90AC-4907-A9FC-971477944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10806778" cy="1063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Игрок должен разгадывать различные головоломки, которые будут стоять на пути к следующему уровню.</a:t>
            </a:r>
            <a:endParaRPr lang="ru-RU" dirty="0"/>
          </a:p>
        </p:txBody>
      </p:sp>
      <p:pic>
        <p:nvPicPr>
          <p:cNvPr id="9" name="Рисунок 8" descr="door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1682" y="3796862"/>
            <a:ext cx="2666015" cy="2666015"/>
          </a:xfrm>
          <a:prstGeom prst="rect">
            <a:avLst/>
          </a:prstGeom>
        </p:spPr>
      </p:pic>
      <p:pic>
        <p:nvPicPr>
          <p:cNvPr id="10" name="Рисунок 9" descr="key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96937" y="3457904"/>
            <a:ext cx="2784256" cy="2784256"/>
          </a:xfrm>
          <a:prstGeom prst="rect">
            <a:avLst/>
          </a:prstGeom>
        </p:spPr>
      </p:pic>
      <p:pic>
        <p:nvPicPr>
          <p:cNvPr id="11" name="Рисунок 10" descr="fir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32909" y="3247697"/>
            <a:ext cx="2952422" cy="29524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82329324"/>
      </p:ext>
    </p:extLst>
  </p:cSld>
  <p:clrMapOvr>
    <a:masterClrMapping/>
  </p:clrMapOvr>
  <p:transition spd="slow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926A9BD-6250-4A6C-BA90-C834557CD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/>
              <a:t>Что использовалось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D5EA1CA-1AE9-4B30-9B2B-7BDB100EB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954588" cy="3541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разработки игры использовалась библиотека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pygame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Для хранения описания уровней игры используются текстовые файлы. Изображения отдельных элементов игрового поля хранятся в виде графических файлов в папке с игрой. 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B5FCC9AB-6542-43CB-A539-00E5CEB1CE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2544929"/>
            <a:ext cx="6096000" cy="24098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9625763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0BA3C9D-E8CA-463E-938F-CAB9B3DF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5400" b="1" dirty="0"/>
              <a:t>Награда за прохождение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C7A75DA-356E-40DC-B790-2C9C5AB13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713956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завершении игры игроку показывается поздравительное изображение и дальнейший рассказ истории игры.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Благодарю за вним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ание!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endscre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296" y="2144110"/>
            <a:ext cx="6474372" cy="36418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861287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28</TotalTime>
  <Words>130</Words>
  <Application>Microsoft Office PowerPoint</Application>
  <PresentationFormat>Произвольный</PresentationFormat>
  <Paragraphs>14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Контур</vt:lpstr>
      <vt:lpstr>Компьютерная игра Escape from Spaceship</vt:lpstr>
      <vt:lpstr>Описание игры</vt:lpstr>
      <vt:lpstr>Правила игры</vt:lpstr>
      <vt:lpstr>Механика игры</vt:lpstr>
      <vt:lpstr>Что использовалось</vt:lpstr>
      <vt:lpstr>Награда за прохождение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stud</dc:creator>
  <cp:lastModifiedBy>DNA7 X64</cp:lastModifiedBy>
  <cp:revision>6</cp:revision>
  <dcterms:created xsi:type="dcterms:W3CDTF">2021-01-12T14:18:28Z</dcterms:created>
  <dcterms:modified xsi:type="dcterms:W3CDTF">2021-01-14T17:16:07Z</dcterms:modified>
</cp:coreProperties>
</file>