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8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5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8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95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1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7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31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3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1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7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DD98-6E72-44DC-B8E6-7CA3A4E52CB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6EC2-8DDA-4EEA-80CF-28F53DDBE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8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065D1-C450-41AC-89E8-56589723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530" y="678217"/>
            <a:ext cx="8791575" cy="1526382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Компьютерная игра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Escape from Spaceship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1A703-E50C-493A-B2F5-1C78DC8C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760" y="3429000"/>
            <a:ext cx="4508083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 проекта: Якушенко Дмитрий Павлович.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5AFC4-0FC9-42B6-9249-61A26586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3" y="926655"/>
            <a:ext cx="9905998" cy="761550"/>
          </a:xfrm>
        </p:spPr>
        <p:txBody>
          <a:bodyPr>
            <a:noAutofit/>
          </a:bodyPr>
          <a:lstStyle/>
          <a:p>
            <a:r>
              <a:rPr lang="ru-RU" sz="54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Описание</a:t>
            </a:r>
            <a:r>
              <a:rPr lang="ru-RU" sz="5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54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игры</a:t>
            </a:r>
            <a:endParaRPr lang="ru-RU" sz="5400" b="1" dirty="0">
              <a:cs typeface="Calibri Light" panose="020F03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3D13D-1A85-4FE3-9028-F7904A48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3" y="2008856"/>
            <a:ext cx="4954588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компьютерная игра в жанре «Квест». Игровой персонаж должен пройти несколько уровней, разгадывая различные загадки и головоломки, и не умереть при этом.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E76E2-5B77-4D32-A8C9-A44A1653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02" y="2008856"/>
            <a:ext cx="5353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0FFA-A365-4015-8031-03FB6F42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A9FBD-90AC-4907-A9FC-9714779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4" y="2097088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Игра состоит из 5 уровней, на каждом из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которых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нужно дойти до портала - выхода. 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615352-02C0-4F20-9F6E-2B204A26D86E}"/>
              </a:ext>
            </a:extLst>
          </p:cNvPr>
          <p:cNvSpPr/>
          <p:nvPr/>
        </p:nvSpPr>
        <p:spPr>
          <a:xfrm>
            <a:off x="7085011" y="1886745"/>
            <a:ext cx="39624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портала</a:t>
            </a:r>
          </a:p>
        </p:txBody>
      </p:sp>
    </p:spTree>
    <p:extLst>
      <p:ext uri="{BB962C8B-B14F-4D97-AF65-F5344CB8AC3E}">
        <p14:creationId xmlns:p14="http://schemas.microsoft.com/office/powerpoint/2010/main" val="169490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0FFA-A365-4015-8031-03FB6F42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Механика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A9FBD-90AC-4907-A9FC-9714779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806778" cy="106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Игрок должен разгадывать различные головоломки, которые будут стоять на пути к следующему уровню.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53ACE0-CB02-4A5C-A61E-F4BBD1766155}"/>
              </a:ext>
            </a:extLst>
          </p:cNvPr>
          <p:cNvSpPr/>
          <p:nvPr/>
        </p:nvSpPr>
        <p:spPr>
          <a:xfrm>
            <a:off x="519134" y="3785937"/>
            <a:ext cx="2644524" cy="264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двери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F6B22D-A15C-4914-8631-A7532A1969BB}"/>
              </a:ext>
            </a:extLst>
          </p:cNvPr>
          <p:cNvSpPr/>
          <p:nvPr/>
        </p:nvSpPr>
        <p:spPr>
          <a:xfrm>
            <a:off x="3449888" y="3785937"/>
            <a:ext cx="2644524" cy="264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ключа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93A298-FC2B-4E33-9EF2-321569E0DBBA}"/>
              </a:ext>
            </a:extLst>
          </p:cNvPr>
          <p:cNvSpPr/>
          <p:nvPr/>
        </p:nvSpPr>
        <p:spPr>
          <a:xfrm>
            <a:off x="6380642" y="3785937"/>
            <a:ext cx="2644524" cy="264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огнемётов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4DB1C7-D45F-4D84-A88F-9FBD896BBF8D}"/>
              </a:ext>
            </a:extLst>
          </p:cNvPr>
          <p:cNvSpPr/>
          <p:nvPr/>
        </p:nvSpPr>
        <p:spPr>
          <a:xfrm>
            <a:off x="9311396" y="3785937"/>
            <a:ext cx="2644524" cy="264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</a:t>
            </a:r>
            <a:r>
              <a:rPr lang="en-US" dirty="0"/>
              <a:t>Push-</a:t>
            </a:r>
            <a:r>
              <a:rPr lang="ru-RU" dirty="0"/>
              <a:t>клеток</a:t>
            </a:r>
          </a:p>
        </p:txBody>
      </p:sp>
    </p:spTree>
    <p:extLst>
      <p:ext uri="{BB962C8B-B14F-4D97-AF65-F5344CB8AC3E}">
        <p14:creationId xmlns:p14="http://schemas.microsoft.com/office/powerpoint/2010/main" val="98232932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6A9BD-6250-4A6C-BA90-C834557C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EA1CA-1AE9-4B30-9B2B-7BDB100E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игры использовалась библиотека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хранения описания уровней игры используются текстовые файлы. Изображения отдельных элементов игрового поля хранятся в виде графических файлов в папке с игрой.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FCC9AB-6542-43CB-A539-00E5CEB1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544929"/>
            <a:ext cx="60960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76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A3C9D-E8CA-463E-938F-CAB9B3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Награда за прохождение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A75DA-356E-40DC-B790-2C9C5AB1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395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завершении игры игроку показывается поздравительное изображение и дальнейший рассказ истории игры.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Благодарю за вним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ание!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0B9F52-8BF9-4C3F-8C73-D829F28DF709}"/>
              </a:ext>
            </a:extLst>
          </p:cNvPr>
          <p:cNvSpPr/>
          <p:nvPr/>
        </p:nvSpPr>
        <p:spPr>
          <a:xfrm>
            <a:off x="6096000" y="2249487"/>
            <a:ext cx="4713957" cy="376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Спрайт игрока</a:t>
            </a:r>
          </a:p>
        </p:txBody>
      </p:sp>
    </p:spTree>
    <p:extLst>
      <p:ext uri="{BB962C8B-B14F-4D97-AF65-F5344CB8AC3E}">
        <p14:creationId xmlns:p14="http://schemas.microsoft.com/office/powerpoint/2010/main" val="318612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</TotalTime>
  <Words>143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Times New Roman</vt:lpstr>
      <vt:lpstr>Tw Cen MT</vt:lpstr>
      <vt:lpstr>Контур</vt:lpstr>
      <vt:lpstr>Компьютерная игра Escape from Spaceship</vt:lpstr>
      <vt:lpstr>Описание игры</vt:lpstr>
      <vt:lpstr>Правила игры</vt:lpstr>
      <vt:lpstr>Механика игры</vt:lpstr>
      <vt:lpstr>Что использовалось</vt:lpstr>
      <vt:lpstr>Награда за прохождение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</dc:creator>
  <cp:lastModifiedBy>stud</cp:lastModifiedBy>
  <cp:revision>4</cp:revision>
  <dcterms:created xsi:type="dcterms:W3CDTF">2021-01-12T14:18:28Z</dcterms:created>
  <dcterms:modified xsi:type="dcterms:W3CDTF">2021-01-12T14:46:09Z</dcterms:modified>
</cp:coreProperties>
</file>