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1" r:id="rId4"/>
    <p:sldId id="277" r:id="rId5"/>
    <p:sldId id="278" r:id="rId6"/>
    <p:sldId id="279" r:id="rId7"/>
    <p:sldId id="272" r:id="rId8"/>
    <p:sldId id="276" r:id="rId9"/>
    <p:sldId id="260" r:id="rId10"/>
    <p:sldId id="273" r:id="rId11"/>
    <p:sldId id="274" r:id="rId12"/>
    <p:sldId id="275" r:id="rId13"/>
    <p:sldId id="261" r:id="rId14"/>
    <p:sldId id="263" r:id="rId15"/>
    <p:sldId id="266" r:id="rId16"/>
    <p:sldId id="280" r:id="rId17"/>
    <p:sldId id="270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4541"/>
  </p:normalViewPr>
  <p:slideViewPr>
    <p:cSldViewPr>
      <p:cViewPr varScale="1">
        <p:scale>
          <a:sx n="124" d="100"/>
          <a:sy n="124" d="100"/>
        </p:scale>
        <p:origin x="20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75E5922A-91A8-3F46-B749-7E0D85355E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00FE86C0-CDA1-6343-96FB-428590F83D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xmlns="" id="{1B6B1C38-A5E8-FD45-9E9F-B7D77F4712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xmlns="" id="{36490C09-994A-1843-9386-1B0E7FF9231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5A9D932-AE89-F647-95CC-2D307FDCD6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EBB4F222-98CF-5A4A-9581-F74590525F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2CC51BC6-17F9-5744-8FA7-C7876E1CCD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xmlns="" id="{5E6F9CD2-196D-DA4B-B0A3-D91121DB98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xmlns="" id="{B1679546-FF24-114A-9990-6994FF8BB5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xmlns="" id="{A78C1F14-C267-8C4E-BC54-E565B89022C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xmlns="" id="{5B457BFE-A98D-6144-B7DD-DDA43B01B4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ahom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D22C9FC-57C1-8346-AD0C-605E258B9C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xmlns="" id="{AC6D4511-43A8-BE4F-B1E0-30C0E32816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xmlns="" id="{D42E7733-C759-0B4F-B227-290AB6CD2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xmlns="" id="{F942B032-080B-DF43-9EFD-395A096E1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1FAE9D9-FA5C-2543-92F6-DC7CEBFBAC07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7">
            <a:extLst>
              <a:ext uri="{FF2B5EF4-FFF2-40B4-BE49-F238E27FC236}">
                <a16:creationId xmlns:a16="http://schemas.microsoft.com/office/drawing/2014/main" xmlns="" id="{361272DC-ED04-4645-B5A9-6D220274B05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68">
              <a:extLst>
                <a:ext uri="{FF2B5EF4-FFF2-40B4-BE49-F238E27FC236}">
                  <a16:creationId xmlns:a16="http://schemas.microsoft.com/office/drawing/2014/main" xmlns="" id="{83B96462-503C-244E-BB96-18DE55BF4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xmlns="" id="{FB97C1D0-45D3-4C4F-8CAD-0C8AA482628A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grpSp>
            <p:nvGrpSpPr>
              <p:cNvPr id="16" name="Group 4">
                <a:extLst>
                  <a:ext uri="{FF2B5EF4-FFF2-40B4-BE49-F238E27FC236}">
                    <a16:creationId xmlns:a16="http://schemas.microsoft.com/office/drawing/2014/main" xmlns="" id="{BF80CF67-4B86-E04A-A6E1-B768BED3CC15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5">
                  <a:extLst>
                    <a:ext uri="{FF2B5EF4-FFF2-40B4-BE49-F238E27FC236}">
                      <a16:creationId xmlns:a16="http://schemas.microsoft.com/office/drawing/2014/main" xmlns="" id="{4F7B31CE-2C8E-874A-BE04-24B9C8391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6">
                  <a:extLst>
                    <a:ext uri="{FF2B5EF4-FFF2-40B4-BE49-F238E27FC236}">
                      <a16:creationId xmlns:a16="http://schemas.microsoft.com/office/drawing/2014/main" xmlns="" id="{705EF207-614E-0F48-83EA-E845C13DF3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7">
                  <a:extLst>
                    <a:ext uri="{FF2B5EF4-FFF2-40B4-BE49-F238E27FC236}">
                      <a16:creationId xmlns:a16="http://schemas.microsoft.com/office/drawing/2014/main" xmlns="" id="{31752219-37D0-6945-9211-62FC33D107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">
                  <a:extLst>
                    <a:ext uri="{FF2B5EF4-FFF2-40B4-BE49-F238E27FC236}">
                      <a16:creationId xmlns:a16="http://schemas.microsoft.com/office/drawing/2014/main" xmlns="" id="{F952E2B6-AB95-E64A-9557-D833EE683F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9">
                  <a:extLst>
                    <a:ext uri="{FF2B5EF4-FFF2-40B4-BE49-F238E27FC236}">
                      <a16:creationId xmlns:a16="http://schemas.microsoft.com/office/drawing/2014/main" xmlns="" id="{2697E785-8EE2-9347-A214-FEB1179317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0">
                  <a:extLst>
                    <a:ext uri="{FF2B5EF4-FFF2-40B4-BE49-F238E27FC236}">
                      <a16:creationId xmlns:a16="http://schemas.microsoft.com/office/drawing/2014/main" xmlns="" id="{159E0DBA-66E7-E54F-BB06-5C358FDC29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1">
                  <a:extLst>
                    <a:ext uri="{FF2B5EF4-FFF2-40B4-BE49-F238E27FC236}">
                      <a16:creationId xmlns:a16="http://schemas.microsoft.com/office/drawing/2014/main" xmlns="" id="{B3EBA2DE-E7E3-054A-AE5B-C6F9B8C8A6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2">
                  <a:extLst>
                    <a:ext uri="{FF2B5EF4-FFF2-40B4-BE49-F238E27FC236}">
                      <a16:creationId xmlns:a16="http://schemas.microsoft.com/office/drawing/2014/main" xmlns="" id="{077472C4-D6EF-C249-A225-CFFE600333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3">
                  <a:extLst>
                    <a:ext uri="{FF2B5EF4-FFF2-40B4-BE49-F238E27FC236}">
                      <a16:creationId xmlns:a16="http://schemas.microsoft.com/office/drawing/2014/main" xmlns="" id="{29A01CCA-577A-F44E-A8B1-5411A9822F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4">
                  <a:extLst>
                    <a:ext uri="{FF2B5EF4-FFF2-40B4-BE49-F238E27FC236}">
                      <a16:creationId xmlns:a16="http://schemas.microsoft.com/office/drawing/2014/main" xmlns="" id="{D113C36F-C515-8249-89D6-DE5BD697D2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5">
                  <a:extLst>
                    <a:ext uri="{FF2B5EF4-FFF2-40B4-BE49-F238E27FC236}">
                      <a16:creationId xmlns:a16="http://schemas.microsoft.com/office/drawing/2014/main" xmlns="" id="{1EF72CB8-D80A-3648-A0D9-E97B03337E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6">
                  <a:extLst>
                    <a:ext uri="{FF2B5EF4-FFF2-40B4-BE49-F238E27FC236}">
                      <a16:creationId xmlns:a16="http://schemas.microsoft.com/office/drawing/2014/main" xmlns="" id="{28615F1B-218E-9A44-BD76-7446D86FC0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7">
                  <a:extLst>
                    <a:ext uri="{FF2B5EF4-FFF2-40B4-BE49-F238E27FC236}">
                      <a16:creationId xmlns:a16="http://schemas.microsoft.com/office/drawing/2014/main" xmlns="" id="{76974A75-879A-A044-8FC9-E10158E9C7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8">
                  <a:extLst>
                    <a:ext uri="{FF2B5EF4-FFF2-40B4-BE49-F238E27FC236}">
                      <a16:creationId xmlns:a16="http://schemas.microsoft.com/office/drawing/2014/main" xmlns="" id="{508BDD11-3EFB-D346-9C77-67901CF1DC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19">
                  <a:extLst>
                    <a:ext uri="{FF2B5EF4-FFF2-40B4-BE49-F238E27FC236}">
                      <a16:creationId xmlns:a16="http://schemas.microsoft.com/office/drawing/2014/main" xmlns="" id="{E2EEBD60-BF5E-FF46-A505-CE609E6375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0">
                  <a:extLst>
                    <a:ext uri="{FF2B5EF4-FFF2-40B4-BE49-F238E27FC236}">
                      <a16:creationId xmlns:a16="http://schemas.microsoft.com/office/drawing/2014/main" xmlns="" id="{17AFCA78-BDF0-2546-BABA-4E560E98E8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1">
                  <a:extLst>
                    <a:ext uri="{FF2B5EF4-FFF2-40B4-BE49-F238E27FC236}">
                      <a16:creationId xmlns:a16="http://schemas.microsoft.com/office/drawing/2014/main" xmlns="" id="{9319A1C3-3512-5445-96A4-1CCE36FA0C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2">
                  <a:extLst>
                    <a:ext uri="{FF2B5EF4-FFF2-40B4-BE49-F238E27FC236}">
                      <a16:creationId xmlns:a16="http://schemas.microsoft.com/office/drawing/2014/main" xmlns="" id="{B650B205-DE27-694A-84B9-1E332EAF86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3">
                  <a:extLst>
                    <a:ext uri="{FF2B5EF4-FFF2-40B4-BE49-F238E27FC236}">
                      <a16:creationId xmlns:a16="http://schemas.microsoft.com/office/drawing/2014/main" xmlns="" id="{FCFAE91A-FC80-5040-A662-09D5FA1050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4">
                  <a:extLst>
                    <a:ext uri="{FF2B5EF4-FFF2-40B4-BE49-F238E27FC236}">
                      <a16:creationId xmlns:a16="http://schemas.microsoft.com/office/drawing/2014/main" xmlns="" id="{95EFC2D4-388E-1848-8F49-7BE9649E3A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5">
                  <a:extLst>
                    <a:ext uri="{FF2B5EF4-FFF2-40B4-BE49-F238E27FC236}">
                      <a16:creationId xmlns:a16="http://schemas.microsoft.com/office/drawing/2014/main" xmlns="" id="{37DD7B0C-3EF1-574C-A512-85F85BC9F4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6">
                  <a:extLst>
                    <a:ext uri="{FF2B5EF4-FFF2-40B4-BE49-F238E27FC236}">
                      <a16:creationId xmlns:a16="http://schemas.microsoft.com/office/drawing/2014/main" xmlns="" id="{B71F0FD4-7D57-664E-A9AF-CCAA25C924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7">
                  <a:extLst>
                    <a:ext uri="{FF2B5EF4-FFF2-40B4-BE49-F238E27FC236}">
                      <a16:creationId xmlns:a16="http://schemas.microsoft.com/office/drawing/2014/main" xmlns="" id="{287CDF49-D272-C048-8EFF-C946673370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8">
                  <a:extLst>
                    <a:ext uri="{FF2B5EF4-FFF2-40B4-BE49-F238E27FC236}">
                      <a16:creationId xmlns:a16="http://schemas.microsoft.com/office/drawing/2014/main" xmlns="" id="{6EDAFB14-D0EF-5049-8709-7519202088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29">
                  <a:extLst>
                    <a:ext uri="{FF2B5EF4-FFF2-40B4-BE49-F238E27FC236}">
                      <a16:creationId xmlns:a16="http://schemas.microsoft.com/office/drawing/2014/main" xmlns="" id="{6AEF61D2-16EA-BA4B-8F4C-432D19C9B4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0">
                  <a:extLst>
                    <a:ext uri="{FF2B5EF4-FFF2-40B4-BE49-F238E27FC236}">
                      <a16:creationId xmlns:a16="http://schemas.microsoft.com/office/drawing/2014/main" xmlns="" id="{C935F9BA-160C-9143-9B5C-64CAE3B64A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1">
                  <a:extLst>
                    <a:ext uri="{FF2B5EF4-FFF2-40B4-BE49-F238E27FC236}">
                      <a16:creationId xmlns:a16="http://schemas.microsoft.com/office/drawing/2014/main" xmlns="" id="{5F3CFA92-86F5-BF43-8CB6-987FA0EE28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2">
                  <a:extLst>
                    <a:ext uri="{FF2B5EF4-FFF2-40B4-BE49-F238E27FC236}">
                      <a16:creationId xmlns:a16="http://schemas.microsoft.com/office/drawing/2014/main" xmlns="" id="{804D569C-27E8-F646-8E9C-A566EEADD2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3">
                  <a:extLst>
                    <a:ext uri="{FF2B5EF4-FFF2-40B4-BE49-F238E27FC236}">
                      <a16:creationId xmlns:a16="http://schemas.microsoft.com/office/drawing/2014/main" xmlns="" id="{1E4668BD-C792-6641-AE02-498F6E4E07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4">
                  <a:extLst>
                    <a:ext uri="{FF2B5EF4-FFF2-40B4-BE49-F238E27FC236}">
                      <a16:creationId xmlns:a16="http://schemas.microsoft.com/office/drawing/2014/main" xmlns="" id="{1F83D88F-0CCB-5444-9C1B-2E1F94AE8B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5">
                  <a:extLst>
                    <a:ext uri="{FF2B5EF4-FFF2-40B4-BE49-F238E27FC236}">
                      <a16:creationId xmlns:a16="http://schemas.microsoft.com/office/drawing/2014/main" xmlns="" id="{DBB4066C-1889-5049-8FD3-AF5E133E3D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6">
                  <a:extLst>
                    <a:ext uri="{FF2B5EF4-FFF2-40B4-BE49-F238E27FC236}">
                      <a16:creationId xmlns:a16="http://schemas.microsoft.com/office/drawing/2014/main" xmlns="" id="{05FE545A-5A03-2249-843F-9F1208563A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7">
                  <a:extLst>
                    <a:ext uri="{FF2B5EF4-FFF2-40B4-BE49-F238E27FC236}">
                      <a16:creationId xmlns:a16="http://schemas.microsoft.com/office/drawing/2014/main" xmlns="" id="{A39D2D95-B8A2-F247-8287-BE708D22CC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8">
                  <a:extLst>
                    <a:ext uri="{FF2B5EF4-FFF2-40B4-BE49-F238E27FC236}">
                      <a16:creationId xmlns:a16="http://schemas.microsoft.com/office/drawing/2014/main" xmlns="" id="{8BDBAF85-BA08-574C-9C62-76BC770A14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39">
                  <a:extLst>
                    <a:ext uri="{FF2B5EF4-FFF2-40B4-BE49-F238E27FC236}">
                      <a16:creationId xmlns:a16="http://schemas.microsoft.com/office/drawing/2014/main" xmlns="" id="{BAD43490-32AF-7B4A-8BCE-A77D5A48AB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0">
                  <a:extLst>
                    <a:ext uri="{FF2B5EF4-FFF2-40B4-BE49-F238E27FC236}">
                      <a16:creationId xmlns:a16="http://schemas.microsoft.com/office/drawing/2014/main" xmlns="" id="{5409A0A1-EBE9-464B-BA82-7DB94B338C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1">
                  <a:extLst>
                    <a:ext uri="{FF2B5EF4-FFF2-40B4-BE49-F238E27FC236}">
                      <a16:creationId xmlns:a16="http://schemas.microsoft.com/office/drawing/2014/main" xmlns="" id="{883883B7-BD98-FF48-AC64-48CC2D8DF0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2">
                  <a:extLst>
                    <a:ext uri="{FF2B5EF4-FFF2-40B4-BE49-F238E27FC236}">
                      <a16:creationId xmlns:a16="http://schemas.microsoft.com/office/drawing/2014/main" xmlns="" id="{4EF6D1A2-44AB-C248-8A97-D871F20216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3">
                  <a:extLst>
                    <a:ext uri="{FF2B5EF4-FFF2-40B4-BE49-F238E27FC236}">
                      <a16:creationId xmlns:a16="http://schemas.microsoft.com/office/drawing/2014/main" xmlns="" id="{5788219B-2341-DF44-B8AF-10F09DE37C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4">
                  <a:extLst>
                    <a:ext uri="{FF2B5EF4-FFF2-40B4-BE49-F238E27FC236}">
                      <a16:creationId xmlns:a16="http://schemas.microsoft.com/office/drawing/2014/main" xmlns="" id="{1FDD53A0-FB6F-EB47-A784-4A479DD89D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5">
                  <a:extLst>
                    <a:ext uri="{FF2B5EF4-FFF2-40B4-BE49-F238E27FC236}">
                      <a16:creationId xmlns:a16="http://schemas.microsoft.com/office/drawing/2014/main" xmlns="" id="{69B3280F-FBE4-9644-B725-8AC6B3B317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6">
                  <a:extLst>
                    <a:ext uri="{FF2B5EF4-FFF2-40B4-BE49-F238E27FC236}">
                      <a16:creationId xmlns:a16="http://schemas.microsoft.com/office/drawing/2014/main" xmlns="" id="{FC2D2A8D-D366-314A-9D21-158F795187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7">
                  <a:extLst>
                    <a:ext uri="{FF2B5EF4-FFF2-40B4-BE49-F238E27FC236}">
                      <a16:creationId xmlns:a16="http://schemas.microsoft.com/office/drawing/2014/main" xmlns="" id="{095164B8-57F8-3145-964B-C96E6FC4FB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8">
                  <a:extLst>
                    <a:ext uri="{FF2B5EF4-FFF2-40B4-BE49-F238E27FC236}">
                      <a16:creationId xmlns:a16="http://schemas.microsoft.com/office/drawing/2014/main" xmlns="" id="{277F2FDD-2E0D-7B45-BBD1-5480A7CED4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49">
                  <a:extLst>
                    <a:ext uri="{FF2B5EF4-FFF2-40B4-BE49-F238E27FC236}">
                      <a16:creationId xmlns:a16="http://schemas.microsoft.com/office/drawing/2014/main" xmlns="" id="{C399E253-7212-F944-AAA6-C3461E607A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0">
                  <a:extLst>
                    <a:ext uri="{FF2B5EF4-FFF2-40B4-BE49-F238E27FC236}">
                      <a16:creationId xmlns:a16="http://schemas.microsoft.com/office/drawing/2014/main" xmlns="" id="{47B5670B-2182-414D-9DA6-EE18824D24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1">
                  <a:extLst>
                    <a:ext uri="{FF2B5EF4-FFF2-40B4-BE49-F238E27FC236}">
                      <a16:creationId xmlns:a16="http://schemas.microsoft.com/office/drawing/2014/main" xmlns="" id="{72CB6FBE-495B-BB4B-9685-25508112F6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2">
                  <a:extLst>
                    <a:ext uri="{FF2B5EF4-FFF2-40B4-BE49-F238E27FC236}">
                      <a16:creationId xmlns:a16="http://schemas.microsoft.com/office/drawing/2014/main" xmlns="" id="{E6D4A165-FAC3-A444-B933-30A93CFD8E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3">
                  <a:extLst>
                    <a:ext uri="{FF2B5EF4-FFF2-40B4-BE49-F238E27FC236}">
                      <a16:creationId xmlns:a16="http://schemas.microsoft.com/office/drawing/2014/main" xmlns="" id="{9343CA51-8FE8-054A-B5FF-CCF7083884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4">
                  <a:extLst>
                    <a:ext uri="{FF2B5EF4-FFF2-40B4-BE49-F238E27FC236}">
                      <a16:creationId xmlns:a16="http://schemas.microsoft.com/office/drawing/2014/main" xmlns="" id="{D7DB7196-7AAF-184E-91FB-04B337148F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5">
                  <a:extLst>
                    <a:ext uri="{FF2B5EF4-FFF2-40B4-BE49-F238E27FC236}">
                      <a16:creationId xmlns:a16="http://schemas.microsoft.com/office/drawing/2014/main" xmlns="" id="{7688F9C6-0596-7344-BA9C-B40DC6D2D2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6">
                <a:extLst>
                  <a:ext uri="{FF2B5EF4-FFF2-40B4-BE49-F238E27FC236}">
                    <a16:creationId xmlns:a16="http://schemas.microsoft.com/office/drawing/2014/main" xmlns="" id="{A993B3D2-5BB0-2741-B5EC-8BFA0F020B9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6">
              <a:extLst>
                <a:ext uri="{FF2B5EF4-FFF2-40B4-BE49-F238E27FC236}">
                  <a16:creationId xmlns:a16="http://schemas.microsoft.com/office/drawing/2014/main" xmlns="" id="{DD16ECF0-E6CD-E74D-94D0-FD979628398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65">
                <a:extLst>
                  <a:ext uri="{FF2B5EF4-FFF2-40B4-BE49-F238E27FC236}">
                    <a16:creationId xmlns:a16="http://schemas.microsoft.com/office/drawing/2014/main" xmlns="" id="{64EA13C6-25B5-624C-836E-183E4241BCB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3">
                <a:extLst>
                  <a:ext uri="{FF2B5EF4-FFF2-40B4-BE49-F238E27FC236}">
                    <a16:creationId xmlns:a16="http://schemas.microsoft.com/office/drawing/2014/main" xmlns="" id="{A7E49E99-373D-1045-9CF2-520633B0CA7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4">
                <a:extLst>
                  <a:ext uri="{FF2B5EF4-FFF2-40B4-BE49-F238E27FC236}">
                    <a16:creationId xmlns:a16="http://schemas.microsoft.com/office/drawing/2014/main" xmlns="" id="{A4C73900-4447-464A-A05A-EF77D88CF90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6">
                <a:extLst>
                  <a:ext uri="{FF2B5EF4-FFF2-40B4-BE49-F238E27FC236}">
                    <a16:creationId xmlns:a16="http://schemas.microsoft.com/office/drawing/2014/main" xmlns="" id="{74ADE6E8-733B-034F-8F4A-766123965F9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5">
              <a:extLst>
                <a:ext uri="{FF2B5EF4-FFF2-40B4-BE49-F238E27FC236}">
                  <a16:creationId xmlns:a16="http://schemas.microsoft.com/office/drawing/2014/main" xmlns="" id="{D4F9B702-245A-9D45-A683-7DD4CE7EDAB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7">
                <a:extLst>
                  <a:ext uri="{FF2B5EF4-FFF2-40B4-BE49-F238E27FC236}">
                    <a16:creationId xmlns:a16="http://schemas.microsoft.com/office/drawing/2014/main" xmlns="" id="{D42A6AC3-6974-4F43-AC43-3234D6B0BAC5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8">
                <a:extLst>
                  <a:ext uri="{FF2B5EF4-FFF2-40B4-BE49-F238E27FC236}">
                    <a16:creationId xmlns:a16="http://schemas.microsoft.com/office/drawing/2014/main" xmlns="" id="{64C72FC7-0E96-BE4D-81BF-6B4AD290603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9">
                <a:extLst>
                  <a:ext uri="{FF2B5EF4-FFF2-40B4-BE49-F238E27FC236}">
                    <a16:creationId xmlns:a16="http://schemas.microsoft.com/office/drawing/2014/main" xmlns="" id="{658233B1-CE57-3245-AF17-646479A5507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71">
            <a:extLst>
              <a:ext uri="{FF2B5EF4-FFF2-40B4-BE49-F238E27FC236}">
                <a16:creationId xmlns:a16="http://schemas.microsoft.com/office/drawing/2014/main" xmlns="" id="{D63AE437-8DDE-D245-B8E9-5C094D276A0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C1D68DE-8376-0645-8C8B-1D5F4DDD65C3}" type="datetime1">
              <a:rPr lang="en-US" altLang="en-US"/>
              <a:pPr>
                <a:defRPr/>
              </a:pPr>
              <a:t>1/18/20</a:t>
            </a:fld>
            <a:endParaRPr lang="en-US" altLang="en-US"/>
          </a:p>
        </p:txBody>
      </p:sp>
      <p:sp>
        <p:nvSpPr>
          <p:cNvPr id="70" name="Rectangle 72">
            <a:extLst>
              <a:ext uri="{FF2B5EF4-FFF2-40B4-BE49-F238E27FC236}">
                <a16:creationId xmlns:a16="http://schemas.microsoft.com/office/drawing/2014/main" xmlns="" id="{4AEE11C3-C41A-A441-8E42-859D139C43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IT502 Introduction</a:t>
            </a:r>
          </a:p>
        </p:txBody>
      </p:sp>
      <p:sp>
        <p:nvSpPr>
          <p:cNvPr id="71" name="Rectangle 73">
            <a:extLst>
              <a:ext uri="{FF2B5EF4-FFF2-40B4-BE49-F238E27FC236}">
                <a16:creationId xmlns:a16="http://schemas.microsoft.com/office/drawing/2014/main" xmlns="" id="{71320E52-3DE0-2C49-9083-E4217A0D01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3C020F0-0F0F-294E-A0C8-C1568A7D92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3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xmlns="" id="{959DD3B2-7B71-FC44-B1A6-EFA00EE427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7FFC5-402E-B34B-BC6F-136EF4421B66}" type="datetime1">
              <a:rPr lang="en-US" altLang="en-US"/>
              <a:pPr>
                <a:defRPr/>
              </a:pPr>
              <a:t>1/18/20</a:t>
            </a:fld>
            <a:endParaRPr lang="en-US" alt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xmlns="" id="{F70F3216-03A8-914C-A8FF-A747396F8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IT502 Introduction</a:t>
            </a:r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xmlns="" id="{8506DEE0-123B-BA44-A33F-EE0A0A833A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67713-B15B-A64A-A162-A3C9DFFD09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48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0574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60198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xmlns="" id="{04CF24D3-7AFE-F840-BA02-6074F839CD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041BE-1CED-3E4A-84F1-69EAAE92C8C9}" type="datetime1">
              <a:rPr lang="en-US" altLang="en-US"/>
              <a:pPr>
                <a:defRPr/>
              </a:pPr>
              <a:t>1/18/20</a:t>
            </a:fld>
            <a:endParaRPr lang="en-US" alt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xmlns="" id="{0AB8C8CE-A16B-AC4F-AEF5-0F561AE8A2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IT502 Introduction</a:t>
            </a:r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xmlns="" id="{30F5F653-0DDA-C64D-97FB-B55F6AEF6A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9372C-AAD3-B049-810B-0272CA3507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831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90600"/>
            <a:ext cx="38100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0" y="990600"/>
            <a:ext cx="38100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xmlns="" id="{E8BE43AE-8D0A-BD43-A1EF-41864751D2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34099-24FE-004D-B502-219C8F608171}" type="datetime1">
              <a:rPr lang="en-US" altLang="en-US"/>
              <a:pPr>
                <a:defRPr/>
              </a:pPr>
              <a:t>1/18/20</a:t>
            </a:fld>
            <a:endParaRPr lang="en-US" alt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xmlns="" id="{98C6C8FA-3E1F-E740-9B04-0A0032FABC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IT502 Introduction</a:t>
            </a:r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xmlns="" id="{34236AA0-85B7-7142-9E01-028DB18B69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90770-1C22-904A-9804-BE6D8A5732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12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xmlns="" id="{78BC1BFF-3211-F54C-9C49-13CFDB9EC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41CA3-D3D4-2945-A4B5-F5921909DE72}" type="datetime1">
              <a:rPr lang="en-US" altLang="en-US"/>
              <a:pPr>
                <a:defRPr/>
              </a:pPr>
              <a:t>1/18/20</a:t>
            </a:fld>
            <a:endParaRPr lang="en-US" alt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xmlns="" id="{AFBEB1B0-1ECF-084A-9EF6-C4D33A5C68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IT502 Introduction</a:t>
            </a:r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xmlns="" id="{FDD1383A-81C6-6E4B-A099-C7802A5BFC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D722D-D093-5B4C-9CCC-E0C7183D1D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66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xmlns="" id="{C91CA811-1E3D-9C43-B519-35CE2AFC88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D6CF8-8617-CD4B-95D2-2454AEAB40BB}" type="datetime1">
              <a:rPr lang="en-US" altLang="en-US"/>
              <a:pPr>
                <a:defRPr/>
              </a:pPr>
              <a:t>1/18/20</a:t>
            </a:fld>
            <a:endParaRPr lang="en-US" alt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xmlns="" id="{C9835CEE-C6F7-B246-B164-D523F55740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IT502 Introduction</a:t>
            </a:r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xmlns="" id="{2623DC16-1D48-4B4B-B787-044CF57879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DA5EF-69BF-8A4D-B0E9-F841BE78F8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30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906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xmlns="" id="{E88D538D-FE2C-AE4E-AA74-ABDEEE1589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790F0-24F0-2C43-B336-6D4D98F229C0}" type="datetime1">
              <a:rPr lang="en-US" altLang="en-US"/>
              <a:pPr>
                <a:defRPr/>
              </a:pPr>
              <a:t>1/18/20</a:t>
            </a:fld>
            <a:endParaRPr lang="en-US" alt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xmlns="" id="{0F5F1FF1-4BCC-F34F-9DED-7000CA3FD1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IT502 Introduction</a:t>
            </a:r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xmlns="" id="{2C26AD7E-D200-E44C-A357-83B02982BA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8D319-87B8-4C45-B643-DFE351F402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58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8">
            <a:extLst>
              <a:ext uri="{FF2B5EF4-FFF2-40B4-BE49-F238E27FC236}">
                <a16:creationId xmlns:a16="http://schemas.microsoft.com/office/drawing/2014/main" xmlns="" id="{AB21D85C-5AD2-F648-BE59-57E4BFFA32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55BB4-A8BC-4247-AC9C-15FA342B281E}" type="datetime1">
              <a:rPr lang="en-US" altLang="en-US"/>
              <a:pPr>
                <a:defRPr/>
              </a:pPr>
              <a:t>1/18/20</a:t>
            </a:fld>
            <a:endParaRPr lang="en-US" altLang="en-US"/>
          </a:p>
        </p:txBody>
      </p:sp>
      <p:sp>
        <p:nvSpPr>
          <p:cNvPr id="8" name="Rectangle 69">
            <a:extLst>
              <a:ext uri="{FF2B5EF4-FFF2-40B4-BE49-F238E27FC236}">
                <a16:creationId xmlns:a16="http://schemas.microsoft.com/office/drawing/2014/main" xmlns="" id="{C961B5EA-1A2B-D842-B4CB-75035B6EBC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IT502 Introduction</a:t>
            </a:r>
          </a:p>
        </p:txBody>
      </p:sp>
      <p:sp>
        <p:nvSpPr>
          <p:cNvPr id="9" name="Rectangle 70">
            <a:extLst>
              <a:ext uri="{FF2B5EF4-FFF2-40B4-BE49-F238E27FC236}">
                <a16:creationId xmlns:a16="http://schemas.microsoft.com/office/drawing/2014/main" xmlns="" id="{467BB2D0-2ED7-D446-A7BE-614D5BFA55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59F82-1A09-754B-9C18-AEB3C55295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99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xmlns="" id="{FFDB0091-6A04-0C45-A8F3-96C4442344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CC079-2B68-5848-9FB3-84947537249F}" type="datetime1">
              <a:rPr lang="en-US" altLang="en-US"/>
              <a:pPr>
                <a:defRPr/>
              </a:pPr>
              <a:t>1/18/20</a:t>
            </a:fld>
            <a:endParaRPr lang="en-US" altLang="en-US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xmlns="" id="{81D94441-6C23-8145-9EB3-AC505979D7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IT502 Introduction</a:t>
            </a:r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xmlns="" id="{5B48957A-131F-9F41-8AFD-B46BEFC8E4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B822B-EDE9-CD4A-88ED-2768BC732B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>
            <a:extLst>
              <a:ext uri="{FF2B5EF4-FFF2-40B4-BE49-F238E27FC236}">
                <a16:creationId xmlns:a16="http://schemas.microsoft.com/office/drawing/2014/main" xmlns="" id="{A68B56FC-0A68-8C40-BD7B-A3848DE55A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8CFA1-BC0E-554F-A2F0-F53648471804}" type="datetime1">
              <a:rPr lang="en-US" altLang="en-US"/>
              <a:pPr>
                <a:defRPr/>
              </a:pPr>
              <a:t>1/18/20</a:t>
            </a:fld>
            <a:endParaRPr lang="en-US" altLang="en-US"/>
          </a:p>
        </p:txBody>
      </p:sp>
      <p:sp>
        <p:nvSpPr>
          <p:cNvPr id="3" name="Rectangle 69">
            <a:extLst>
              <a:ext uri="{FF2B5EF4-FFF2-40B4-BE49-F238E27FC236}">
                <a16:creationId xmlns:a16="http://schemas.microsoft.com/office/drawing/2014/main" xmlns="" id="{0F3FAA0A-B8C5-CD4E-B669-1494C11359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IT502 Introduction</a:t>
            </a:r>
          </a:p>
        </p:txBody>
      </p:sp>
      <p:sp>
        <p:nvSpPr>
          <p:cNvPr id="4" name="Rectangle 70">
            <a:extLst>
              <a:ext uri="{FF2B5EF4-FFF2-40B4-BE49-F238E27FC236}">
                <a16:creationId xmlns:a16="http://schemas.microsoft.com/office/drawing/2014/main" xmlns="" id="{4A77B548-03E7-1045-8EC7-00922F7AB2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1121A-C701-2441-B421-1A7F0B1525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11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xmlns="" id="{8AEA9372-0EE1-0549-A199-974313E80A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FA9CC-59C8-C44B-B38E-9CD1C77CE981}" type="datetime1">
              <a:rPr lang="en-US" altLang="en-US"/>
              <a:pPr>
                <a:defRPr/>
              </a:pPr>
              <a:t>1/18/20</a:t>
            </a:fld>
            <a:endParaRPr lang="en-US" alt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xmlns="" id="{AD1D3E9D-E1F7-714C-B51F-A2A0BB5F76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IT502 Introduction</a:t>
            </a:r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xmlns="" id="{B96CC185-7A81-4D4B-BF37-F11B2EBD3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3D18F-4E1C-DA41-A069-D710BF63D3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55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xmlns="" id="{26D233B7-2C2B-0D4F-89B1-3BE23B6B82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ED5DB-6AC0-A743-A3E3-FDAB49D8D7D0}" type="datetime1">
              <a:rPr lang="en-US" altLang="en-US"/>
              <a:pPr>
                <a:defRPr/>
              </a:pPr>
              <a:t>1/18/20</a:t>
            </a:fld>
            <a:endParaRPr lang="en-US" alt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xmlns="" id="{B6043FCD-E76B-E74F-83CC-B640C199C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IT502 Introduction</a:t>
            </a:r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xmlns="" id="{DF1AF5D1-C3E8-EB4C-98BC-DD41D20B7D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74D2E-C5F6-C146-84B8-7B8907C566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46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1">
            <a:extLst>
              <a:ext uri="{FF2B5EF4-FFF2-40B4-BE49-F238E27FC236}">
                <a16:creationId xmlns:a16="http://schemas.microsoft.com/office/drawing/2014/main" xmlns="" id="{8A6DACD0-41A1-5649-A194-54E7870847C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xmlns="" id="{EF9370D9-DC08-944C-AAAB-F645637BEB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>
                <a:extLst>
                  <a:ext uri="{FF2B5EF4-FFF2-40B4-BE49-F238E27FC236}">
                    <a16:creationId xmlns:a16="http://schemas.microsoft.com/office/drawing/2014/main" xmlns="" id="{5D2E49E6-A3BE-0547-95F3-6889BA1CFB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>
                  <a:extLst>
                    <a:ext uri="{FF2B5EF4-FFF2-40B4-BE49-F238E27FC236}">
                      <a16:creationId xmlns:a16="http://schemas.microsoft.com/office/drawing/2014/main" xmlns="" id="{661557F1-219F-7341-BA20-13033F9839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>
                  <a:extLst>
                    <a:ext uri="{FF2B5EF4-FFF2-40B4-BE49-F238E27FC236}">
                      <a16:creationId xmlns:a16="http://schemas.microsoft.com/office/drawing/2014/main" xmlns="" id="{CF003028-D292-1D4A-9F98-652818D53F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>
                  <a:extLst>
                    <a:ext uri="{FF2B5EF4-FFF2-40B4-BE49-F238E27FC236}">
                      <a16:creationId xmlns:a16="http://schemas.microsoft.com/office/drawing/2014/main" xmlns="" id="{A8E0A41F-420E-004E-AE8F-FEE5BB2B0F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>
                  <a:extLst>
                    <a:ext uri="{FF2B5EF4-FFF2-40B4-BE49-F238E27FC236}">
                      <a16:creationId xmlns:a16="http://schemas.microsoft.com/office/drawing/2014/main" xmlns="" id="{72A2A02B-0406-844E-A93B-DA187731E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>
                  <a:extLst>
                    <a:ext uri="{FF2B5EF4-FFF2-40B4-BE49-F238E27FC236}">
                      <a16:creationId xmlns:a16="http://schemas.microsoft.com/office/drawing/2014/main" xmlns="" id="{DC5FF989-2C89-114B-9B5D-3B7D33C617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>
                  <a:extLst>
                    <a:ext uri="{FF2B5EF4-FFF2-40B4-BE49-F238E27FC236}">
                      <a16:creationId xmlns:a16="http://schemas.microsoft.com/office/drawing/2014/main" xmlns="" id="{CCE67FD9-F5AC-804C-BF07-F08EE1BF01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>
                  <a:extLst>
                    <a:ext uri="{FF2B5EF4-FFF2-40B4-BE49-F238E27FC236}">
                      <a16:creationId xmlns:a16="http://schemas.microsoft.com/office/drawing/2014/main" xmlns="" id="{5010CB82-5A25-4F40-B92F-7C438C6E40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>
                  <a:extLst>
                    <a:ext uri="{FF2B5EF4-FFF2-40B4-BE49-F238E27FC236}">
                      <a16:creationId xmlns:a16="http://schemas.microsoft.com/office/drawing/2014/main" xmlns="" id="{430C7C67-9D8A-D04D-8CEF-BDB7458E1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>
                  <a:extLst>
                    <a:ext uri="{FF2B5EF4-FFF2-40B4-BE49-F238E27FC236}">
                      <a16:creationId xmlns:a16="http://schemas.microsoft.com/office/drawing/2014/main" xmlns="" id="{C2EF2503-AC21-1F4E-BD62-2306133E7A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>
                  <a:extLst>
                    <a:ext uri="{FF2B5EF4-FFF2-40B4-BE49-F238E27FC236}">
                      <a16:creationId xmlns:a16="http://schemas.microsoft.com/office/drawing/2014/main" xmlns="" id="{A8C217F1-242D-F044-95D2-E1270BE3EA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>
                  <a:extLst>
                    <a:ext uri="{FF2B5EF4-FFF2-40B4-BE49-F238E27FC236}">
                      <a16:creationId xmlns:a16="http://schemas.microsoft.com/office/drawing/2014/main" xmlns="" id="{D670A432-CBA0-3E44-90D3-EBBDEA7FE7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>
                  <a:extLst>
                    <a:ext uri="{FF2B5EF4-FFF2-40B4-BE49-F238E27FC236}">
                      <a16:creationId xmlns:a16="http://schemas.microsoft.com/office/drawing/2014/main" xmlns="" id="{034EC9AE-1031-D34F-9F33-FD06618F61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>
                  <a:extLst>
                    <a:ext uri="{FF2B5EF4-FFF2-40B4-BE49-F238E27FC236}">
                      <a16:creationId xmlns:a16="http://schemas.microsoft.com/office/drawing/2014/main" xmlns="" id="{6DE4B4FF-948B-A34B-B869-7FC10CDFA2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>
                  <a:extLst>
                    <a:ext uri="{FF2B5EF4-FFF2-40B4-BE49-F238E27FC236}">
                      <a16:creationId xmlns:a16="http://schemas.microsoft.com/office/drawing/2014/main" xmlns="" id="{20DA7F60-9731-F04A-B981-B07C20A0C4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>
                  <a:extLst>
                    <a:ext uri="{FF2B5EF4-FFF2-40B4-BE49-F238E27FC236}">
                      <a16:creationId xmlns:a16="http://schemas.microsoft.com/office/drawing/2014/main" xmlns="" id="{AADC0C28-E865-7945-8F4E-549178969E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>
                  <a:extLst>
                    <a:ext uri="{FF2B5EF4-FFF2-40B4-BE49-F238E27FC236}">
                      <a16:creationId xmlns:a16="http://schemas.microsoft.com/office/drawing/2014/main" xmlns="" id="{F944FFB4-FFD0-604A-8AB1-F86FE4B77B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>
                  <a:extLst>
                    <a:ext uri="{FF2B5EF4-FFF2-40B4-BE49-F238E27FC236}">
                      <a16:creationId xmlns:a16="http://schemas.microsoft.com/office/drawing/2014/main" xmlns="" id="{B1F580D6-B008-A941-A6FE-189D1B29C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>
                  <a:extLst>
                    <a:ext uri="{FF2B5EF4-FFF2-40B4-BE49-F238E27FC236}">
                      <a16:creationId xmlns:a16="http://schemas.microsoft.com/office/drawing/2014/main" xmlns="" id="{517A62FE-FF16-5948-AE19-D17D59879C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>
                  <a:extLst>
                    <a:ext uri="{FF2B5EF4-FFF2-40B4-BE49-F238E27FC236}">
                      <a16:creationId xmlns:a16="http://schemas.microsoft.com/office/drawing/2014/main" xmlns="" id="{99B8003A-881B-644D-B886-1FED7922E1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>
                  <a:extLst>
                    <a:ext uri="{FF2B5EF4-FFF2-40B4-BE49-F238E27FC236}">
                      <a16:creationId xmlns:a16="http://schemas.microsoft.com/office/drawing/2014/main" xmlns="" id="{16D94C0A-FD7D-9D4E-80A6-62860B3B3C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>
                  <a:extLst>
                    <a:ext uri="{FF2B5EF4-FFF2-40B4-BE49-F238E27FC236}">
                      <a16:creationId xmlns:a16="http://schemas.microsoft.com/office/drawing/2014/main" xmlns="" id="{F2E87D69-6A2C-3448-ADB2-E9CEA6EB80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>
                  <a:extLst>
                    <a:ext uri="{FF2B5EF4-FFF2-40B4-BE49-F238E27FC236}">
                      <a16:creationId xmlns:a16="http://schemas.microsoft.com/office/drawing/2014/main" xmlns="" id="{F98A937C-BE71-D741-A9AC-9AFE183DEB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xmlns="" id="{93635C1C-DA99-C143-8D15-B2CC4A5D45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>
                  <a:extLst>
                    <a:ext uri="{FF2B5EF4-FFF2-40B4-BE49-F238E27FC236}">
                      <a16:creationId xmlns:a16="http://schemas.microsoft.com/office/drawing/2014/main" xmlns="" id="{50560B8B-2B5F-A34F-917A-ACAB012B83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>
                  <a:extLst>
                    <a:ext uri="{FF2B5EF4-FFF2-40B4-BE49-F238E27FC236}">
                      <a16:creationId xmlns:a16="http://schemas.microsoft.com/office/drawing/2014/main" xmlns="" id="{BC7EFF4C-AE37-3B47-877B-4F4FAFB48E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>
                  <a:extLst>
                    <a:ext uri="{FF2B5EF4-FFF2-40B4-BE49-F238E27FC236}">
                      <a16:creationId xmlns:a16="http://schemas.microsoft.com/office/drawing/2014/main" xmlns="" id="{48A09245-4A84-AF4F-91A9-0E45911F18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>
                  <a:extLst>
                    <a:ext uri="{FF2B5EF4-FFF2-40B4-BE49-F238E27FC236}">
                      <a16:creationId xmlns:a16="http://schemas.microsoft.com/office/drawing/2014/main" xmlns="" id="{D4BA7E83-5472-284C-B728-FF3394DE74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>
                  <a:extLst>
                    <a:ext uri="{FF2B5EF4-FFF2-40B4-BE49-F238E27FC236}">
                      <a16:creationId xmlns:a16="http://schemas.microsoft.com/office/drawing/2014/main" xmlns="" id="{9F825E55-6EA7-9543-BF84-DD58411696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>
                  <a:extLst>
                    <a:ext uri="{FF2B5EF4-FFF2-40B4-BE49-F238E27FC236}">
                      <a16:creationId xmlns:a16="http://schemas.microsoft.com/office/drawing/2014/main" xmlns="" id="{B67624D3-5829-E94E-B097-7A2FA38A84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>
                  <a:extLst>
                    <a:ext uri="{FF2B5EF4-FFF2-40B4-BE49-F238E27FC236}">
                      <a16:creationId xmlns:a16="http://schemas.microsoft.com/office/drawing/2014/main" xmlns="" id="{2C18581E-F443-0344-BC09-3FEFE7BED9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>
                  <a:extLst>
                    <a:ext uri="{FF2B5EF4-FFF2-40B4-BE49-F238E27FC236}">
                      <a16:creationId xmlns:a16="http://schemas.microsoft.com/office/drawing/2014/main" xmlns="" id="{67EA3EB2-718C-F34E-BA75-DFA7E314AC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>
                  <a:extLst>
                    <a:ext uri="{FF2B5EF4-FFF2-40B4-BE49-F238E27FC236}">
                      <a16:creationId xmlns:a16="http://schemas.microsoft.com/office/drawing/2014/main" xmlns="" id="{F310027E-9AEB-704E-B055-995F67744A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>
                  <a:extLst>
                    <a:ext uri="{FF2B5EF4-FFF2-40B4-BE49-F238E27FC236}">
                      <a16:creationId xmlns:a16="http://schemas.microsoft.com/office/drawing/2014/main" xmlns="" id="{96E3D317-8141-C64E-AEB4-CA901CC1ED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>
                  <a:extLst>
                    <a:ext uri="{FF2B5EF4-FFF2-40B4-BE49-F238E27FC236}">
                      <a16:creationId xmlns:a16="http://schemas.microsoft.com/office/drawing/2014/main" xmlns="" id="{C56850B1-00CB-A545-A9F4-670DD49C8C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>
                  <a:extLst>
                    <a:ext uri="{FF2B5EF4-FFF2-40B4-BE49-F238E27FC236}">
                      <a16:creationId xmlns:a16="http://schemas.microsoft.com/office/drawing/2014/main" xmlns="" id="{5367D61B-19B5-E74D-B444-1EE826912F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>
                  <a:extLst>
                    <a:ext uri="{FF2B5EF4-FFF2-40B4-BE49-F238E27FC236}">
                      <a16:creationId xmlns:a16="http://schemas.microsoft.com/office/drawing/2014/main" xmlns="" id="{45749268-9B80-1A49-AF76-95FD3DD529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>
                  <a:extLst>
                    <a:ext uri="{FF2B5EF4-FFF2-40B4-BE49-F238E27FC236}">
                      <a16:creationId xmlns:a16="http://schemas.microsoft.com/office/drawing/2014/main" xmlns="" id="{50DBE9F3-44FE-734A-B65B-DFBEF2DFED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>
                  <a:extLst>
                    <a:ext uri="{FF2B5EF4-FFF2-40B4-BE49-F238E27FC236}">
                      <a16:creationId xmlns:a16="http://schemas.microsoft.com/office/drawing/2014/main" xmlns="" id="{9D6E1396-D7B5-D844-AB5D-6A2BDB9080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>
                  <a:extLst>
                    <a:ext uri="{FF2B5EF4-FFF2-40B4-BE49-F238E27FC236}">
                      <a16:creationId xmlns:a16="http://schemas.microsoft.com/office/drawing/2014/main" xmlns="" id="{B19A4B64-C0B3-5445-A98D-F697209C97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>
                  <a:extLst>
                    <a:ext uri="{FF2B5EF4-FFF2-40B4-BE49-F238E27FC236}">
                      <a16:creationId xmlns:a16="http://schemas.microsoft.com/office/drawing/2014/main" xmlns="" id="{697495DC-E2BE-C240-BFB3-3C97555387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>
                  <a:extLst>
                    <a:ext uri="{FF2B5EF4-FFF2-40B4-BE49-F238E27FC236}">
                      <a16:creationId xmlns:a16="http://schemas.microsoft.com/office/drawing/2014/main" xmlns="" id="{18D64B63-D608-AF42-B7F6-B08F64839C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>
                  <a:extLst>
                    <a:ext uri="{FF2B5EF4-FFF2-40B4-BE49-F238E27FC236}">
                      <a16:creationId xmlns:a16="http://schemas.microsoft.com/office/drawing/2014/main" xmlns="" id="{6F2FBA12-8CFE-B640-80A7-166C1FA955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>
                  <a:extLst>
                    <a:ext uri="{FF2B5EF4-FFF2-40B4-BE49-F238E27FC236}">
                      <a16:creationId xmlns:a16="http://schemas.microsoft.com/office/drawing/2014/main" xmlns="" id="{C2D55559-9E02-0447-87A8-FDD6579870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>
                  <a:extLst>
                    <a:ext uri="{FF2B5EF4-FFF2-40B4-BE49-F238E27FC236}">
                      <a16:creationId xmlns:a16="http://schemas.microsoft.com/office/drawing/2014/main" xmlns="" id="{AA5A972F-7CE5-084B-B310-2DDC0510D8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>
                  <a:extLst>
                    <a:ext uri="{FF2B5EF4-FFF2-40B4-BE49-F238E27FC236}">
                      <a16:creationId xmlns:a16="http://schemas.microsoft.com/office/drawing/2014/main" xmlns="" id="{F3094AF4-A65A-074E-A258-A80FE2F8F6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>
                  <a:extLst>
                    <a:ext uri="{FF2B5EF4-FFF2-40B4-BE49-F238E27FC236}">
                      <a16:creationId xmlns:a16="http://schemas.microsoft.com/office/drawing/2014/main" xmlns="" id="{774C50EB-7E33-4D42-81D0-23A2288BF7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>
                  <a:extLst>
                    <a:ext uri="{FF2B5EF4-FFF2-40B4-BE49-F238E27FC236}">
                      <a16:creationId xmlns:a16="http://schemas.microsoft.com/office/drawing/2014/main" xmlns="" id="{FF2FE9DC-0FD6-E74E-A75A-2BD39DE227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>
                  <a:extLst>
                    <a:ext uri="{FF2B5EF4-FFF2-40B4-BE49-F238E27FC236}">
                      <a16:creationId xmlns:a16="http://schemas.microsoft.com/office/drawing/2014/main" xmlns="" id="{D4754350-4D64-3E4E-A1A1-01A659DEEA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>
                  <a:extLst>
                    <a:ext uri="{FF2B5EF4-FFF2-40B4-BE49-F238E27FC236}">
                      <a16:creationId xmlns:a16="http://schemas.microsoft.com/office/drawing/2014/main" xmlns="" id="{C33DB7F0-F0C6-6046-AC45-C0C9FC6AEB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>
                  <a:extLst>
                    <a:ext uri="{FF2B5EF4-FFF2-40B4-BE49-F238E27FC236}">
                      <a16:creationId xmlns:a16="http://schemas.microsoft.com/office/drawing/2014/main" xmlns="" id="{860A14C3-5DE6-9449-8B8D-B5F17929BF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>
                  <a:extLst>
                    <a:ext uri="{FF2B5EF4-FFF2-40B4-BE49-F238E27FC236}">
                      <a16:creationId xmlns:a16="http://schemas.microsoft.com/office/drawing/2014/main" xmlns="" id="{1070AA10-24D8-C04C-8882-42D23188CA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>
                  <a:extLst>
                    <a:ext uri="{FF2B5EF4-FFF2-40B4-BE49-F238E27FC236}">
                      <a16:creationId xmlns:a16="http://schemas.microsoft.com/office/drawing/2014/main" xmlns="" id="{ADABF125-E23B-3B4F-A8C6-CA92828833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>
              <a:extLst>
                <a:ext uri="{FF2B5EF4-FFF2-40B4-BE49-F238E27FC236}">
                  <a16:creationId xmlns:a16="http://schemas.microsoft.com/office/drawing/2014/main" xmlns="" id="{86DCE900-05B3-C948-A1AF-202E552E84E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4" name="Line 58">
              <a:extLst>
                <a:ext uri="{FF2B5EF4-FFF2-40B4-BE49-F238E27FC236}">
                  <a16:creationId xmlns:a16="http://schemas.microsoft.com/office/drawing/2014/main" xmlns="" id="{09FC55B9-FBD6-024A-A230-CB1C951B9ADC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>
              <a:extLst>
                <a:ext uri="{FF2B5EF4-FFF2-40B4-BE49-F238E27FC236}">
                  <a16:creationId xmlns:a16="http://schemas.microsoft.com/office/drawing/2014/main" xmlns="" id="{F19CF38D-88F5-AE4E-8D6A-80A440EA4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528"/>
              <a:ext cx="1124" cy="1464"/>
              <a:chOff x="96" y="916"/>
              <a:chExt cx="2208" cy="2876"/>
            </a:xfrm>
          </p:grpSpPr>
          <p:sp>
            <p:nvSpPr>
              <p:cNvPr id="1036" name="Line 60">
                <a:extLst>
                  <a:ext uri="{FF2B5EF4-FFF2-40B4-BE49-F238E27FC236}">
                    <a16:creationId xmlns:a16="http://schemas.microsoft.com/office/drawing/2014/main" xmlns="" id="{B3325982-95C1-DF47-881A-B6359349CF3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>
                <a:extLst>
                  <a:ext uri="{FF2B5EF4-FFF2-40B4-BE49-F238E27FC236}">
                    <a16:creationId xmlns:a16="http://schemas.microsoft.com/office/drawing/2014/main" xmlns="" id="{07CF23A4-BB2C-DE4A-931C-74A7EE72C78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>
                <a:extLst>
                  <a:ext uri="{FF2B5EF4-FFF2-40B4-BE49-F238E27FC236}">
                    <a16:creationId xmlns:a16="http://schemas.microsoft.com/office/drawing/2014/main" xmlns="" id="{6A231ED8-69C0-3843-8D6C-8491EC7CF507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>
            <a:extLst>
              <a:ext uri="{FF2B5EF4-FFF2-40B4-BE49-F238E27FC236}">
                <a16:creationId xmlns:a16="http://schemas.microsoft.com/office/drawing/2014/main" xmlns="" id="{AB9BB6C2-A340-DF4C-8104-DB42DAA93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4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xmlns="" id="{9D8FA547-0FF8-574E-A4B4-8A44871C8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990600"/>
            <a:ext cx="7772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xmlns="" id="{C560617E-A9E3-4A4E-B766-DD23D6EEC5C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Tahom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C4610C9-BF96-064B-A393-A750FF20A541}" type="datetime1">
              <a:rPr lang="en-US" altLang="en-US"/>
              <a:pPr>
                <a:defRPr/>
              </a:pPr>
              <a:t>1/18/20</a:t>
            </a:fld>
            <a:endParaRPr lang="en-US" altLang="en-US"/>
          </a:p>
        </p:txBody>
      </p:sp>
      <p:sp>
        <p:nvSpPr>
          <p:cNvPr id="1093" name="Rectangle 69">
            <a:extLst>
              <a:ext uri="{FF2B5EF4-FFF2-40B4-BE49-F238E27FC236}">
                <a16:creationId xmlns:a16="http://schemas.microsoft.com/office/drawing/2014/main" xmlns="" id="{3460B066-697C-9441-A097-CC7844279C6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IT502 Introduction</a:t>
            </a:r>
          </a:p>
        </p:txBody>
      </p:sp>
      <p:sp>
        <p:nvSpPr>
          <p:cNvPr id="1094" name="Rectangle 70">
            <a:extLst>
              <a:ext uri="{FF2B5EF4-FFF2-40B4-BE49-F238E27FC236}">
                <a16:creationId xmlns:a16="http://schemas.microsoft.com/office/drawing/2014/main" xmlns="" id="{3B307041-FCFE-DD42-B49A-D00CC4000C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Tahom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70A7454-ED48-454A-AFC5-7553746081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tcourses.cs.unh.edu/502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Date Placeholder 3">
            <a:extLst>
              <a:ext uri="{FF2B5EF4-FFF2-40B4-BE49-F238E27FC236}">
                <a16:creationId xmlns:a16="http://schemas.microsoft.com/office/drawing/2014/main" xmlns="" id="{14EA834F-E8D4-2346-BCC6-72B6BAD406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6B2241-5F73-F648-9C6A-8596FEEC144C}" type="datetime1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1/18/20</a:t>
            </a:fld>
            <a:endParaRPr lang="en-US" altLang="en-US" sz="1000"/>
          </a:p>
        </p:txBody>
      </p:sp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xmlns="" id="{B5285160-737F-3A4B-9B58-CF99C4F7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Introduction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xmlns="" id="{FCB79EE5-847B-CC4D-A02D-169173D4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739594-FF4C-C44A-9253-17E605E49C34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0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xmlns="" id="{83C1C69C-95F0-3646-8FF9-ADA88829C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IT502: Intermediate Web Design</a:t>
            </a:r>
          </a:p>
        </p:txBody>
      </p:sp>
      <p:sp>
        <p:nvSpPr>
          <p:cNvPr id="16389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xmlns="" id="{34B7DAB7-3317-7D4E-8C71-61AEA4236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Administrative details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Instructor: Mike Gildersleeve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Office: W247 Kingsbury Hall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Phone: 862-2506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E-mail: </a:t>
            </a:r>
            <a:r>
              <a:rPr lang="en-US" altLang="en-US" dirty="0" err="1">
                <a:ea typeface="ＭＳ Ｐゴシック" panose="020B0600070205080204" pitchFamily="34" charset="-128"/>
              </a:rPr>
              <a:t>amgilder@cs.unh.edu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Call to see if I’m in, otherwise use e-mail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Web site: </a:t>
            </a:r>
            <a:r>
              <a:rPr lang="en-US" altLang="en-US" dirty="0">
                <a:ea typeface="ＭＳ Ｐゴシック" panose="020B0600070205080204" pitchFamily="34" charset="-128"/>
                <a:hlinkClick r:id="rId2"/>
              </a:rPr>
              <a:t>http://itcourses.cs.unh.edu/502/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Username:	____________________________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Password:	____________________________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Office hours: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err="1" smtClean="0">
                <a:ea typeface="ＭＳ Ｐゴシック" panose="020B0600070205080204" pitchFamily="34" charset="-128"/>
              </a:rPr>
              <a:t>Tu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and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Th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11:10 AM </a:t>
            </a:r>
            <a:r>
              <a:rPr lang="en-US" altLang="en-US" dirty="0">
                <a:ea typeface="ＭＳ Ｐゴシック" panose="020B0600070205080204" pitchFamily="34" charset="-128"/>
              </a:rPr>
              <a:t>–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12:00 PM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Or by appointment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Please make appointments by e-mail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If you’re just going to drop by, it’s best to call first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>
            <a:extLst>
              <a:ext uri="{FF2B5EF4-FFF2-40B4-BE49-F238E27FC236}">
                <a16:creationId xmlns:a16="http://schemas.microsoft.com/office/drawing/2014/main" xmlns="" id="{F544EDDF-FFA0-814B-AB86-F610EF7E2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D8AD84-47BF-5648-AEDF-FA637D59FA3A}" type="datetime1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1/18/20</a:t>
            </a:fld>
            <a:endParaRPr lang="en-US" altLang="en-US" sz="1000"/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xmlns="" id="{40926091-2909-E743-986C-675B38A0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Introduction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xmlns="" id="{BBF13B38-C681-2146-A80C-E866A550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3B8DC0-078E-0A41-91C4-267D6F447AD8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xmlns="" id="{5807B409-00A4-224E-8422-C610BE536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Individual</a:t>
            </a:r>
            <a:r>
              <a:rPr lang="en-US" altLang="en-US" sz="32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project</a:t>
            </a:r>
          </a:p>
        </p:txBody>
      </p:sp>
      <p:sp>
        <p:nvSpPr>
          <p:cNvPr id="2560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xmlns="" id="{1F217117-C9C7-CE49-8F23-F9AC2F16B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Web designers must know how to learn new material independently and share that knowledge with others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That’s the primary rationale for the individual project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Each student will be assigned a different topic pertaining to some aspect of Web design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Your job is to explore and prepare this topic with the goal of developing greater expertise with that material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Then you will pick an important theme, concept or technique from that material and educate the class on it</a:t>
            </a:r>
          </a:p>
          <a:p>
            <a:pPr lvl="2" eaLnBrk="1" hangingPunct="1"/>
            <a:r>
              <a:rPr lang="en-US" altLang="en-US" sz="1600">
                <a:ea typeface="ＭＳ Ｐゴシック" panose="020B0600070205080204" pitchFamily="34" charset="-128"/>
              </a:rPr>
              <a:t>You will create a Web tutorial on the subject</a:t>
            </a:r>
          </a:p>
          <a:p>
            <a:pPr lvl="2" eaLnBrk="1" hangingPunct="1"/>
            <a:r>
              <a:rPr lang="en-US" altLang="en-US" sz="1600">
                <a:ea typeface="ＭＳ Ｐゴシック" panose="020B0600070205080204" pitchFamily="34" charset="-128"/>
              </a:rPr>
              <a:t>You will give an in-class presentation on the subject</a:t>
            </a:r>
          </a:p>
          <a:p>
            <a:pPr lvl="2" eaLnBrk="1" hangingPunct="1"/>
            <a:r>
              <a:rPr lang="en-US" altLang="en-US" sz="1600">
                <a:ea typeface="ＭＳ Ｐゴシック" panose="020B0600070205080204" pitchFamily="34" charset="-128"/>
              </a:rPr>
              <a:t>You will compose several exam questions that can be used to evaluate mastery of the material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The individual projects will be due according to a predetermined schedule covering several weeks toward the middle of the semester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Date Placeholder 3">
            <a:extLst>
              <a:ext uri="{FF2B5EF4-FFF2-40B4-BE49-F238E27FC236}">
                <a16:creationId xmlns:a16="http://schemas.microsoft.com/office/drawing/2014/main" xmlns="" id="{85B489EB-9599-C045-923E-6C851965F3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66C297-439D-3C43-ABFB-30766BE878F0}" type="datetime1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1/18/20</a:t>
            </a:fld>
            <a:endParaRPr lang="en-US" altLang="en-US" sz="1000"/>
          </a:p>
        </p:txBody>
      </p:sp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xmlns="" id="{60F8FE95-DF03-D241-9C17-3E64EE0E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Introduction</a:t>
            </a: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xmlns="" id="{01150AA3-3EDD-BF42-BEC9-2984C485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6CB76E-7CFF-5846-BEB3-28751B128DF9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xmlns="" id="{D4993547-9CC9-E942-AA91-BD31D3FC6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Team</a:t>
            </a:r>
            <a:r>
              <a:rPr lang="en-US" altLang="en-US" sz="32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project</a:t>
            </a:r>
          </a:p>
        </p:txBody>
      </p:sp>
      <p:sp>
        <p:nvSpPr>
          <p:cNvPr id="26629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xmlns="" id="{E7579AF9-A47D-EF4C-B79C-CA3E93D98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700" dirty="0">
                <a:ea typeface="ＭＳ Ｐゴシック" panose="020B0600070205080204" pitchFamily="34" charset="-128"/>
              </a:rPr>
              <a:t>Web designers must know how to work effectively as a member of a team</a:t>
            </a:r>
          </a:p>
          <a:p>
            <a:pPr lvl="1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That’s the primary rationale for the team project</a:t>
            </a:r>
          </a:p>
          <a:p>
            <a:pPr eaLnBrk="1" hangingPunct="1"/>
            <a:r>
              <a:rPr lang="en-US" altLang="en-US" sz="1700" dirty="0">
                <a:ea typeface="ＭＳ Ｐゴシック" panose="020B0600070205080204" pitchFamily="34" charset="-128"/>
              </a:rPr>
              <a:t>Teams will be formed by me in the next week or so and work together throughout the semester to complete a substantial Web design project</a:t>
            </a:r>
          </a:p>
          <a:p>
            <a:pPr lvl="1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There is plenty of flexibility for choosing projects</a:t>
            </a:r>
          </a:p>
          <a:p>
            <a:pPr lvl="1" eaLnBrk="1" hangingPunct="1"/>
            <a:r>
              <a:rPr lang="en-US" altLang="en-US" sz="1500" dirty="0">
                <a:ea typeface="ＭＳ Ｐゴシック" panose="020B0600070205080204" pitchFamily="34" charset="-128"/>
              </a:rPr>
              <a:t>Throughout the project, you will have the dual goals of learning Web design by doing Web design and learning how to work collaboratively</a:t>
            </a:r>
          </a:p>
          <a:p>
            <a:pPr lvl="2" eaLnBrk="1" hangingPunct="1"/>
            <a:r>
              <a:rPr lang="en-US" altLang="en-US" sz="1300" dirty="0">
                <a:ea typeface="ＭＳ Ｐゴシック" panose="020B0600070205080204" pitchFamily="34" charset="-128"/>
              </a:rPr>
              <a:t>Each student will be expected to bring the expertise gained from the required textbooks and their individual project to their team project</a:t>
            </a:r>
          </a:p>
          <a:p>
            <a:pPr lvl="2" eaLnBrk="1" hangingPunct="1"/>
            <a:r>
              <a:rPr lang="en-US" altLang="en-US" sz="1300" dirty="0">
                <a:ea typeface="ＭＳ Ｐゴシック" panose="020B0600070205080204" pitchFamily="34" charset="-128"/>
              </a:rPr>
              <a:t>Since working out interpersonal differences and difficulties is an essential part of working collaboratively, teams will remain together for the duration of the semester</a:t>
            </a:r>
          </a:p>
          <a:p>
            <a:pPr lvl="2" eaLnBrk="1" hangingPunct="1"/>
            <a:r>
              <a:rPr lang="en-US" altLang="en-US" sz="1300" dirty="0">
                <a:ea typeface="ＭＳ Ｐゴシック" panose="020B0600070205080204" pitchFamily="34" charset="-128"/>
              </a:rPr>
              <a:t>However, I have provided a mechanism for teams to penalize, or even exclude, non-contributing members</a:t>
            </a:r>
          </a:p>
          <a:p>
            <a:pPr lvl="3" eaLnBrk="1" hangingPunct="1"/>
            <a:r>
              <a:rPr lang="en-US" altLang="en-US" sz="900" dirty="0">
                <a:ea typeface="ＭＳ Ｐゴシック" panose="020B0600070205080204" pitchFamily="34" charset="-128"/>
              </a:rPr>
              <a:t>All students are expected to contribute equally and substantially to the efforts of their team; there will be no </a:t>
            </a:r>
            <a:r>
              <a:rPr lang="en-US" altLang="ja-JP" sz="900" dirty="0">
                <a:ea typeface="ＭＳ Ｐゴシック" panose="020B0600070205080204" pitchFamily="34" charset="-128"/>
              </a:rPr>
              <a:t>“free rides”</a:t>
            </a:r>
          </a:p>
          <a:p>
            <a:pPr lvl="3" eaLnBrk="1" hangingPunct="1"/>
            <a:r>
              <a:rPr lang="en-US" altLang="en-US" sz="900" dirty="0">
                <a:ea typeface="ＭＳ Ｐゴシック" panose="020B0600070205080204" pitchFamily="34" charset="-128"/>
              </a:rPr>
              <a:t>Although I prefer to assign the same grade to all members of a team, I do reserve the right to adjust individual grades as I deem appropriate if I determine that one or more team members are underperforming or otherwise disrupting the progress of the team</a:t>
            </a:r>
          </a:p>
          <a:p>
            <a:pPr lvl="3" eaLnBrk="1" hangingPunct="1"/>
            <a:r>
              <a:rPr lang="en-US" altLang="en-US" sz="900" dirty="0">
                <a:ea typeface="ＭＳ Ｐゴシック" panose="020B0600070205080204" pitchFamily="34" charset="-128"/>
              </a:rPr>
              <a:t>If you get kicked off your team, you will be responsible for finding and completing your own project as a one-member team!</a:t>
            </a:r>
          </a:p>
          <a:p>
            <a:pPr eaLnBrk="1" hangingPunct="1"/>
            <a:r>
              <a:rPr lang="en-US" altLang="en-US" sz="1700" dirty="0">
                <a:ea typeface="ＭＳ Ｐゴシック" panose="020B0600070205080204" pitchFamily="34" charset="-128"/>
              </a:rPr>
              <a:t>Team projects will be due in accordance with a pre-determined schedule of in-class team presentations covering the last two classes of the semester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3">
            <a:extLst>
              <a:ext uri="{FF2B5EF4-FFF2-40B4-BE49-F238E27FC236}">
                <a16:creationId xmlns:a16="http://schemas.microsoft.com/office/drawing/2014/main" xmlns="" id="{BD653400-57F3-2342-80D8-9FEC6A21E9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8A74F4-A8D0-3943-9120-821927DFE94D}" type="datetime1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1/18/20</a:t>
            </a:fld>
            <a:endParaRPr lang="en-US" altLang="en-US" sz="1000"/>
          </a:p>
        </p:txBody>
      </p:sp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xmlns="" id="{1CB74EE8-9768-A74C-861D-D2F8B22F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Introduction</a:t>
            </a: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xmlns="" id="{18A27B53-5892-C244-8770-29C3C457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BD9DE3-913A-0B46-9580-D26F005564DF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xmlns="" id="{FFAD552B-37F6-9D49-9251-188D01CF1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</a:t>
            </a:r>
          </a:p>
        </p:txBody>
      </p:sp>
      <p:sp>
        <p:nvSpPr>
          <p:cNvPr id="27653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xmlns="" id="{C926011B-33A3-3543-949C-AEEE04D36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Aside from the reading quizzes, I intend to give only one exam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It will be composed primarily of questions written by students as part of their individual projects and primarily test your mastery of the various project presentations and tutorials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I, of course, reserve the right to add my own questions to the mix as well, and those may cover whatever course material I deem important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The exam will be pre-announced and given soon after the last individual project presentation has been given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3">
            <a:extLst>
              <a:ext uri="{FF2B5EF4-FFF2-40B4-BE49-F238E27FC236}">
                <a16:creationId xmlns:a16="http://schemas.microsoft.com/office/drawing/2014/main" xmlns="" id="{EFDEBD3E-7AFE-4140-91FA-28FD3C0864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ACC782-E3DE-6B4C-8EBC-9CF1319E83DF}" type="datetime1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1/18/20</a:t>
            </a:fld>
            <a:endParaRPr lang="en-US" altLang="en-US" sz="1000"/>
          </a:p>
        </p:txBody>
      </p:sp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xmlns="" id="{92A256E7-63FE-E34D-A235-48DFD996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Introduction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xmlns="" id="{FCAD5125-8B3E-6A47-9ECC-6E5607C0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326107-0098-2342-9903-840EB6D06DF1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xmlns="" id="{3976CB49-AE38-C347-B478-0B5F89AEE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Grading</a:t>
            </a:r>
          </a:p>
        </p:txBody>
      </p:sp>
      <p:sp>
        <p:nvSpPr>
          <p:cNvPr id="2867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xmlns="" id="{53E3F46B-C5EB-214A-AB9A-B9A7D130C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1900" dirty="0">
                <a:ea typeface="ＭＳ Ｐゴシック" panose="020B0600070205080204" pitchFamily="34" charset="-128"/>
              </a:rPr>
              <a:t>Weightings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40% individual project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30% team project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20% quizzes &amp; exam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10% participation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900" dirty="0">
                <a:ea typeface="ＭＳ Ｐゴシック" panose="020B0600070205080204" pitchFamily="34" charset="-128"/>
              </a:rPr>
              <a:t>Attendance in class and participation with your team contribute to your grade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Both directly and indirectly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Be on time to ensure you don’t lose credit for attendance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Stay focused on what’s going on in class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300" dirty="0">
                <a:ea typeface="ＭＳ Ｐゴシック" panose="020B0600070205080204" pitchFamily="34" charset="-128"/>
              </a:rPr>
              <a:t>Excessive talking, “gadget distraction,” or other signs of misdirected attention may detract from your grade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Don’t shirk your duties to the team, or you may find that your team votes to deduct from your participation grade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300" dirty="0">
                <a:ea typeface="ＭＳ Ｐゴシック" panose="020B0600070205080204" pitchFamily="34" charset="-128"/>
              </a:rPr>
              <a:t>Getting kicked off your team will make it extremely difficult for you to get a good grade in the course, so don’t let things reach that point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Missing project presentations and lectures will put you at a disadvantage on the exam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500" dirty="0">
                <a:ea typeface="ＭＳ Ｐゴシック" panose="020B0600070205080204" pitchFamily="34" charset="-128"/>
              </a:rPr>
              <a:t>Do the best possible job on your individual project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300" dirty="0">
                <a:ea typeface="ＭＳ Ｐゴシック" panose="020B0600070205080204" pitchFamily="34" charset="-128"/>
              </a:rPr>
              <a:t>Get a good grade in the bag, just in case your team project takes a turn for the worse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300" dirty="0">
                <a:ea typeface="ＭＳ Ｐゴシック" panose="020B0600070205080204" pitchFamily="34" charset="-128"/>
              </a:rPr>
              <a:t>The more effort you invest in your individual project, the more expertise you’ll bring to the table for your team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>
            <a:extLst>
              <a:ext uri="{FF2B5EF4-FFF2-40B4-BE49-F238E27FC236}">
                <a16:creationId xmlns:a16="http://schemas.microsoft.com/office/drawing/2014/main" xmlns="" id="{0D8304FA-776A-944B-AB43-CACF13F718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428701-3932-6640-BBB4-9C4134AFAF09}" type="datetime1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1/18/20</a:t>
            </a:fld>
            <a:endParaRPr lang="en-US" altLang="en-US" sz="1000"/>
          </a:p>
        </p:txBody>
      </p:sp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xmlns="" id="{E89A5693-3CF5-DD41-84C6-050F27D8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Introduction</a:t>
            </a: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xmlns="" id="{6D05A098-08BD-214E-9CE0-F9355246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32C9F8-8936-3C40-BE1A-7481B4B3B4B1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xmlns="" id="{740BCDE8-8D48-C040-9D14-24DD0F5AA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House rules</a:t>
            </a:r>
          </a:p>
        </p:txBody>
      </p:sp>
      <p:sp>
        <p:nvSpPr>
          <p:cNvPr id="2970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xmlns="" id="{C6057078-B610-DF49-9566-D3CACA13C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001000" cy="53340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0000"/>
              </a:lnSpc>
              <a:buFont typeface="Wingdings" charset="2"/>
              <a:buChar char="•"/>
              <a:defRPr/>
            </a:pPr>
            <a:r>
              <a:rPr lang="en-US" altLang="en-US" sz="2000" dirty="0">
                <a:ea typeface="ＭＳ Ｐゴシック" charset="-128"/>
                <a:cs typeface="ＭＳ Ｐゴシック" charset="-128"/>
              </a:rPr>
              <a:t>I run my classroom on the basis of respect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Char char="n"/>
              <a:defRPr/>
            </a:pPr>
            <a:r>
              <a:rPr lang="en-US" altLang="en-US" sz="1800" dirty="0">
                <a:ea typeface="ＭＳ Ｐゴシック" charset="-128"/>
              </a:rPr>
              <a:t>I respect my students as responsible adults</a:t>
            </a:r>
          </a:p>
          <a:p>
            <a:pPr lvl="2" eaLnBrk="1" hangingPunct="1">
              <a:lnSpc>
                <a:spcPct val="110000"/>
              </a:lnSpc>
              <a:buFont typeface="Wingdings" charset="2"/>
              <a:buChar char="w"/>
              <a:defRPr/>
            </a:pPr>
            <a:r>
              <a:rPr lang="en-US" altLang="en-US" sz="1600" dirty="0">
                <a:ea typeface="ＭＳ Ｐゴシック" charset="-128"/>
              </a:rPr>
              <a:t>I welcome your questions and opinions both in and out of class</a:t>
            </a:r>
          </a:p>
          <a:p>
            <a:pPr lvl="2" eaLnBrk="1" hangingPunct="1">
              <a:lnSpc>
                <a:spcPct val="110000"/>
              </a:lnSpc>
              <a:buFont typeface="Wingdings" charset="2"/>
              <a:buChar char="w"/>
              <a:defRPr/>
            </a:pPr>
            <a:r>
              <a:rPr lang="en-US" altLang="en-US" sz="1600" dirty="0">
                <a:ea typeface="ＭＳ Ｐゴシック" charset="-128"/>
              </a:rPr>
              <a:t>I will do everything I can to give you the help you request as long as you show me you’re willing to help yourself first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Char char="n"/>
              <a:defRPr/>
            </a:pPr>
            <a:r>
              <a:rPr lang="en-US" altLang="en-US" sz="1800" dirty="0">
                <a:ea typeface="ＭＳ Ｐゴシック" charset="-128"/>
              </a:rPr>
              <a:t>I ask my students to respect me (or whomever is currently leading the class meeting) as the instructor</a:t>
            </a:r>
          </a:p>
          <a:p>
            <a:pPr lvl="2" eaLnBrk="1" hangingPunct="1">
              <a:lnSpc>
                <a:spcPct val="110000"/>
              </a:lnSpc>
              <a:buFont typeface="Wingdings" charset="2"/>
              <a:buChar char="w"/>
              <a:defRPr/>
            </a:pPr>
            <a:r>
              <a:rPr lang="en-US" altLang="en-US" sz="1600" dirty="0">
                <a:ea typeface="ＭＳ Ｐゴシック" charset="-128"/>
              </a:rPr>
              <a:t>Avoid talking while someone else is talking</a:t>
            </a:r>
          </a:p>
          <a:p>
            <a:pPr lvl="2" eaLnBrk="1" hangingPunct="1">
              <a:lnSpc>
                <a:spcPct val="110000"/>
              </a:lnSpc>
              <a:buFont typeface="Wingdings" charset="2"/>
              <a:buChar char="w"/>
              <a:defRPr/>
            </a:pPr>
            <a:r>
              <a:rPr lang="en-US" altLang="en-US" sz="1600" dirty="0">
                <a:ea typeface="ＭＳ Ｐゴシック" charset="-128"/>
              </a:rPr>
              <a:t>Let me determine when class ends</a:t>
            </a:r>
          </a:p>
          <a:p>
            <a:pPr lvl="2" eaLnBrk="1" hangingPunct="1">
              <a:lnSpc>
                <a:spcPct val="110000"/>
              </a:lnSpc>
              <a:buFont typeface="Wingdings" charset="2"/>
              <a:buChar char="w"/>
              <a:defRPr/>
            </a:pPr>
            <a:r>
              <a:rPr lang="en-US" altLang="en-US" sz="1600" dirty="0">
                <a:ea typeface="ＭＳ Ｐゴシック" charset="-128"/>
              </a:rPr>
              <a:t>Let me determine which questions are worthy of class time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Char char="n"/>
              <a:defRPr/>
            </a:pPr>
            <a:r>
              <a:rPr lang="en-US" altLang="en-US" sz="1800" dirty="0">
                <a:ea typeface="ＭＳ Ｐゴシック" charset="-128"/>
              </a:rPr>
              <a:t>And, most importantly, I expect my students to respect their fellow students</a:t>
            </a:r>
          </a:p>
          <a:p>
            <a:pPr lvl="2" eaLnBrk="1" hangingPunct="1">
              <a:lnSpc>
                <a:spcPct val="110000"/>
              </a:lnSpc>
              <a:buFont typeface="Wingdings" charset="2"/>
              <a:buChar char="w"/>
              <a:defRPr/>
            </a:pPr>
            <a:r>
              <a:rPr lang="en-US" altLang="en-US" sz="1600" dirty="0">
                <a:ea typeface="ＭＳ Ｐゴシック" charset="-128"/>
              </a:rPr>
              <a:t>Don’t distract your neighbors </a:t>
            </a:r>
          </a:p>
          <a:p>
            <a:pPr lvl="3" eaLnBrk="1" hangingPunct="1">
              <a:lnSpc>
                <a:spcPct val="110000"/>
              </a:lnSpc>
              <a:buFont typeface="Wingdings" charset="2"/>
              <a:buChar char="n"/>
              <a:defRPr/>
            </a:pPr>
            <a:r>
              <a:rPr lang="en-US" altLang="en-US" sz="1200" dirty="0">
                <a:ea typeface="ＭＳ Ｐゴシック" charset="-128"/>
              </a:rPr>
              <a:t>Avoid talking during lectures or presentations</a:t>
            </a:r>
          </a:p>
          <a:p>
            <a:pPr lvl="3" eaLnBrk="1" hangingPunct="1">
              <a:lnSpc>
                <a:spcPct val="110000"/>
              </a:lnSpc>
              <a:buFont typeface="Wingdings" charset="2"/>
              <a:buChar char="n"/>
              <a:defRPr/>
            </a:pPr>
            <a:r>
              <a:rPr lang="en-US" altLang="en-US" sz="1200" dirty="0">
                <a:ea typeface="ＭＳ Ｐゴシック" charset="-128"/>
              </a:rPr>
              <a:t>Don’t let your technology become a distraction to others</a:t>
            </a:r>
          </a:p>
          <a:p>
            <a:pPr lvl="3" eaLnBrk="1" hangingPunct="1">
              <a:lnSpc>
                <a:spcPct val="110000"/>
              </a:lnSpc>
              <a:buFont typeface="Wingdings" charset="2"/>
              <a:buChar char="n"/>
              <a:defRPr/>
            </a:pPr>
            <a:r>
              <a:rPr lang="en-US" altLang="en-US" sz="1200" dirty="0">
                <a:ea typeface="ＭＳ Ｐゴシック" charset="-128"/>
              </a:rPr>
              <a:t>Whenever possible, arrive on time and leave only after class has ended</a:t>
            </a:r>
          </a:p>
          <a:p>
            <a:pPr lvl="4" eaLnBrk="1" hangingPunct="1">
              <a:lnSpc>
                <a:spcPct val="110000"/>
              </a:lnSpc>
              <a:buFont typeface="Wingdings" charset="2"/>
              <a:buChar char="n"/>
              <a:defRPr/>
            </a:pPr>
            <a:r>
              <a:rPr lang="en-US" altLang="en-US" sz="1000" dirty="0">
                <a:ea typeface="ＭＳ Ｐゴシック" charset="-128"/>
              </a:rPr>
              <a:t>Leaving and re-entering during class should be reserved only for emergency situations</a:t>
            </a:r>
          </a:p>
          <a:p>
            <a:pPr lvl="2" eaLnBrk="1" hangingPunct="1">
              <a:lnSpc>
                <a:spcPct val="110000"/>
              </a:lnSpc>
              <a:buFont typeface="Wingdings" charset="2"/>
              <a:buChar char="w"/>
              <a:defRPr/>
            </a:pPr>
            <a:r>
              <a:rPr lang="en-US" altLang="en-US" sz="1600" dirty="0">
                <a:ea typeface="ＭＳ Ｐゴシック" charset="-128"/>
              </a:rPr>
              <a:t>Use common sense in dealing with your laptop, tablet, phone, etc.</a:t>
            </a:r>
          </a:p>
          <a:p>
            <a:pPr lvl="3" eaLnBrk="1" hangingPunct="1">
              <a:lnSpc>
                <a:spcPct val="110000"/>
              </a:lnSpc>
              <a:buFont typeface="Wingdings" charset="2"/>
              <a:buChar char="n"/>
              <a:defRPr/>
            </a:pPr>
            <a:r>
              <a:rPr lang="en-US" altLang="en-US" sz="1200" dirty="0">
                <a:ea typeface="ＭＳ Ｐゴシック" charset="-128"/>
              </a:rPr>
              <a:t>If you’re not using your technology exclusively in direct support of what’s taking place in class, leave it off</a:t>
            </a:r>
          </a:p>
          <a:p>
            <a:pPr lvl="3" eaLnBrk="1" hangingPunct="1">
              <a:lnSpc>
                <a:spcPct val="110000"/>
              </a:lnSpc>
              <a:buFont typeface="Wingdings" charset="2"/>
              <a:buChar char="n"/>
              <a:defRPr/>
            </a:pPr>
            <a:r>
              <a:rPr lang="en-US" altLang="en-US" sz="1200" dirty="0">
                <a:ea typeface="ＭＳ Ｐゴシック" charset="-128"/>
              </a:rPr>
              <a:t>Don’t try to do class work during classes</a:t>
            </a:r>
          </a:p>
          <a:p>
            <a:pPr eaLnBrk="1" hangingPunct="1">
              <a:lnSpc>
                <a:spcPct val="110000"/>
              </a:lnSpc>
              <a:buFont typeface="Wingdings" charset="2"/>
              <a:buChar char="•"/>
              <a:defRPr/>
            </a:pPr>
            <a:r>
              <a:rPr lang="en-US" altLang="en-US" sz="2000" dirty="0">
                <a:ea typeface="ＭＳ Ｐゴシック" charset="-128"/>
              </a:rPr>
              <a:t>I generally try not to make classes as comfortable as possible, but I will take steps to protect the integrity of the learning environment when I feel the need to do so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>
            <a:extLst>
              <a:ext uri="{FF2B5EF4-FFF2-40B4-BE49-F238E27FC236}">
                <a16:creationId xmlns:a16="http://schemas.microsoft.com/office/drawing/2014/main" xmlns="" id="{8D51AC25-B0CB-A642-95F7-18B1D875BB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A45FF3-9A1A-E24F-AAF6-654A192499DC}" type="datetime1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1/18/20</a:t>
            </a:fld>
            <a:endParaRPr lang="en-US" altLang="en-US" sz="1000"/>
          </a:p>
        </p:txBody>
      </p:sp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xmlns="" id="{5290A52B-BEB5-E244-A66B-458E4EE0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Introduction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xmlns="" id="{1721855D-142F-D04B-9E47-4B3FAC13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55CB47-6382-9041-A0B6-5CC92E0542CB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0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xmlns="" id="{DF9500DF-915A-A04E-8218-48A2EBFC5D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Getting assistance</a:t>
            </a:r>
          </a:p>
        </p:txBody>
      </p:sp>
      <p:sp>
        <p:nvSpPr>
          <p:cNvPr id="30725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xmlns="" id="{7677D172-F739-3C43-8E2E-744E85520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I cannot change the past, but I may be able to impact the future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As such, the sooner you come to see me about questions or problems, the more likely it is that I’ll be able to help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Questions are welcome and encouraged, in class, by e-mail, or face-to-face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If you are registered with SAS as a student with disabilities, let me know as soon as possible</a:t>
            </a:r>
          </a:p>
          <a:p>
            <a:pPr lvl="2" eaLnBrk="1" hangingPunct="1"/>
            <a:r>
              <a:rPr lang="en-US" altLang="en-US" sz="1800">
                <a:ea typeface="ＭＳ Ｐゴシック" panose="020B0600070205080204" pitchFamily="34" charset="-128"/>
              </a:rPr>
              <a:t>Stop by my office hours or set up an appointment to protect your privacy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If you have other issues that you think may adversely impact your grades in this class, be sure to come and see me sooner rather than later</a:t>
            </a:r>
          </a:p>
          <a:p>
            <a:pPr lvl="2" eaLnBrk="1" hangingPunct="1"/>
            <a:r>
              <a:rPr lang="en-US" altLang="en-US" sz="1800">
                <a:ea typeface="ＭＳ Ｐゴシック" panose="020B0600070205080204" pitchFamily="34" charset="-128"/>
              </a:rPr>
              <a:t>I cannot change the course requirements for you, but I may be able to help work out a strategy that will help you avoid known problems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xmlns="" id="{5ED9714B-772B-C344-B0FF-F41F9CFB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Mandatory reporting</a:t>
            </a:r>
          </a:p>
        </p:txBody>
      </p:sp>
      <p:sp>
        <p:nvSpPr>
          <p:cNvPr id="3" name="Content Placeholder 2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xmlns="" id="{DA0E1424-EE09-4646-93B0-4585FEB6D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charset="2"/>
              <a:buChar char="•"/>
              <a:defRPr/>
            </a:pPr>
            <a:r>
              <a:rPr lang="en-US" dirty="0"/>
              <a:t>Like most University employees, I am considered a “mandatory reporter” under Title IX</a:t>
            </a:r>
          </a:p>
          <a:p>
            <a:pPr lvl="1">
              <a:lnSpc>
                <a:spcPct val="120000"/>
              </a:lnSpc>
              <a:buFont typeface="Wingdings" charset="2"/>
              <a:buChar char="n"/>
              <a:defRPr/>
            </a:pPr>
            <a:r>
              <a:rPr lang="en-US" dirty="0"/>
              <a:t>This means that I am required by University policy to report any knowledge I may have (or even suspect) regarding sexual discrimination (which to the University’s perspective encompasses sexual harassment, which in turn encompasses sexual violence) to the UNH Title IX Coordinator </a:t>
            </a:r>
          </a:p>
          <a:p>
            <a:pPr lvl="1">
              <a:lnSpc>
                <a:spcPct val="120000"/>
              </a:lnSpc>
              <a:buFont typeface="Wingdings" charset="2"/>
              <a:buChar char="n"/>
              <a:defRPr/>
            </a:pPr>
            <a:r>
              <a:rPr lang="en-US" dirty="0"/>
              <a:t>How I become aware of this knowledge and/or any request you make to keep it confidential is immaterial – once I am aware of something I am required to report it</a:t>
            </a:r>
          </a:p>
          <a:p>
            <a:pPr lvl="1">
              <a:lnSpc>
                <a:spcPct val="120000"/>
              </a:lnSpc>
              <a:buFont typeface="Wingdings" charset="2"/>
              <a:buChar char="n"/>
              <a:defRPr/>
            </a:pPr>
            <a:r>
              <a:rPr lang="en-US" dirty="0"/>
              <a:t>While I care deeply about my students’ well-being and will do whatever I can to advise you with regard to whatever issues you choose to share with me, I believe it is very important for you to understand – </a:t>
            </a:r>
            <a:r>
              <a:rPr lang="en-US" b="1" i="1" dirty="0"/>
              <a:t>before</a:t>
            </a:r>
            <a:r>
              <a:rPr lang="en-US" dirty="0"/>
              <a:t> sharing things of this nature with me – that I am allowed no discretion in terms of reporting them, even if you ask me not to do so</a:t>
            </a:r>
          </a:p>
        </p:txBody>
      </p:sp>
      <p:sp>
        <p:nvSpPr>
          <p:cNvPr id="32771" name="Date Placeholder 3">
            <a:extLst>
              <a:ext uri="{FF2B5EF4-FFF2-40B4-BE49-F238E27FC236}">
                <a16:creationId xmlns:a16="http://schemas.microsoft.com/office/drawing/2014/main" xmlns="" id="{3A642C6A-B982-B94B-B8C3-D80D2DA00D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B479B6-ABE7-F945-86B8-A070B71502E8}" type="datetime1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1/18/20</a:t>
            </a:fld>
            <a:endParaRPr lang="en-US" alt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E37D87-D39B-D548-B128-BB82D2B6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IT502 Introduction</a:t>
            </a:r>
            <a:endParaRPr lang="en-US" dirty="0"/>
          </a:p>
        </p:txBody>
      </p:sp>
      <p:sp>
        <p:nvSpPr>
          <p:cNvPr id="32773" name="Slide Number Placeholder 5">
            <a:extLst>
              <a:ext uri="{FF2B5EF4-FFF2-40B4-BE49-F238E27FC236}">
                <a16:creationId xmlns:a16="http://schemas.microsoft.com/office/drawing/2014/main" xmlns="" id="{5A238935-6E13-894D-A14A-9D280B5E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6C6655-4457-A441-B4FB-AAEF2A4AAD23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xmlns="" id="{05951F93-7026-1E4B-A0DA-DED823ED7D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D6FA94-0FD1-0F44-AE0E-311B6202D909}" type="datetime1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1/18/20</a:t>
            </a:fld>
            <a:endParaRPr lang="en-US" altLang="en-US" sz="1000"/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xmlns="" id="{D8C86FEA-02DF-AC49-B663-4290669D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Introduction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xmlns="" id="{389D92E1-F6F1-CA44-9124-84C96F6B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CB78B2-AEEA-C44C-A2F1-FE52D8E71D3E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0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xmlns="" id="{2D75D135-C7D2-4048-8C0C-6D53D53F0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Strategies for success</a:t>
            </a:r>
          </a:p>
        </p:txBody>
      </p:sp>
      <p:sp>
        <p:nvSpPr>
          <p:cNvPr id="3379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xmlns="" id="{89749226-3BED-1943-B3D8-3965DF4E9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600">
                <a:ea typeface="ＭＳ Ｐゴシック" panose="020B0600070205080204" pitchFamily="34" charset="-128"/>
              </a:rPr>
              <a:t>More so than many others, this course is designed so that you’ll get out of it in precise proportion to what you put into it</a:t>
            </a:r>
          </a:p>
          <a:p>
            <a:pPr eaLnBrk="1" hangingPunct="1"/>
            <a:r>
              <a:rPr lang="en-US" altLang="en-US" sz="1600">
                <a:ea typeface="ＭＳ Ｐゴシック" panose="020B0600070205080204" pitchFamily="34" charset="-128"/>
              </a:rPr>
              <a:t>Attend all class meetings (physically </a:t>
            </a:r>
            <a:r>
              <a:rPr lang="en-US" altLang="en-US" sz="1600" i="1">
                <a:ea typeface="ＭＳ Ｐゴシック" panose="020B0600070205080204" pitchFamily="34" charset="-128"/>
              </a:rPr>
              <a:t>and</a:t>
            </a:r>
            <a:r>
              <a:rPr lang="en-US" altLang="en-US" sz="1600">
                <a:ea typeface="ＭＳ Ｐゴシック" panose="020B0600070205080204" pitchFamily="34" charset="-128"/>
              </a:rPr>
              <a:t> mentally)</a:t>
            </a:r>
          </a:p>
          <a:p>
            <a:pPr lvl="1" eaLnBrk="1" hangingPunct="1"/>
            <a:r>
              <a:rPr lang="en-US" altLang="en-US" sz="1400">
                <a:ea typeface="ＭＳ Ｐゴシック" panose="020B0600070205080204" pitchFamily="34" charset="-128"/>
              </a:rPr>
              <a:t>Get notes for missed classes immediately</a:t>
            </a:r>
          </a:p>
          <a:p>
            <a:pPr lvl="1" eaLnBrk="1" hangingPunct="1"/>
            <a:r>
              <a:rPr lang="en-US" altLang="en-US" sz="1400">
                <a:ea typeface="ＭＳ Ｐゴシック" panose="020B0600070205080204" pitchFamily="34" charset="-128"/>
              </a:rPr>
              <a:t>Published notes are not guaranteed to be comprehensive (or even available)</a:t>
            </a:r>
          </a:p>
          <a:p>
            <a:pPr eaLnBrk="1" hangingPunct="1"/>
            <a:r>
              <a:rPr lang="en-US" altLang="en-US" sz="1600">
                <a:ea typeface="ＭＳ Ｐゴシック" panose="020B0600070205080204" pitchFamily="34" charset="-128"/>
              </a:rPr>
              <a:t>Keep up with the reading</a:t>
            </a:r>
          </a:p>
          <a:p>
            <a:pPr lvl="1" eaLnBrk="1" hangingPunct="1"/>
            <a:r>
              <a:rPr lang="en-US" altLang="en-US" sz="1400">
                <a:ea typeface="ＭＳ Ｐゴシック" panose="020B0600070205080204" pitchFamily="34" charset="-128"/>
              </a:rPr>
              <a:t>Failure to do the reading harms not just you, but your whole team</a:t>
            </a:r>
          </a:p>
          <a:p>
            <a:pPr eaLnBrk="1" hangingPunct="1"/>
            <a:r>
              <a:rPr lang="en-US" altLang="en-US" sz="1600">
                <a:ea typeface="ＭＳ Ｐゴシック" panose="020B0600070205080204" pitchFamily="34" charset="-128"/>
              </a:rPr>
              <a:t>Keep an eye on the Web site, Blackboard and your campus e-mail</a:t>
            </a:r>
          </a:p>
          <a:p>
            <a:pPr lvl="1" eaLnBrk="1" hangingPunct="1"/>
            <a:r>
              <a:rPr lang="en-US" altLang="en-US" sz="1400">
                <a:ea typeface="ＭＳ Ｐゴシック" panose="020B0600070205080204" pitchFamily="34" charset="-128"/>
              </a:rPr>
              <a:t>Have your campus e-mail forwarded if you prefer to receive your mail at a different address</a:t>
            </a:r>
          </a:p>
          <a:p>
            <a:pPr eaLnBrk="1" hangingPunct="1"/>
            <a:r>
              <a:rPr lang="en-US" altLang="en-US" sz="1600">
                <a:ea typeface="ＭＳ Ｐゴシック" panose="020B0600070205080204" pitchFamily="34" charset="-128"/>
              </a:rPr>
              <a:t>Ask questions as they occur to you</a:t>
            </a:r>
          </a:p>
          <a:p>
            <a:pPr lvl="1" eaLnBrk="1" hangingPunct="1"/>
            <a:r>
              <a:rPr lang="en-US" altLang="en-US" sz="1400">
                <a:ea typeface="ＭＳ Ｐゴシック" panose="020B0600070205080204" pitchFamily="34" charset="-128"/>
              </a:rPr>
              <a:t>Don’t wait until you’re hopelessly lost or have invested large amounts of time</a:t>
            </a:r>
          </a:p>
          <a:p>
            <a:pPr eaLnBrk="1" hangingPunct="1"/>
            <a:r>
              <a:rPr lang="en-US" altLang="en-US" sz="1600">
                <a:ea typeface="ＭＳ Ｐゴシック" panose="020B0600070205080204" pitchFamily="34" charset="-128"/>
              </a:rPr>
              <a:t>Get started early on work and meet the deadlines</a:t>
            </a:r>
          </a:p>
          <a:p>
            <a:pPr eaLnBrk="1" hangingPunct="1"/>
            <a:r>
              <a:rPr lang="en-US" altLang="en-US" sz="1600">
                <a:ea typeface="ＭＳ Ｐゴシック" panose="020B0600070205080204" pitchFamily="34" charset="-128"/>
              </a:rPr>
              <a:t>Work hard and be willing to compromise on your team project</a:t>
            </a:r>
          </a:p>
          <a:p>
            <a:pPr lvl="1" eaLnBrk="1" hangingPunct="1"/>
            <a:r>
              <a:rPr lang="en-US" altLang="en-US" sz="1400">
                <a:ea typeface="ＭＳ Ｐゴシック" panose="020B0600070205080204" pitchFamily="34" charset="-128"/>
              </a:rPr>
              <a:t>If your team gets along and mutually respects the contributions of each member, you’ll enjoy the project more and probably get a higher grade</a:t>
            </a:r>
          </a:p>
          <a:p>
            <a:pPr eaLnBrk="1" hangingPunct="1"/>
            <a:r>
              <a:rPr lang="en-US" altLang="en-US" sz="1600">
                <a:ea typeface="ＭＳ Ｐゴシック" panose="020B0600070205080204" pitchFamily="34" charset="-128"/>
              </a:rPr>
              <a:t>Seek assistance proactively, not retroactively, whenever possible</a:t>
            </a:r>
          </a:p>
          <a:p>
            <a:pPr lvl="1" eaLnBrk="1" hangingPunct="1"/>
            <a:r>
              <a:rPr lang="en-US" altLang="en-US" sz="1400">
                <a:ea typeface="ＭＳ Ｐゴシック" panose="020B0600070205080204" pitchFamily="34" charset="-128"/>
              </a:rPr>
              <a:t>I can’t change history but may be able to help keep it from repeating itself!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xmlns="" id="{0194D6AC-FED4-D042-9B3A-A839CB1E36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09C901-5235-5445-B66A-06F98348F465}" type="datetime1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1/18/20</a:t>
            </a:fld>
            <a:endParaRPr lang="en-US" altLang="en-US" sz="1000"/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xmlns="" id="{839F4DD0-F152-C74A-906D-346E649B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Introduction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xmlns="" id="{573E586B-AEDF-AF49-9849-2426D2FB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FBE0B6-3E55-064D-9CAC-EBD649A7E363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xmlns="" id="{CA7D82E5-3EFC-5542-8A80-CA0B8A8B8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Course objectives and prerequisites</a:t>
            </a:r>
          </a:p>
        </p:txBody>
      </p:sp>
      <p:sp>
        <p:nvSpPr>
          <p:cNvPr id="17413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xmlns="" id="{805286F7-0BDE-5847-885E-8AF7D6247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By the end of the course you should be able to: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Describe considerations and methodologies central to the process of professional Web design; 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Analyze real-world Web design problems and challenges; 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Apply professional considerations and methodologies when implementing the results of those analyses; and 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Evaluate the myriad choices that arise during the Web design process and make informed decisions regarding those choices. 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IT403 is a prerequisite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I’ll assume that you have a basic knowledge of HTML, CSS and the Web publishing process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If you haven’t taken IT403 but feel you have the necessary background, you must see me for permission</a:t>
            </a:r>
          </a:p>
          <a:p>
            <a:pPr eaLnBrk="1" hangingPunct="1"/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>
            <a:extLst>
              <a:ext uri="{FF2B5EF4-FFF2-40B4-BE49-F238E27FC236}">
                <a16:creationId xmlns:a16="http://schemas.microsoft.com/office/drawing/2014/main" xmlns="" id="{02557CA0-9795-EB4E-A9C2-73B6AAF1AD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04C3B9-AAEF-9541-8D07-ACE11C9F42CF}" type="datetime1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1/18/20</a:t>
            </a:fld>
            <a:endParaRPr lang="en-US" altLang="en-US" sz="1000"/>
          </a:p>
        </p:txBody>
      </p:sp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xmlns="" id="{419BAB14-0B52-4F45-A4EE-A49D894F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Introduction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xmlns="" id="{E6179E14-2AA0-7744-9FFE-D405A0F2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9B0509-9B4D-D443-821A-6171533D4DF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xmlns="" id="{673474D5-B3EE-0B48-81F5-5942F4CE6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Course overview</a:t>
            </a:r>
          </a:p>
        </p:txBody>
      </p:sp>
      <p:sp>
        <p:nvSpPr>
          <p:cNvPr id="1843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xmlns="" id="{DD71CC16-22E2-4549-A753-959D32496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best way to </a:t>
            </a:r>
            <a:r>
              <a:rPr lang="en-US" altLang="en-US" i="1">
                <a:ea typeface="ＭＳ Ｐゴシック" panose="020B0600070205080204" pitchFamily="34" charset="-128"/>
              </a:rPr>
              <a:t>learn</a:t>
            </a:r>
            <a:r>
              <a:rPr lang="en-US" altLang="en-US">
                <a:ea typeface="ＭＳ Ｐゴシック" panose="020B0600070205080204" pitchFamily="34" charset="-128"/>
              </a:rPr>
              <a:t> Web design is to </a:t>
            </a:r>
            <a:r>
              <a:rPr lang="en-US" altLang="en-US" i="1">
                <a:ea typeface="ＭＳ Ｐゴシック" panose="020B0600070205080204" pitchFamily="34" charset="-128"/>
              </a:rPr>
              <a:t>do</a:t>
            </a:r>
            <a:r>
              <a:rPr lang="en-US" altLang="en-US">
                <a:ea typeface="ＭＳ Ｐゴシック" panose="020B0600070205080204" pitchFamily="34" charset="-128"/>
              </a:rPr>
              <a:t> Web design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Therefore, I’ve designed this course to give you some experience of what it’s like to be a Web designer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Like a Web designer, you’ll work both independently and in a team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You’ll develop expertise in a specific area of Web design while learning a broad range of other topics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You’ll get experience sharing knowledge with others, both as a provider and a consumer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You’ll have a chance to write Web pages in accordance with externally imposed conventions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And with any luck, you’ll meet some new friends and have some fun!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4">
            <a:extLst>
              <a:ext uri="{FF2B5EF4-FFF2-40B4-BE49-F238E27FC236}">
                <a16:creationId xmlns:a16="http://schemas.microsoft.com/office/drawing/2014/main" xmlns="" id="{B0EF033B-87AA-FE46-9B7C-061DAD711F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7309DF-9A23-3246-99BA-7FEA16F2B24D}" type="datetime1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1/18/20</a:t>
            </a:fld>
            <a:endParaRPr lang="en-US" altLang="en-US" sz="1000"/>
          </a:p>
        </p:txBody>
      </p:sp>
      <p:sp>
        <p:nvSpPr>
          <p:cNvPr id="19458" name="Footer Placeholder 5">
            <a:extLst>
              <a:ext uri="{FF2B5EF4-FFF2-40B4-BE49-F238E27FC236}">
                <a16:creationId xmlns:a16="http://schemas.microsoft.com/office/drawing/2014/main" xmlns="" id="{17D05427-3034-5F46-BE55-A23F7009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Introduction</a:t>
            </a:r>
          </a:p>
        </p:txBody>
      </p:sp>
      <p:sp>
        <p:nvSpPr>
          <p:cNvPr id="19459" name="Slide Number Placeholder 6">
            <a:extLst>
              <a:ext uri="{FF2B5EF4-FFF2-40B4-BE49-F238E27FC236}">
                <a16:creationId xmlns:a16="http://schemas.microsoft.com/office/drawing/2014/main" xmlns="" id="{111E513D-9E03-B14F-9829-08196482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306BFF-8746-A249-B7EF-0236ADA44AA5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xmlns="" id="{697E436E-6821-D749-8412-47D9F80B0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Required textbook</a:t>
            </a:r>
          </a:p>
        </p:txBody>
      </p:sp>
      <p:sp>
        <p:nvSpPr>
          <p:cNvPr id="19461" name="Rectangle 6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xmlns="" id="{93EBDD1D-8613-F243-A525-897C279DCB7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90600"/>
            <a:ext cx="4191000" cy="5334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Above the Fold</a:t>
            </a:r>
          </a:p>
          <a:p>
            <a:pPr lvl="1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Understanding the Principles of Successful Web</a:t>
            </a:r>
          </a:p>
          <a:p>
            <a:pPr lvl="1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Revised Edition </a:t>
            </a:r>
          </a:p>
          <a:p>
            <a:pPr lvl="1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Brian Miller</a:t>
            </a:r>
          </a:p>
          <a:p>
            <a:pPr lvl="1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HOW Books, 2014</a:t>
            </a:r>
          </a:p>
          <a:p>
            <a:pPr lvl="1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ISBN: 978-1-4403-0842-0</a:t>
            </a:r>
          </a:p>
          <a:p>
            <a:pPr lvl="1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Covers theory and practice</a:t>
            </a:r>
          </a:p>
          <a:p>
            <a:pPr lvl="1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Available at Durham Book Exchange or most well-stocked bookstores</a:t>
            </a:r>
          </a:p>
          <a:p>
            <a:pPr lvl="1"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One quiz on both Plan and Design parts</a:t>
            </a:r>
          </a:p>
          <a:p>
            <a:pPr lvl="2" eaLnBrk="1" hangingPunct="1"/>
            <a:r>
              <a:rPr lang="en-US" altLang="en-US" sz="1400" dirty="0">
                <a:ea typeface="ＭＳ Ｐゴシック" panose="020B0600070205080204" pitchFamily="34" charset="-128"/>
              </a:rPr>
              <a:t>No quiz on Optimize part, though reading it is encouraged</a:t>
            </a:r>
          </a:p>
        </p:txBody>
      </p:sp>
      <p:pic>
        <p:nvPicPr>
          <p:cNvPr id="19462" name="Picture 1">
            <a:extLst>
              <a:ext uri="{FF2B5EF4-FFF2-40B4-BE49-F238E27FC236}">
                <a16:creationId xmlns:a16="http://schemas.microsoft.com/office/drawing/2014/main" xmlns="" id="{C40F8233-84C4-1F47-97CB-B19ADE833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1292225"/>
            <a:ext cx="3265487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4">
            <a:extLst>
              <a:ext uri="{FF2B5EF4-FFF2-40B4-BE49-F238E27FC236}">
                <a16:creationId xmlns:a16="http://schemas.microsoft.com/office/drawing/2014/main" xmlns="" id="{8F062229-5CFE-3D4F-9CFD-7B0CB0A913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DCB79D-4A46-C04C-993F-C36930DDEBAB}" type="datetime1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1/18/20</a:t>
            </a:fld>
            <a:endParaRPr lang="en-US" altLang="en-US" sz="1000"/>
          </a:p>
        </p:txBody>
      </p:sp>
      <p:sp>
        <p:nvSpPr>
          <p:cNvPr id="20482" name="Footer Placeholder 5">
            <a:extLst>
              <a:ext uri="{FF2B5EF4-FFF2-40B4-BE49-F238E27FC236}">
                <a16:creationId xmlns:a16="http://schemas.microsoft.com/office/drawing/2014/main" xmlns="" id="{1D5D20F8-A5CD-524F-AC49-1BE9ED72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Introduction</a:t>
            </a:r>
          </a:p>
        </p:txBody>
      </p:sp>
      <p:sp>
        <p:nvSpPr>
          <p:cNvPr id="20483" name="Slide Number Placeholder 6">
            <a:extLst>
              <a:ext uri="{FF2B5EF4-FFF2-40B4-BE49-F238E27FC236}">
                <a16:creationId xmlns:a16="http://schemas.microsoft.com/office/drawing/2014/main" xmlns="" id="{D9171DAD-5A04-9940-87EF-585135D2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4D740E-C59F-754C-9261-4389121C3DDE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xmlns="" id="{0B4BD1AC-DA9F-334B-8A96-F3F8E94F1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Required textbook</a:t>
            </a:r>
          </a:p>
        </p:txBody>
      </p:sp>
      <p:sp>
        <p:nvSpPr>
          <p:cNvPr id="20485" name="Rectangle 6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xmlns="" id="{C7C91D2A-DAB6-8440-972A-7710322BC1A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90600"/>
            <a:ext cx="3962400" cy="5334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Neuro Web Design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What Makes Them Click?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Susan M. Weinschenk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New Riders, 2009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ISBN: 0-321-60360-5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Psychological component of Web usage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Available at Durham Book Exchange or most well-stocked bookstores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One quiz on whole book</a:t>
            </a:r>
          </a:p>
        </p:txBody>
      </p:sp>
      <p:pic>
        <p:nvPicPr>
          <p:cNvPr id="20486" name="Picture 14" descr="duckettcoverbig">
            <a:extLst>
              <a:ext uri="{FF2B5EF4-FFF2-40B4-BE49-F238E27FC236}">
                <a16:creationId xmlns:a16="http://schemas.microsoft.com/office/drawing/2014/main" xmlns="" id="{9247F299-4331-AD44-888C-9C10DC4C3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1477963"/>
            <a:ext cx="3121025" cy="4054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4">
            <a:extLst>
              <a:ext uri="{FF2B5EF4-FFF2-40B4-BE49-F238E27FC236}">
                <a16:creationId xmlns:a16="http://schemas.microsoft.com/office/drawing/2014/main" xmlns="" id="{81582072-2534-8549-B60F-6310791EBA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644484-AB38-3742-A5BF-6C6F342D2283}" type="datetime1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1/18/20</a:t>
            </a:fld>
            <a:endParaRPr lang="en-US" altLang="en-US" sz="1000"/>
          </a:p>
        </p:txBody>
      </p:sp>
      <p:sp>
        <p:nvSpPr>
          <p:cNvPr id="21506" name="Footer Placeholder 5">
            <a:extLst>
              <a:ext uri="{FF2B5EF4-FFF2-40B4-BE49-F238E27FC236}">
                <a16:creationId xmlns:a16="http://schemas.microsoft.com/office/drawing/2014/main" xmlns="" id="{7ECC50FF-1C99-CA4D-B78B-40EA99F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Introduction</a:t>
            </a:r>
          </a:p>
        </p:txBody>
      </p:sp>
      <p:sp>
        <p:nvSpPr>
          <p:cNvPr id="21507" name="Slide Number Placeholder 6">
            <a:extLst>
              <a:ext uri="{FF2B5EF4-FFF2-40B4-BE49-F238E27FC236}">
                <a16:creationId xmlns:a16="http://schemas.microsoft.com/office/drawing/2014/main" xmlns="" id="{4CFD4E52-8FA9-6544-B1A0-A50A728E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11B77E-D5E2-DE43-BA32-EB7FE28A9082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000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xmlns="" id="{9622EEDA-DB16-2A4B-8F76-772A7622C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Required textbook</a:t>
            </a:r>
          </a:p>
        </p:txBody>
      </p:sp>
      <p:sp>
        <p:nvSpPr>
          <p:cNvPr id="21509" name="Rectangle 6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xmlns="" id="{5A047143-2B9C-EA45-86B5-179A3863BEF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90600"/>
            <a:ext cx="3962400" cy="5334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Don’t Make Me Think Revisited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A Common Sense Approach to Web Usability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Steve Krug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New Riders, 2014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ISBN: 978-0-321-96551-6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Web usability and how to achieve it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Available at Durham Book Exchange or most well-stocked bookstores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One quiz on whole book</a:t>
            </a:r>
          </a:p>
          <a:p>
            <a:pPr lvl="1" eaLnBrk="1" hangingPunct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pic>
        <p:nvPicPr>
          <p:cNvPr id="21510" name="Picture 1">
            <a:extLst>
              <a:ext uri="{FF2B5EF4-FFF2-40B4-BE49-F238E27FC236}">
                <a16:creationId xmlns:a16="http://schemas.microsoft.com/office/drawing/2014/main" xmlns="" id="{66B7EDE6-0324-E34F-9219-9E4E8F7DE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31432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4">
            <a:extLst>
              <a:ext uri="{FF2B5EF4-FFF2-40B4-BE49-F238E27FC236}">
                <a16:creationId xmlns:a16="http://schemas.microsoft.com/office/drawing/2014/main" xmlns="" id="{39BB3E86-F074-864A-BE4F-D5F3350F06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FE3FEA-5C05-FC43-8F3D-D9F969DA33E8}" type="datetime1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1/18/20</a:t>
            </a:fld>
            <a:endParaRPr lang="en-US" altLang="en-US" sz="1000"/>
          </a:p>
        </p:txBody>
      </p:sp>
      <p:sp>
        <p:nvSpPr>
          <p:cNvPr id="22530" name="Footer Placeholder 5">
            <a:extLst>
              <a:ext uri="{FF2B5EF4-FFF2-40B4-BE49-F238E27FC236}">
                <a16:creationId xmlns:a16="http://schemas.microsoft.com/office/drawing/2014/main" xmlns="" id="{9C9CD889-9840-5B4C-B779-DD638CA2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Introduction</a:t>
            </a:r>
          </a:p>
        </p:txBody>
      </p:sp>
      <p:sp>
        <p:nvSpPr>
          <p:cNvPr id="22531" name="Slide Number Placeholder 6">
            <a:extLst>
              <a:ext uri="{FF2B5EF4-FFF2-40B4-BE49-F238E27FC236}">
                <a16:creationId xmlns:a16="http://schemas.microsoft.com/office/drawing/2014/main" xmlns="" id="{B52E5139-8DD5-074D-9635-CC735FEC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28E12E-90A7-FB4B-BEB5-B2B21D36EF41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000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xmlns="" id="{C03E852A-A537-F54E-93A9-0F4A7CFB0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Required textbook</a:t>
            </a:r>
          </a:p>
        </p:txBody>
      </p:sp>
      <p:sp>
        <p:nvSpPr>
          <p:cNvPr id="22533" name="Rectangle 6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xmlns="" id="{A01B58DD-CC94-FE47-9862-069597BB757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90600"/>
            <a:ext cx="4191000" cy="5334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CSS in Depth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Keith J. Grant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Manning, 2018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ISBN: 978-1-61729-345-0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Expands coverage of CSS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Available at Durham Book Exchange or most well-stocked bookstores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Two separate quizzes</a:t>
            </a:r>
          </a:p>
          <a:p>
            <a:pPr lvl="2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Chapters 1 thru 6 for first quiz</a:t>
            </a:r>
          </a:p>
          <a:p>
            <a:pPr lvl="2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Chapters 7 thru 13 for second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6E88714-D495-7148-9D7B-8EADE426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66800"/>
            <a:ext cx="3810000" cy="477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4">
            <a:extLst>
              <a:ext uri="{FF2B5EF4-FFF2-40B4-BE49-F238E27FC236}">
                <a16:creationId xmlns:a16="http://schemas.microsoft.com/office/drawing/2014/main" xmlns="" id="{68FD9DF6-2A6C-CB41-B276-C010DB0C69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C9CE1F-91F0-C841-825B-9C483BADE087}" type="datetime1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1/18/20</a:t>
            </a:fld>
            <a:endParaRPr lang="en-US" altLang="en-US" sz="1000"/>
          </a:p>
        </p:txBody>
      </p:sp>
      <p:sp>
        <p:nvSpPr>
          <p:cNvPr id="23554" name="Footer Placeholder 5">
            <a:extLst>
              <a:ext uri="{FF2B5EF4-FFF2-40B4-BE49-F238E27FC236}">
                <a16:creationId xmlns:a16="http://schemas.microsoft.com/office/drawing/2014/main" xmlns="" id="{87A602BB-7F4D-8B41-B051-5187E453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Introduction</a:t>
            </a:r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xmlns="" id="{D9A7C1DD-FB7D-644B-9D9D-617FA4B5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92DFB3-504C-824E-949C-78CD183E4D3A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xmlns="" id="{8323AF01-5F47-EF49-83C5-D0CC736F4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Recommended textbook</a:t>
            </a:r>
          </a:p>
        </p:txBody>
      </p:sp>
      <p:sp>
        <p:nvSpPr>
          <p:cNvPr id="23557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xmlns="" id="{2A3B43D9-368A-8848-989C-A66BB8C6FC9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90600"/>
            <a:ext cx="3962400" cy="5334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Unusually Useful Web Book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June Cohen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New Riders, 2003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ISBN: 0-7357-1206-9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More of a handbook to the Web design process than a traditional textbook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An easy read; chock full of useful insights and guidance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One copy per team will suffice (if desired)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No quiz on this book, read and/or use as you see fit</a:t>
            </a:r>
          </a:p>
        </p:txBody>
      </p:sp>
      <p:pic>
        <p:nvPicPr>
          <p:cNvPr id="23558" name="Picture 4" descr="cohencoverfull">
            <a:extLst>
              <a:ext uri="{FF2B5EF4-FFF2-40B4-BE49-F238E27FC236}">
                <a16:creationId xmlns:a16="http://schemas.microsoft.com/office/drawing/2014/main" xmlns="" id="{9CFC438B-9F7C-D345-8747-C5E2D27DAF0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066800"/>
            <a:ext cx="3810000" cy="4870450"/>
          </a:xfr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Date Placeholder 3">
            <a:extLst>
              <a:ext uri="{FF2B5EF4-FFF2-40B4-BE49-F238E27FC236}">
                <a16:creationId xmlns:a16="http://schemas.microsoft.com/office/drawing/2014/main" xmlns="" id="{AAAE5618-E112-DA49-BF41-932B4CD8B0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9B9A4C-C537-FC40-8093-A6FBF69B632C}" type="datetime1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1/18/20</a:t>
            </a:fld>
            <a:endParaRPr lang="en-US" altLang="en-US" sz="1000"/>
          </a:p>
        </p:txBody>
      </p:sp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xmlns="" id="{396CF0D2-1967-914C-BBC2-18F3158A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IT502 Introduction</a:t>
            </a:r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xmlns="" id="{EC5408C7-88D6-9847-9401-3798823D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856482-8121-C74C-980B-EFEAF73AC964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xmlns="" id="{5DCD9BFC-8508-7B4C-A28C-37853B0E7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Course work</a:t>
            </a:r>
          </a:p>
        </p:txBody>
      </p:sp>
      <p:sp>
        <p:nvSpPr>
          <p:cNvPr id="24581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xmlns="" id="{B5A907F9-6D47-0D4A-B758-7CCA9FB60C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Workload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Self-paced reading of the textbooks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Reading quizzes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Individual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Team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One exam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Class meetings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Relatively few traditional lectures; first half of semester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Many will be used for student and team presentations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Others may be used for a variety of other 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Attendance will factor directly into your grade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When slides are provided, they’re meant to enhance, not replace, your experience of the lectures and presentations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Slides will be posted on the course Web site prior to class meetings whenever possible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>
                <a:ea typeface="ＭＳ Ｐゴシック" panose="020B0600070205080204" pitchFamily="34" charset="-128"/>
              </a:rPr>
              <a:t>Use Wildcat as your username and Durham as your password when accessing the notes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200">
                <a:ea typeface="ＭＳ Ｐゴシック" panose="020B0600070205080204" pitchFamily="34" charset="-128"/>
              </a:rPr>
              <a:t>Both are case-sensitive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15492</TotalTime>
  <Words>2089</Words>
  <Application>Microsoft Macintosh PowerPoint</Application>
  <PresentationFormat>On-screen Show (4:3)</PresentationFormat>
  <Paragraphs>241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Tahoma</vt:lpstr>
      <vt:lpstr>Times New Roman</vt:lpstr>
      <vt:lpstr>Wingdings</vt:lpstr>
      <vt:lpstr>Blueprint</vt:lpstr>
      <vt:lpstr>IT502: Intermediate Web Design</vt:lpstr>
      <vt:lpstr>Course objectives and prerequisites</vt:lpstr>
      <vt:lpstr>Course overview</vt:lpstr>
      <vt:lpstr>Required textbook</vt:lpstr>
      <vt:lpstr>Required textbook</vt:lpstr>
      <vt:lpstr>Required textbook</vt:lpstr>
      <vt:lpstr>Required textbook</vt:lpstr>
      <vt:lpstr>Recommended textbook</vt:lpstr>
      <vt:lpstr>Course work</vt:lpstr>
      <vt:lpstr>Individual project</vt:lpstr>
      <vt:lpstr>Team project</vt:lpstr>
      <vt:lpstr>Exam</vt:lpstr>
      <vt:lpstr>Grading</vt:lpstr>
      <vt:lpstr>House rules</vt:lpstr>
      <vt:lpstr>Getting assistance</vt:lpstr>
      <vt:lpstr>Mandatory reporting</vt:lpstr>
      <vt:lpstr>Strategies for success</vt:lpstr>
    </vt:vector>
  </TitlesOfParts>
  <Company>University of New Hampshire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CS403: Online Network Exploration</dc:title>
  <dc:creator>amg</dc:creator>
  <cp:lastModifiedBy>Microsoft Office User</cp:lastModifiedBy>
  <cp:revision>583</cp:revision>
  <cp:lastPrinted>2016-08-29T19:13:34Z</cp:lastPrinted>
  <dcterms:created xsi:type="dcterms:W3CDTF">2004-08-04T01:48:54Z</dcterms:created>
  <dcterms:modified xsi:type="dcterms:W3CDTF">2020-01-18T20:36:45Z</dcterms:modified>
</cp:coreProperties>
</file>