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2FBA8E-DFB3-408C-ABCA-1F564D9DC432}">
  <a:tblStyle styleId="{D52FBA8E-DFB3-408C-ABCA-1F564D9DC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a971d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a971d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a971d2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ea971d2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a971d2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a971d2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a9f77a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a9f77a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a971d2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a971d2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a9f77a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a9f77a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a9f77a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a9f77a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821c4a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d821c4a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vmware.com/files/pdf/VMware-Corporate-Brochure-BR-EN.pdf" TargetMode="External"/><Relationship Id="rId4" Type="http://schemas.openxmlformats.org/officeDocument/2006/relationships/hyperlink" Target="https://www.featuredcustomers.com/vendor/vmware/customers" TargetMode="External"/><Relationship Id="rId5" Type="http://schemas.openxmlformats.org/officeDocument/2006/relationships/hyperlink" Target="https://www.newhorizons.com/resources/d/blog/what-is-vsphere-an-introduction-to-vmwares-virtualization-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60"/>
              <a:t>CS518- Group Presentation</a:t>
            </a:r>
            <a:endParaRPr sz="26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60"/>
              <a:t>Ramya, Riley, Ryan</a:t>
            </a:r>
            <a:endParaRPr sz="2660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0" y="809951"/>
            <a:ext cx="6979100" cy="2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Virtualization?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order to understand the VMware vCenter Server, it’s important to first understand virtualization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Virtualization: </a:t>
            </a:r>
            <a:r>
              <a:rPr lang="en" sz="1400"/>
              <a:t>a</a:t>
            </a:r>
            <a:r>
              <a:rPr lang="en" sz="1400"/>
              <a:t> way for companies to rely on cloud-based software that imitates physical servers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Creates a virtual server system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Can host </a:t>
            </a:r>
            <a:r>
              <a:rPr lang="en" sz="1200"/>
              <a:t>multiple</a:t>
            </a:r>
            <a:r>
              <a:rPr lang="en" sz="1200"/>
              <a:t> servers on one machine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</a:t>
            </a:r>
            <a:r>
              <a:rPr lang="en"/>
              <a:t>What is VSphere</a:t>
            </a:r>
            <a:r>
              <a:rPr lang="en"/>
              <a:t>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VMware vSphere</a:t>
            </a:r>
            <a:r>
              <a:rPr lang="en" sz="1400"/>
              <a:t> is the name of VMware’s server virtualization product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Server virtualization:</a:t>
            </a:r>
            <a:r>
              <a:rPr lang="en" sz="1200"/>
              <a:t> allows multiple servers to work on one machine, instead of just one </a:t>
            </a:r>
            <a:r>
              <a:rPr lang="en" sz="1200"/>
              <a:t>machine per server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VMware vCenter Server?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Provides centralized management of vSphere virtual infrastructure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Control and manage multiple vSphere-based servers from a single console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Offers </a:t>
            </a:r>
            <a:r>
              <a:rPr lang="en" sz="1400"/>
              <a:t>centralized</a:t>
            </a:r>
            <a:r>
              <a:rPr lang="en" sz="1400"/>
              <a:t> </a:t>
            </a:r>
            <a:r>
              <a:rPr lang="en" sz="1400"/>
              <a:t>platform for managing virtual infrastructure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041700" y="2220225"/>
            <a:ext cx="9696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639725" y="1117500"/>
            <a:ext cx="33402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38" y="266300"/>
            <a:ext cx="6380325" cy="46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Who</a:t>
            </a:r>
            <a:endParaRPr sz="32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than 400,000 customers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Amazon (Shopping)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Adobe (Software)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AT&amp;T (Phone </a:t>
            </a:r>
            <a:r>
              <a:rPr lang="en" sz="1600"/>
              <a:t>services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Honda (Cars)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200" y="1016351"/>
            <a:ext cx="961782" cy="129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18"/>
          <p:cNvGraphicFramePr/>
          <p:nvPr/>
        </p:nvGraphicFramePr>
        <p:xfrm>
          <a:off x="4063875" y="8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{D52FBA8E-DFB3-408C-ABCA-1F564D9DC432}</a:tableStyleId>
              </a:tblPr>
              <a:tblGrid>
                <a:gridCol w="2363950"/>
                <a:gridCol w="2363950"/>
              </a:tblGrid>
              <a:tr h="1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459" y="2596846"/>
            <a:ext cx="1529100" cy="1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702" y="2794951"/>
            <a:ext cx="1784775" cy="1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300" y="1415500"/>
            <a:ext cx="1905075" cy="57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125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63525" y="1901650"/>
            <a:ext cx="42699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Centralized Management/Visibility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IaaS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Private Cloud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075" y="552964"/>
            <a:ext cx="3377926" cy="190260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50" y="2805302"/>
            <a:ext cx="3181450" cy="1582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https://www.vmware.com/files/pdf/VMware-Corporate-Brochure-BR-EN.pdf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https://www.featuredcustomers.com/vendor/vmware/customers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https://www.newhorizons.com/resources/d/blog/what-is-vsphere-an-introduction-to-vmwares-virtualization-platform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