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y="6858000" cx="9144000"/>
  <p:notesSz cx="6858000" cy="9144000"/>
  <p:embeddedFontLst>
    <p:embeddedFont>
      <p:font typeface="Tahoma"/>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730C59-A863-4725-8F29-35D517709BAD}">
  <a:tblStyle styleId="{2B730C59-A863-4725-8F29-35D517709B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Tahoma-bold.fntdata"/><Relationship Id="rId12" Type="http://schemas.openxmlformats.org/officeDocument/2006/relationships/slide" Target="slides/slide5.xml"/><Relationship Id="rId56" Type="http://schemas.openxmlformats.org/officeDocument/2006/relationships/font" Target="fonts/Tahoma-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a77b0e85d9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a77b0e85d9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a77b0e85d9_0_1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77b0e85d9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77b0e85d9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a77b0e85d9_0_2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77b0e85d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a77b0e85d9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a77b0e85d9_0_3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a77b0e85d9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a77b0e85d9_0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a77b0e85d9_0_4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77b0e85d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77b0e85d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a77b0e85d9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77b0e85d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77b0e85d9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a77b0e85d9_0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ahoma"/>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2"/>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79" name="Google Shape;79;p2"/>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2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520"/>
              <a:buNone/>
              <a:defRPr sz="1600"/>
            </a:lvl3pPr>
            <a:lvl4pPr indent="-228600" lvl="3" marL="1828800" algn="l">
              <a:spcBef>
                <a:spcPts val="280"/>
              </a:spcBef>
              <a:spcAft>
                <a:spcPts val="0"/>
              </a:spcAft>
              <a:buSzPts val="910"/>
              <a:buNone/>
              <a:defRPr sz="1400"/>
            </a:lvl4pPr>
            <a:lvl5pPr indent="-228600" lvl="4" marL="2286000" algn="l">
              <a:spcBef>
                <a:spcPts val="280"/>
              </a:spcBef>
              <a:spcAft>
                <a:spcPts val="0"/>
              </a:spcAft>
              <a:buSzPts val="840"/>
              <a:buNone/>
              <a:defRPr sz="1400"/>
            </a:lvl5pPr>
            <a:lvl6pPr indent="-228600" lvl="5" marL="2743200" algn="l">
              <a:spcBef>
                <a:spcPts val="280"/>
              </a:spcBef>
              <a:spcAft>
                <a:spcPts val="0"/>
              </a:spcAft>
              <a:buSzPts val="840"/>
              <a:buNone/>
              <a:defRPr sz="1400"/>
            </a:lvl6pPr>
            <a:lvl7pPr indent="-228600" lvl="6" marL="3200400" algn="l">
              <a:spcBef>
                <a:spcPts val="280"/>
              </a:spcBef>
              <a:spcAft>
                <a:spcPts val="0"/>
              </a:spcAft>
              <a:buSzPts val="840"/>
              <a:buNone/>
              <a:defRPr sz="1400"/>
            </a:lvl7pPr>
            <a:lvl8pPr indent="-228600" lvl="7" marL="3657600" algn="l">
              <a:spcBef>
                <a:spcPts val="280"/>
              </a:spcBef>
              <a:spcAft>
                <a:spcPts val="0"/>
              </a:spcAft>
              <a:buSzPts val="840"/>
              <a:buNone/>
              <a:defRPr sz="1400"/>
            </a:lvl8pPr>
            <a:lvl9pPr indent="-228600" lvl="8" marL="4114800" algn="l">
              <a:spcBef>
                <a:spcPts val="280"/>
              </a:spcBef>
              <a:spcAft>
                <a:spcPts val="0"/>
              </a:spcAft>
              <a:buSzPts val="840"/>
              <a:buNone/>
              <a:defRPr sz="1400"/>
            </a:lvl9pPr>
          </a:lstStyle>
          <a:p/>
        </p:txBody>
      </p:sp>
      <p:sp>
        <p:nvSpPr>
          <p:cNvPr id="136" name="Google Shape;136;p11"/>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1"/>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1"/>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06" name="Shape 206"/>
        <p:cNvGrpSpPr/>
        <p:nvPr/>
      </p:nvGrpSpPr>
      <p:grpSpPr>
        <a:xfrm>
          <a:off x="0" y="0"/>
          <a:ext cx="0" cy="0"/>
          <a:chOff x="0" y="0"/>
          <a:chExt cx="0" cy="0"/>
        </a:xfrm>
      </p:grpSpPr>
      <p:sp>
        <p:nvSpPr>
          <p:cNvPr id="207" name="Google Shape;207;p13"/>
          <p:cNvSpPr txBox="1"/>
          <p:nvPr>
            <p:ph type="title"/>
          </p:nvPr>
        </p:nvSpPr>
        <p:spPr>
          <a:xfrm>
            <a:off x="762000" y="274638"/>
            <a:ext cx="7924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3"/>
          <p:cNvSpPr txBox="1"/>
          <p:nvPr>
            <p:ph idx="10" type="dt"/>
          </p:nvPr>
        </p:nvSpPr>
        <p:spPr>
          <a:xfrm>
            <a:off x="4114800" y="6248400"/>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13"/>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13"/>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3"/>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
          <p:cNvSpPr txBox="1"/>
          <p:nvPr>
            <p:ph idx="1" type="body"/>
          </p:nvPr>
        </p:nvSpPr>
        <p:spPr>
          <a:xfrm>
            <a:off x="838200" y="990600"/>
            <a:ext cx="3810000" cy="5334000"/>
          </a:xfrm>
          <a:prstGeom prst="rect">
            <a:avLst/>
          </a:prstGeom>
          <a:noFill/>
          <a:ln>
            <a:noFill/>
          </a:ln>
        </p:spPr>
        <p:txBody>
          <a:bodyPr anchorCtr="0" anchor="t" bIns="45700" lIns="91425" spcFirstLastPara="1" rIns="91425" wrap="square" tIns="45700">
            <a:noAutofit/>
          </a:bodyPr>
          <a:lstStyle>
            <a:lvl1pPr indent="-424180" lvl="0" marL="457200" algn="l">
              <a:spcBef>
                <a:spcPts val="560"/>
              </a:spcBef>
              <a:spcAft>
                <a:spcPts val="0"/>
              </a:spcAft>
              <a:buSzPts val="30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85" name="Google Shape;85;p3"/>
          <p:cNvSpPr txBox="1"/>
          <p:nvPr>
            <p:ph idx="2" type="body"/>
          </p:nvPr>
        </p:nvSpPr>
        <p:spPr>
          <a:xfrm>
            <a:off x="4800600" y="990600"/>
            <a:ext cx="3810000" cy="5334000"/>
          </a:xfrm>
          <a:prstGeom prst="rect">
            <a:avLst/>
          </a:prstGeom>
          <a:noFill/>
          <a:ln>
            <a:noFill/>
          </a:ln>
        </p:spPr>
        <p:txBody>
          <a:bodyPr anchorCtr="0" anchor="t" bIns="45700" lIns="91425" spcFirstLastPara="1" rIns="91425" wrap="square" tIns="45700">
            <a:noAutofit/>
          </a:bodyPr>
          <a:lstStyle>
            <a:lvl1pPr indent="-424180" lvl="0" marL="457200" algn="l">
              <a:spcBef>
                <a:spcPts val="560"/>
              </a:spcBef>
              <a:spcAft>
                <a:spcPts val="0"/>
              </a:spcAft>
              <a:buSzPts val="3080"/>
              <a:buChar char="•"/>
              <a:defRPr sz="2800"/>
            </a:lvl1pPr>
            <a:lvl2pPr indent="-320040" lvl="1" marL="914400" algn="l">
              <a:spcBef>
                <a:spcPts val="480"/>
              </a:spcBef>
              <a:spcAft>
                <a:spcPts val="0"/>
              </a:spcAft>
              <a:buSzPts val="1440"/>
              <a:buChar char="■"/>
              <a:defRPr sz="2400"/>
            </a:lvl2pPr>
            <a:lvl3pPr indent="-349250" lvl="2" marL="1371600" algn="l">
              <a:spcBef>
                <a:spcPts val="400"/>
              </a:spcBef>
              <a:spcAft>
                <a:spcPts val="0"/>
              </a:spcAft>
              <a:buSzPts val="1900"/>
              <a:buChar char="⬥"/>
              <a:defRPr sz="2000"/>
            </a:lvl3pPr>
            <a:lvl4pPr indent="-302894" lvl="3" marL="1828800" algn="l">
              <a:spcBef>
                <a:spcPts val="360"/>
              </a:spcBef>
              <a:spcAft>
                <a:spcPts val="0"/>
              </a:spcAft>
              <a:buSzPts val="1170"/>
              <a:buChar char="■"/>
              <a:defRPr sz="1800"/>
            </a:lvl4pPr>
            <a:lvl5pPr indent="-297179" lvl="4" marL="2286000" algn="l">
              <a:spcBef>
                <a:spcPts val="360"/>
              </a:spcBef>
              <a:spcAft>
                <a:spcPts val="0"/>
              </a:spcAft>
              <a:buSzPts val="1080"/>
              <a:buChar char="■"/>
              <a:defRPr sz="1800"/>
            </a:lvl5pPr>
            <a:lvl6pPr indent="-297179" lvl="5" marL="2743200" algn="l">
              <a:spcBef>
                <a:spcPts val="360"/>
              </a:spcBef>
              <a:spcAft>
                <a:spcPts val="0"/>
              </a:spcAft>
              <a:buSzPts val="1080"/>
              <a:buChar char="■"/>
              <a:defRPr sz="1800"/>
            </a:lvl6pPr>
            <a:lvl7pPr indent="-297179" lvl="6" marL="3200400" algn="l">
              <a:spcBef>
                <a:spcPts val="360"/>
              </a:spcBef>
              <a:spcAft>
                <a:spcPts val="0"/>
              </a:spcAft>
              <a:buSzPts val="1080"/>
              <a:buChar char="■"/>
              <a:defRPr sz="1800"/>
            </a:lvl7pPr>
            <a:lvl8pPr indent="-297179" lvl="7" marL="3657600" algn="l">
              <a:spcBef>
                <a:spcPts val="360"/>
              </a:spcBef>
              <a:spcAft>
                <a:spcPts val="0"/>
              </a:spcAft>
              <a:buSzPts val="1080"/>
              <a:buChar char="■"/>
              <a:defRPr sz="1800"/>
            </a:lvl8pPr>
            <a:lvl9pPr indent="-297179" lvl="8" marL="4114800" algn="l">
              <a:spcBef>
                <a:spcPts val="360"/>
              </a:spcBef>
              <a:spcAft>
                <a:spcPts val="0"/>
              </a:spcAft>
              <a:buSzPts val="1080"/>
              <a:buChar char="■"/>
              <a:defRPr sz="1800"/>
            </a:lvl9pPr>
          </a:lstStyle>
          <a:p/>
        </p:txBody>
      </p:sp>
      <p:sp>
        <p:nvSpPr>
          <p:cNvPr id="86" name="Google Shape;86;p3"/>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p4"/>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5"/>
          <p:cNvSpPr txBox="1"/>
          <p:nvPr>
            <p:ph type="title"/>
          </p:nvPr>
        </p:nvSpPr>
        <p:spPr>
          <a:xfrm rot="5400000">
            <a:off x="4762500" y="2247900"/>
            <a:ext cx="6096000"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
          <p:cNvSpPr txBox="1"/>
          <p:nvPr>
            <p:ph idx="1" type="body"/>
          </p:nvPr>
        </p:nvSpPr>
        <p:spPr>
          <a:xfrm rot="5400000">
            <a:off x="571500" y="266700"/>
            <a:ext cx="6096000" cy="6019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97" name="Google Shape;97;p5"/>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0" name="Shape 100"/>
        <p:cNvGrpSpPr/>
        <p:nvPr/>
      </p:nvGrpSpPr>
      <p:grpSpPr>
        <a:xfrm>
          <a:off x="0" y="0"/>
          <a:ext cx="0" cy="0"/>
          <a:chOff x="0" y="0"/>
          <a:chExt cx="0" cy="0"/>
        </a:xfrm>
      </p:grpSpPr>
      <p:sp>
        <p:nvSpPr>
          <p:cNvPr id="101" name="Google Shape;101;p6"/>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6"/>
          <p:cNvSpPr txBox="1"/>
          <p:nvPr>
            <p:ph idx="1" type="body"/>
          </p:nvPr>
        </p:nvSpPr>
        <p:spPr>
          <a:xfrm rot="5400000">
            <a:off x="2057400" y="-228600"/>
            <a:ext cx="5334000" cy="77724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297180" lvl="1" marL="914400" algn="l">
              <a:spcBef>
                <a:spcPts val="360"/>
              </a:spcBef>
              <a:spcAft>
                <a:spcPts val="0"/>
              </a:spcAft>
              <a:buSzPts val="1080"/>
              <a:buChar char="■"/>
              <a:defRPr/>
            </a:lvl2pPr>
            <a:lvl3pPr indent="-337185" lvl="2" marL="1371600" algn="l">
              <a:spcBef>
                <a:spcPts val="360"/>
              </a:spcBef>
              <a:spcAft>
                <a:spcPts val="0"/>
              </a:spcAft>
              <a:buSzPts val="1710"/>
              <a:buChar char="⬥"/>
              <a:defRPr/>
            </a:lvl3pPr>
            <a:lvl4pPr indent="-302894" lvl="3" marL="1828800" algn="l">
              <a:spcBef>
                <a:spcPts val="360"/>
              </a:spcBef>
              <a:spcAft>
                <a:spcPts val="0"/>
              </a:spcAft>
              <a:buSzPts val="1170"/>
              <a:buChar char="■"/>
              <a:defRPr/>
            </a:lvl4pPr>
            <a:lvl5pPr indent="-297179" lvl="4" marL="2286000" algn="l">
              <a:spcBef>
                <a:spcPts val="360"/>
              </a:spcBef>
              <a:spcAft>
                <a:spcPts val="0"/>
              </a:spcAft>
              <a:buSzPts val="1080"/>
              <a:buChar char="■"/>
              <a:defRPr/>
            </a:lvl5pPr>
            <a:lvl6pPr indent="-297179" lvl="5" marL="2743200" algn="l">
              <a:spcBef>
                <a:spcPts val="360"/>
              </a:spcBef>
              <a:spcAft>
                <a:spcPts val="0"/>
              </a:spcAft>
              <a:buSzPts val="1080"/>
              <a:buChar char="■"/>
              <a:defRPr/>
            </a:lvl6pPr>
            <a:lvl7pPr indent="-297179" lvl="6" marL="3200400" algn="l">
              <a:spcBef>
                <a:spcPts val="360"/>
              </a:spcBef>
              <a:spcAft>
                <a:spcPts val="0"/>
              </a:spcAft>
              <a:buSzPts val="1080"/>
              <a:buChar char="■"/>
              <a:defRPr/>
            </a:lvl7pPr>
            <a:lvl8pPr indent="-297179" lvl="7" marL="3657600" algn="l">
              <a:spcBef>
                <a:spcPts val="360"/>
              </a:spcBef>
              <a:spcAft>
                <a:spcPts val="0"/>
              </a:spcAft>
              <a:buSzPts val="1080"/>
              <a:buChar char="■"/>
              <a:defRPr/>
            </a:lvl8pPr>
            <a:lvl9pPr indent="-297179" lvl="8" marL="4114800" algn="l">
              <a:spcBef>
                <a:spcPts val="360"/>
              </a:spcBef>
              <a:spcAft>
                <a:spcPts val="0"/>
              </a:spcAft>
              <a:buSzPts val="1080"/>
              <a:buChar char="■"/>
              <a:defRPr/>
            </a:lvl9pPr>
          </a:lstStyle>
          <a:p/>
        </p:txBody>
      </p:sp>
      <p:sp>
        <p:nvSpPr>
          <p:cNvPr id="103" name="Google Shape;103;p6"/>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6"/>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hlink"/>
              </a:buClr>
              <a:buSzPts val="3520"/>
              <a:buFont typeface="Noto Sans Symbols"/>
              <a:buNone/>
              <a:defRPr sz="3200">
                <a:solidFill>
                  <a:schemeClr val="dk1"/>
                </a:solidFill>
                <a:latin typeface="Tahoma"/>
                <a:ea typeface="Tahoma"/>
                <a:cs typeface="Tahoma"/>
                <a:sym typeface="Tahoma"/>
              </a:defRPr>
            </a:lvl1pPr>
            <a:lvl2pPr lvl="1" marR="0" rtl="0" algn="l">
              <a:spcBef>
                <a:spcPts val="560"/>
              </a:spcBef>
              <a:spcAft>
                <a:spcPts val="0"/>
              </a:spcAft>
              <a:buClr>
                <a:schemeClr val="dk1"/>
              </a:buClr>
              <a:buSzPts val="1680"/>
              <a:buFont typeface="Noto Sans Symbols"/>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hlink"/>
              </a:buClr>
              <a:buSzPts val="2280"/>
              <a:buFont typeface="Noto Sans Symbols"/>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1300"/>
              <a:buFont typeface="Noto Sans Symbols"/>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hlink"/>
              </a:buClr>
              <a:buSzPts val="1200"/>
              <a:buFont typeface="Noto Sans Symbols"/>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hlink"/>
              </a:buClr>
              <a:buSzPts val="1200"/>
              <a:buFont typeface="Noto Sans Symbols"/>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hlink"/>
              </a:buClr>
              <a:buSzPts val="1200"/>
              <a:buFont typeface="Noto Sans Symbols"/>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hlink"/>
              </a:buClr>
              <a:buSzPts val="1200"/>
              <a:buFont typeface="Noto Sans Symbols"/>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hlink"/>
              </a:buClr>
              <a:buSzPts val="1200"/>
              <a:buFont typeface="Noto Sans Symbols"/>
              <a:buNone/>
              <a:defRPr b="0" i="0" sz="2000" u="none" cap="none" strike="noStrike">
                <a:solidFill>
                  <a:schemeClr val="dk1"/>
                </a:solidFill>
                <a:latin typeface="Tahoma"/>
                <a:ea typeface="Tahoma"/>
                <a:cs typeface="Tahoma"/>
                <a:sym typeface="Tahoma"/>
              </a:defRPr>
            </a:lvl9pPr>
          </a:lstStyle>
          <a:p/>
        </p:txBody>
      </p:sp>
      <p:sp>
        <p:nvSpPr>
          <p:cNvPr id="109" name="Google Shape;109;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5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110" name="Google Shape;110;p7"/>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7"/>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7"/>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52119" lvl="0" marL="457200" algn="l">
              <a:spcBef>
                <a:spcPts val="640"/>
              </a:spcBef>
              <a:spcAft>
                <a:spcPts val="0"/>
              </a:spcAft>
              <a:buSzPts val="3520"/>
              <a:buChar char="•"/>
              <a:defRPr sz="3200"/>
            </a:lvl1pPr>
            <a:lvl2pPr indent="-335280" lvl="1" marL="914400" algn="l">
              <a:spcBef>
                <a:spcPts val="560"/>
              </a:spcBef>
              <a:spcAft>
                <a:spcPts val="0"/>
              </a:spcAft>
              <a:buSzPts val="1680"/>
              <a:buChar char="■"/>
              <a:defRPr sz="2800"/>
            </a:lvl2pPr>
            <a:lvl3pPr indent="-373380" lvl="2" marL="1371600" algn="l">
              <a:spcBef>
                <a:spcPts val="480"/>
              </a:spcBef>
              <a:spcAft>
                <a:spcPts val="0"/>
              </a:spcAft>
              <a:buSzPts val="2280"/>
              <a:buChar char="⬥"/>
              <a:defRPr sz="2400"/>
            </a:lvl3pPr>
            <a:lvl4pPr indent="-311150" lvl="3" marL="1828800" algn="l">
              <a:spcBef>
                <a:spcPts val="400"/>
              </a:spcBef>
              <a:spcAft>
                <a:spcPts val="0"/>
              </a:spcAft>
              <a:buSzPts val="1300"/>
              <a:buChar char="■"/>
              <a:defRPr sz="2000"/>
            </a:lvl4pPr>
            <a:lvl5pPr indent="-304800" lvl="4" marL="2286000" algn="l">
              <a:spcBef>
                <a:spcPts val="400"/>
              </a:spcBef>
              <a:spcAft>
                <a:spcPts val="0"/>
              </a:spcAft>
              <a:buSzPts val="1200"/>
              <a:buChar char="■"/>
              <a:defRPr sz="2000"/>
            </a:lvl5pPr>
            <a:lvl6pPr indent="-304800" lvl="5" marL="2743200" algn="l">
              <a:spcBef>
                <a:spcPts val="400"/>
              </a:spcBef>
              <a:spcAft>
                <a:spcPts val="0"/>
              </a:spcAft>
              <a:buSzPts val="1200"/>
              <a:buChar char="■"/>
              <a:defRPr sz="2000"/>
            </a:lvl6pPr>
            <a:lvl7pPr indent="-304800" lvl="6" marL="3200400" algn="l">
              <a:spcBef>
                <a:spcPts val="400"/>
              </a:spcBef>
              <a:spcAft>
                <a:spcPts val="0"/>
              </a:spcAft>
              <a:buSzPts val="1200"/>
              <a:buChar char="■"/>
              <a:defRPr sz="2000"/>
            </a:lvl7pPr>
            <a:lvl8pPr indent="-304800" lvl="7" marL="3657600" algn="l">
              <a:spcBef>
                <a:spcPts val="400"/>
              </a:spcBef>
              <a:spcAft>
                <a:spcPts val="0"/>
              </a:spcAft>
              <a:buSzPts val="1200"/>
              <a:buChar char="■"/>
              <a:defRPr sz="2000"/>
            </a:lvl8pPr>
            <a:lvl9pPr indent="-304800" lvl="8" marL="4114800" algn="l">
              <a:spcBef>
                <a:spcPts val="400"/>
              </a:spcBef>
              <a:spcAft>
                <a:spcPts val="0"/>
              </a:spcAft>
              <a:buSzPts val="1200"/>
              <a:buChar char="■"/>
              <a:defRPr sz="2000"/>
            </a:lvl9pPr>
          </a:lstStyle>
          <a:p/>
        </p:txBody>
      </p:sp>
      <p:sp>
        <p:nvSpPr>
          <p:cNvPr id="116" name="Google Shape;116;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54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95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40"/>
              <a:buNone/>
              <a:defRPr sz="900"/>
            </a:lvl5pPr>
            <a:lvl6pPr indent="-228600" lvl="5" marL="2743200" algn="l">
              <a:spcBef>
                <a:spcPts val="180"/>
              </a:spcBef>
              <a:spcAft>
                <a:spcPts val="0"/>
              </a:spcAft>
              <a:buSzPts val="540"/>
              <a:buNone/>
              <a:defRPr sz="900"/>
            </a:lvl6pPr>
            <a:lvl7pPr indent="-228600" lvl="6" marL="3200400" algn="l">
              <a:spcBef>
                <a:spcPts val="180"/>
              </a:spcBef>
              <a:spcAft>
                <a:spcPts val="0"/>
              </a:spcAft>
              <a:buSzPts val="540"/>
              <a:buNone/>
              <a:defRPr sz="900"/>
            </a:lvl7pPr>
            <a:lvl8pPr indent="-228600" lvl="7" marL="3657600" algn="l">
              <a:spcBef>
                <a:spcPts val="180"/>
              </a:spcBef>
              <a:spcAft>
                <a:spcPts val="0"/>
              </a:spcAft>
              <a:buSzPts val="540"/>
              <a:buNone/>
              <a:defRPr sz="900"/>
            </a:lvl8pPr>
            <a:lvl9pPr indent="-228600" lvl="8" marL="4114800" algn="l">
              <a:spcBef>
                <a:spcPts val="180"/>
              </a:spcBef>
              <a:spcAft>
                <a:spcPts val="0"/>
              </a:spcAft>
              <a:buSzPts val="540"/>
              <a:buNone/>
              <a:defRPr sz="900"/>
            </a:lvl9pPr>
          </a:lstStyle>
          <a:p/>
        </p:txBody>
      </p:sp>
      <p:sp>
        <p:nvSpPr>
          <p:cNvPr id="117" name="Google Shape;117;p8"/>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8"/>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
        <p:nvSpPr>
          <p:cNvPr id="121" name="Google Shape;121;p9"/>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9"/>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9"/>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1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127" name="Google Shape;127;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4800" lvl="1" marL="914400" algn="l">
              <a:spcBef>
                <a:spcPts val="400"/>
              </a:spcBef>
              <a:spcAft>
                <a:spcPts val="0"/>
              </a:spcAft>
              <a:buSzPts val="1200"/>
              <a:buChar char="■"/>
              <a:defRPr sz="2000"/>
            </a:lvl2pPr>
            <a:lvl3pPr indent="-337185" lvl="2" marL="1371600" algn="l">
              <a:spcBef>
                <a:spcPts val="360"/>
              </a:spcBef>
              <a:spcAft>
                <a:spcPts val="0"/>
              </a:spcAft>
              <a:buSzPts val="1710"/>
              <a:buChar char="⬥"/>
              <a:defRPr sz="1800"/>
            </a:lvl3pPr>
            <a:lvl4pPr indent="-294639" lvl="3" marL="1828800" algn="l">
              <a:spcBef>
                <a:spcPts val="320"/>
              </a:spcBef>
              <a:spcAft>
                <a:spcPts val="0"/>
              </a:spcAft>
              <a:buSzPts val="104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128" name="Google Shape;128;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71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960"/>
              <a:buNone/>
              <a:defRPr b="1" sz="1600"/>
            </a:lvl5pPr>
            <a:lvl6pPr indent="-228600" lvl="5" marL="2743200" algn="l">
              <a:spcBef>
                <a:spcPts val="320"/>
              </a:spcBef>
              <a:spcAft>
                <a:spcPts val="0"/>
              </a:spcAft>
              <a:buSzPts val="960"/>
              <a:buNone/>
              <a:defRPr b="1" sz="1600"/>
            </a:lvl6pPr>
            <a:lvl7pPr indent="-228600" lvl="6" marL="3200400" algn="l">
              <a:spcBef>
                <a:spcPts val="320"/>
              </a:spcBef>
              <a:spcAft>
                <a:spcPts val="0"/>
              </a:spcAft>
              <a:buSzPts val="960"/>
              <a:buNone/>
              <a:defRPr b="1" sz="1600"/>
            </a:lvl7pPr>
            <a:lvl8pPr indent="-228600" lvl="7" marL="3657600" algn="l">
              <a:spcBef>
                <a:spcPts val="320"/>
              </a:spcBef>
              <a:spcAft>
                <a:spcPts val="0"/>
              </a:spcAft>
              <a:buSzPts val="960"/>
              <a:buNone/>
              <a:defRPr b="1" sz="1600"/>
            </a:lvl8pPr>
            <a:lvl9pPr indent="-228600" lvl="8" marL="4114800" algn="l">
              <a:spcBef>
                <a:spcPts val="320"/>
              </a:spcBef>
              <a:spcAft>
                <a:spcPts val="0"/>
              </a:spcAft>
              <a:buSzPts val="960"/>
              <a:buNone/>
              <a:defRPr b="1" sz="1600"/>
            </a:lvl9pPr>
          </a:lstStyle>
          <a:p/>
        </p:txBody>
      </p:sp>
      <p:sp>
        <p:nvSpPr>
          <p:cNvPr id="129" name="Google Shape;129;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spcBef>
                <a:spcPts val="480"/>
              </a:spcBef>
              <a:spcAft>
                <a:spcPts val="0"/>
              </a:spcAft>
              <a:buSzPts val="2640"/>
              <a:buChar char="•"/>
              <a:defRPr sz="2400"/>
            </a:lvl1pPr>
            <a:lvl2pPr indent="-304800" lvl="1" marL="914400" algn="l">
              <a:spcBef>
                <a:spcPts val="400"/>
              </a:spcBef>
              <a:spcAft>
                <a:spcPts val="0"/>
              </a:spcAft>
              <a:buSzPts val="1200"/>
              <a:buChar char="■"/>
              <a:defRPr sz="2000"/>
            </a:lvl2pPr>
            <a:lvl3pPr indent="-337185" lvl="2" marL="1371600" algn="l">
              <a:spcBef>
                <a:spcPts val="360"/>
              </a:spcBef>
              <a:spcAft>
                <a:spcPts val="0"/>
              </a:spcAft>
              <a:buSzPts val="1710"/>
              <a:buChar char="⬥"/>
              <a:defRPr sz="1800"/>
            </a:lvl3pPr>
            <a:lvl4pPr indent="-294639" lvl="3" marL="1828800" algn="l">
              <a:spcBef>
                <a:spcPts val="320"/>
              </a:spcBef>
              <a:spcAft>
                <a:spcPts val="0"/>
              </a:spcAft>
              <a:buSzPts val="1040"/>
              <a:buChar char="■"/>
              <a:defRPr sz="1600"/>
            </a:lvl4pPr>
            <a:lvl5pPr indent="-289560" lvl="4" marL="2286000" algn="l">
              <a:spcBef>
                <a:spcPts val="320"/>
              </a:spcBef>
              <a:spcAft>
                <a:spcPts val="0"/>
              </a:spcAft>
              <a:buSzPts val="960"/>
              <a:buChar char="■"/>
              <a:defRPr sz="1600"/>
            </a:lvl5pPr>
            <a:lvl6pPr indent="-289560" lvl="5" marL="2743200" algn="l">
              <a:spcBef>
                <a:spcPts val="320"/>
              </a:spcBef>
              <a:spcAft>
                <a:spcPts val="0"/>
              </a:spcAft>
              <a:buSzPts val="960"/>
              <a:buChar char="■"/>
              <a:defRPr sz="1600"/>
            </a:lvl6pPr>
            <a:lvl7pPr indent="-289560" lvl="6" marL="3200400" algn="l">
              <a:spcBef>
                <a:spcPts val="320"/>
              </a:spcBef>
              <a:spcAft>
                <a:spcPts val="0"/>
              </a:spcAft>
              <a:buSzPts val="960"/>
              <a:buChar char="■"/>
              <a:defRPr sz="1600"/>
            </a:lvl7pPr>
            <a:lvl8pPr indent="-289559" lvl="7" marL="3657600" algn="l">
              <a:spcBef>
                <a:spcPts val="320"/>
              </a:spcBef>
              <a:spcAft>
                <a:spcPts val="0"/>
              </a:spcAft>
              <a:buSzPts val="960"/>
              <a:buChar char="■"/>
              <a:defRPr sz="1600"/>
            </a:lvl8pPr>
            <a:lvl9pPr indent="-289559" lvl="8" marL="4114800" algn="l">
              <a:spcBef>
                <a:spcPts val="320"/>
              </a:spcBef>
              <a:spcAft>
                <a:spcPts val="0"/>
              </a:spcAft>
              <a:buSzPts val="960"/>
              <a:buChar char="■"/>
              <a:defRPr sz="1600"/>
            </a:lvl9pPr>
          </a:lstStyle>
          <a:p/>
        </p:txBody>
      </p:sp>
      <p:sp>
        <p:nvSpPr>
          <p:cNvPr id="130" name="Google Shape;130;p10"/>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0"/>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0"/>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11" name="Google Shape;11;p1"/>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lvl1pPr indent="-424180" lvl="0" marL="457200" marR="0" rtl="0" algn="l">
              <a:spcBef>
                <a:spcPts val="560"/>
              </a:spcBef>
              <a:spcAft>
                <a:spcPts val="0"/>
              </a:spcAft>
              <a:buClr>
                <a:schemeClr val="hlink"/>
              </a:buClr>
              <a:buSzPts val="3080"/>
              <a:buFont typeface="Noto Sans Symbols"/>
              <a:buChar char="•"/>
              <a:defRPr b="0" i="0" sz="2800" u="none" cap="none" strike="noStrike">
                <a:solidFill>
                  <a:schemeClr val="dk1"/>
                </a:solidFill>
                <a:latin typeface="Tahoma"/>
                <a:ea typeface="Tahoma"/>
                <a:cs typeface="Tahoma"/>
                <a:sym typeface="Tahoma"/>
              </a:defRPr>
            </a:lvl1pPr>
            <a:lvl2pPr indent="-320040" lvl="1" marL="914400" marR="0" rtl="0" algn="l">
              <a:spcBef>
                <a:spcPts val="480"/>
              </a:spcBef>
              <a:spcAft>
                <a:spcPts val="0"/>
              </a:spcAft>
              <a:buClr>
                <a:schemeClr val="dk1"/>
              </a:buClr>
              <a:buSzPts val="1440"/>
              <a:buFont typeface="Noto Sans Symbols"/>
              <a:buChar char="■"/>
              <a:defRPr b="0" i="0" sz="2400" u="none" cap="none" strike="noStrike">
                <a:solidFill>
                  <a:schemeClr val="dk1"/>
                </a:solidFill>
                <a:latin typeface="Tahoma"/>
                <a:ea typeface="Tahoma"/>
                <a:cs typeface="Tahoma"/>
                <a:sym typeface="Tahoma"/>
              </a:defRPr>
            </a:lvl2pPr>
            <a:lvl3pPr indent="-349250" lvl="2" marL="1371600" marR="0" rtl="0" algn="l">
              <a:spcBef>
                <a:spcPts val="400"/>
              </a:spcBef>
              <a:spcAft>
                <a:spcPts val="0"/>
              </a:spcAft>
              <a:buClr>
                <a:schemeClr val="hlink"/>
              </a:buClr>
              <a:buSzPts val="1900"/>
              <a:buFont typeface="Noto Sans Symbols"/>
              <a:buChar char="⬥"/>
              <a:defRPr b="0" i="0" sz="2000" u="none" cap="none" strike="noStrike">
                <a:solidFill>
                  <a:schemeClr val="dk1"/>
                </a:solidFill>
                <a:latin typeface="Tahoma"/>
                <a:ea typeface="Tahoma"/>
                <a:cs typeface="Tahoma"/>
                <a:sym typeface="Tahoma"/>
              </a:defRPr>
            </a:lvl3pPr>
            <a:lvl4pPr indent="-294639" lvl="3" marL="18288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Tahoma"/>
                <a:ea typeface="Tahoma"/>
                <a:cs typeface="Tahoma"/>
                <a:sym typeface="Tahoma"/>
              </a:defRPr>
            </a:lvl4pPr>
            <a:lvl5pPr indent="-281939" lvl="4" marL="22860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5pPr>
            <a:lvl6pPr indent="-281939" lvl="5" marL="27432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6pPr>
            <a:lvl7pPr indent="-281939" lvl="6" marL="32004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7pPr>
            <a:lvl8pPr indent="-281940" lvl="7" marL="36576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8pPr>
            <a:lvl9pPr indent="-281940" lvl="8" marL="41148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9pPr>
          </a:lstStyle>
          <a:p/>
        </p:txBody>
      </p:sp>
      <p:sp>
        <p:nvSpPr>
          <p:cNvPr id="12" name="Google Shape;12;p1"/>
          <p:cNvSpPr txBox="1"/>
          <p:nvPr>
            <p:ph idx="10" type="dt"/>
          </p:nvPr>
        </p:nvSpPr>
        <p:spPr>
          <a:xfrm>
            <a:off x="685800" y="6400800"/>
            <a:ext cx="1905000" cy="3048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 name="Google Shape;13;p1"/>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0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 name="Google Shape;14;p1"/>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000"/>
              <a:buFont typeface="Tahoma"/>
              <a:buNone/>
              <a:defRPr b="0" i="0" sz="10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15" name="Google Shape;15;p1"/>
          <p:cNvGrpSpPr/>
          <p:nvPr/>
        </p:nvGrpSpPr>
        <p:grpSpPr>
          <a:xfrm>
            <a:off x="0" y="0"/>
            <a:ext cx="9144000" cy="6858000"/>
            <a:chOff x="0" y="0"/>
            <a:chExt cx="5760" cy="4320"/>
          </a:xfrm>
        </p:grpSpPr>
        <p:grpSp>
          <p:nvGrpSpPr>
            <p:cNvPr id="16" name="Google Shape;16;p1"/>
            <p:cNvGrpSpPr/>
            <p:nvPr/>
          </p:nvGrpSpPr>
          <p:grpSpPr>
            <a:xfrm>
              <a:off x="0" y="0"/>
              <a:ext cx="5760" cy="4320"/>
              <a:chOff x="0" y="0"/>
              <a:chExt cx="5760" cy="4320"/>
            </a:xfrm>
          </p:grpSpPr>
          <p:grpSp>
            <p:nvGrpSpPr>
              <p:cNvPr id="17" name="Google Shape;17;p1"/>
              <p:cNvGrpSpPr/>
              <p:nvPr/>
            </p:nvGrpSpPr>
            <p:grpSpPr>
              <a:xfrm>
                <a:off x="0" y="192"/>
                <a:ext cx="5760" cy="4032"/>
                <a:chOff x="0" y="192"/>
                <a:chExt cx="5760" cy="4032"/>
              </a:xfrm>
            </p:grpSpPr>
            <p:cxnSp>
              <p:nvCxnSpPr>
                <p:cNvPr id="18" name="Google Shape;18;p1"/>
                <p:cNvCxnSpPr/>
                <p:nvPr/>
              </p:nvCxnSpPr>
              <p:spPr>
                <a:xfrm>
                  <a:off x="0" y="192"/>
                  <a:ext cx="5760" cy="0"/>
                </a:xfrm>
                <a:prstGeom prst="straightConnector1">
                  <a:avLst/>
                </a:prstGeom>
                <a:noFill/>
                <a:ln>
                  <a:noFill/>
                </a:ln>
              </p:spPr>
            </p:cxnSp>
            <p:cxnSp>
              <p:nvCxnSpPr>
                <p:cNvPr id="19" name="Google Shape;19;p1"/>
                <p:cNvCxnSpPr/>
                <p:nvPr/>
              </p:nvCxnSpPr>
              <p:spPr>
                <a:xfrm>
                  <a:off x="0" y="384"/>
                  <a:ext cx="5760" cy="0"/>
                </a:xfrm>
                <a:prstGeom prst="straightConnector1">
                  <a:avLst/>
                </a:prstGeom>
                <a:noFill/>
                <a:ln>
                  <a:noFill/>
                </a:ln>
              </p:spPr>
            </p:cxnSp>
            <p:cxnSp>
              <p:nvCxnSpPr>
                <p:cNvPr id="20" name="Google Shape;20;p1"/>
                <p:cNvCxnSpPr/>
                <p:nvPr/>
              </p:nvCxnSpPr>
              <p:spPr>
                <a:xfrm>
                  <a:off x="0" y="576"/>
                  <a:ext cx="5760" cy="0"/>
                </a:xfrm>
                <a:prstGeom prst="straightConnector1">
                  <a:avLst/>
                </a:prstGeom>
                <a:noFill/>
                <a:ln>
                  <a:noFill/>
                </a:ln>
              </p:spPr>
            </p:cxnSp>
            <p:cxnSp>
              <p:nvCxnSpPr>
                <p:cNvPr id="21" name="Google Shape;21;p1"/>
                <p:cNvCxnSpPr/>
                <p:nvPr/>
              </p:nvCxnSpPr>
              <p:spPr>
                <a:xfrm>
                  <a:off x="0" y="768"/>
                  <a:ext cx="5760" cy="0"/>
                </a:xfrm>
                <a:prstGeom prst="straightConnector1">
                  <a:avLst/>
                </a:prstGeom>
                <a:noFill/>
                <a:ln>
                  <a:noFill/>
                </a:ln>
              </p:spPr>
            </p:cxnSp>
            <p:cxnSp>
              <p:nvCxnSpPr>
                <p:cNvPr id="22" name="Google Shape;22;p1"/>
                <p:cNvCxnSpPr/>
                <p:nvPr/>
              </p:nvCxnSpPr>
              <p:spPr>
                <a:xfrm>
                  <a:off x="0" y="960"/>
                  <a:ext cx="5760" cy="0"/>
                </a:xfrm>
                <a:prstGeom prst="straightConnector1">
                  <a:avLst/>
                </a:prstGeom>
                <a:noFill/>
                <a:ln>
                  <a:noFill/>
                </a:ln>
              </p:spPr>
            </p:cxnSp>
            <p:cxnSp>
              <p:nvCxnSpPr>
                <p:cNvPr id="23" name="Google Shape;23;p1"/>
                <p:cNvCxnSpPr/>
                <p:nvPr/>
              </p:nvCxnSpPr>
              <p:spPr>
                <a:xfrm>
                  <a:off x="0" y="1152"/>
                  <a:ext cx="5760" cy="0"/>
                </a:xfrm>
                <a:prstGeom prst="straightConnector1">
                  <a:avLst/>
                </a:prstGeom>
                <a:noFill/>
                <a:ln>
                  <a:noFill/>
                </a:ln>
              </p:spPr>
            </p:cxnSp>
            <p:cxnSp>
              <p:nvCxnSpPr>
                <p:cNvPr id="24" name="Google Shape;24;p1"/>
                <p:cNvCxnSpPr/>
                <p:nvPr/>
              </p:nvCxnSpPr>
              <p:spPr>
                <a:xfrm>
                  <a:off x="0" y="1344"/>
                  <a:ext cx="5760" cy="0"/>
                </a:xfrm>
                <a:prstGeom prst="straightConnector1">
                  <a:avLst/>
                </a:prstGeom>
                <a:noFill/>
                <a:ln>
                  <a:noFill/>
                </a:ln>
              </p:spPr>
            </p:cxnSp>
            <p:cxnSp>
              <p:nvCxnSpPr>
                <p:cNvPr id="25" name="Google Shape;25;p1"/>
                <p:cNvCxnSpPr/>
                <p:nvPr/>
              </p:nvCxnSpPr>
              <p:spPr>
                <a:xfrm>
                  <a:off x="0" y="1536"/>
                  <a:ext cx="5760" cy="0"/>
                </a:xfrm>
                <a:prstGeom prst="straightConnector1">
                  <a:avLst/>
                </a:prstGeom>
                <a:noFill/>
                <a:ln>
                  <a:noFill/>
                </a:ln>
              </p:spPr>
            </p:cxnSp>
            <p:cxnSp>
              <p:nvCxnSpPr>
                <p:cNvPr id="26" name="Google Shape;26;p1"/>
                <p:cNvCxnSpPr/>
                <p:nvPr/>
              </p:nvCxnSpPr>
              <p:spPr>
                <a:xfrm>
                  <a:off x="0" y="1728"/>
                  <a:ext cx="5760" cy="0"/>
                </a:xfrm>
                <a:prstGeom prst="straightConnector1">
                  <a:avLst/>
                </a:prstGeom>
                <a:noFill/>
                <a:ln>
                  <a:noFill/>
                </a:ln>
              </p:spPr>
            </p:cxnSp>
            <p:cxnSp>
              <p:nvCxnSpPr>
                <p:cNvPr id="27" name="Google Shape;27;p1"/>
                <p:cNvCxnSpPr/>
                <p:nvPr/>
              </p:nvCxnSpPr>
              <p:spPr>
                <a:xfrm>
                  <a:off x="0" y="1920"/>
                  <a:ext cx="5760" cy="0"/>
                </a:xfrm>
                <a:prstGeom prst="straightConnector1">
                  <a:avLst/>
                </a:prstGeom>
                <a:noFill/>
                <a:ln>
                  <a:noFill/>
                </a:ln>
              </p:spPr>
            </p:cxnSp>
            <p:cxnSp>
              <p:nvCxnSpPr>
                <p:cNvPr id="28" name="Google Shape;28;p1"/>
                <p:cNvCxnSpPr/>
                <p:nvPr/>
              </p:nvCxnSpPr>
              <p:spPr>
                <a:xfrm>
                  <a:off x="0" y="2112"/>
                  <a:ext cx="5760" cy="0"/>
                </a:xfrm>
                <a:prstGeom prst="straightConnector1">
                  <a:avLst/>
                </a:prstGeom>
                <a:noFill/>
                <a:ln>
                  <a:noFill/>
                </a:ln>
              </p:spPr>
            </p:cxnSp>
            <p:cxnSp>
              <p:nvCxnSpPr>
                <p:cNvPr id="29" name="Google Shape;29;p1"/>
                <p:cNvCxnSpPr/>
                <p:nvPr/>
              </p:nvCxnSpPr>
              <p:spPr>
                <a:xfrm>
                  <a:off x="0" y="2304"/>
                  <a:ext cx="5760" cy="0"/>
                </a:xfrm>
                <a:prstGeom prst="straightConnector1">
                  <a:avLst/>
                </a:prstGeom>
                <a:noFill/>
                <a:ln>
                  <a:noFill/>
                </a:ln>
              </p:spPr>
            </p:cxnSp>
            <p:cxnSp>
              <p:nvCxnSpPr>
                <p:cNvPr id="30" name="Google Shape;30;p1"/>
                <p:cNvCxnSpPr/>
                <p:nvPr/>
              </p:nvCxnSpPr>
              <p:spPr>
                <a:xfrm>
                  <a:off x="0" y="2496"/>
                  <a:ext cx="5760" cy="0"/>
                </a:xfrm>
                <a:prstGeom prst="straightConnector1">
                  <a:avLst/>
                </a:prstGeom>
                <a:noFill/>
                <a:ln>
                  <a:noFill/>
                </a:ln>
              </p:spPr>
            </p:cxnSp>
            <p:cxnSp>
              <p:nvCxnSpPr>
                <p:cNvPr id="31" name="Google Shape;31;p1"/>
                <p:cNvCxnSpPr/>
                <p:nvPr/>
              </p:nvCxnSpPr>
              <p:spPr>
                <a:xfrm>
                  <a:off x="0" y="2688"/>
                  <a:ext cx="5760" cy="0"/>
                </a:xfrm>
                <a:prstGeom prst="straightConnector1">
                  <a:avLst/>
                </a:prstGeom>
                <a:noFill/>
                <a:ln>
                  <a:noFill/>
                </a:ln>
              </p:spPr>
            </p:cxnSp>
            <p:cxnSp>
              <p:nvCxnSpPr>
                <p:cNvPr id="32" name="Google Shape;32;p1"/>
                <p:cNvCxnSpPr/>
                <p:nvPr/>
              </p:nvCxnSpPr>
              <p:spPr>
                <a:xfrm>
                  <a:off x="0" y="2880"/>
                  <a:ext cx="5760" cy="0"/>
                </a:xfrm>
                <a:prstGeom prst="straightConnector1">
                  <a:avLst/>
                </a:prstGeom>
                <a:noFill/>
                <a:ln>
                  <a:noFill/>
                </a:ln>
              </p:spPr>
            </p:cxnSp>
            <p:cxnSp>
              <p:nvCxnSpPr>
                <p:cNvPr id="33" name="Google Shape;33;p1"/>
                <p:cNvCxnSpPr/>
                <p:nvPr/>
              </p:nvCxnSpPr>
              <p:spPr>
                <a:xfrm>
                  <a:off x="0" y="3072"/>
                  <a:ext cx="5760" cy="0"/>
                </a:xfrm>
                <a:prstGeom prst="straightConnector1">
                  <a:avLst/>
                </a:prstGeom>
                <a:noFill/>
                <a:ln>
                  <a:noFill/>
                </a:ln>
              </p:spPr>
            </p:cxnSp>
            <p:cxnSp>
              <p:nvCxnSpPr>
                <p:cNvPr id="34" name="Google Shape;34;p1"/>
                <p:cNvCxnSpPr/>
                <p:nvPr/>
              </p:nvCxnSpPr>
              <p:spPr>
                <a:xfrm>
                  <a:off x="0" y="3264"/>
                  <a:ext cx="5760" cy="0"/>
                </a:xfrm>
                <a:prstGeom prst="straightConnector1">
                  <a:avLst/>
                </a:prstGeom>
                <a:noFill/>
                <a:ln>
                  <a:noFill/>
                </a:ln>
              </p:spPr>
            </p:cxnSp>
            <p:cxnSp>
              <p:nvCxnSpPr>
                <p:cNvPr id="35" name="Google Shape;35;p1"/>
                <p:cNvCxnSpPr/>
                <p:nvPr/>
              </p:nvCxnSpPr>
              <p:spPr>
                <a:xfrm>
                  <a:off x="0" y="3456"/>
                  <a:ext cx="5760" cy="0"/>
                </a:xfrm>
                <a:prstGeom prst="straightConnector1">
                  <a:avLst/>
                </a:prstGeom>
                <a:noFill/>
                <a:ln>
                  <a:noFill/>
                </a:ln>
              </p:spPr>
            </p:cxnSp>
            <p:cxnSp>
              <p:nvCxnSpPr>
                <p:cNvPr id="36" name="Google Shape;36;p1"/>
                <p:cNvCxnSpPr/>
                <p:nvPr/>
              </p:nvCxnSpPr>
              <p:spPr>
                <a:xfrm>
                  <a:off x="0" y="3648"/>
                  <a:ext cx="5760" cy="0"/>
                </a:xfrm>
                <a:prstGeom prst="straightConnector1">
                  <a:avLst/>
                </a:prstGeom>
                <a:noFill/>
                <a:ln>
                  <a:noFill/>
                </a:ln>
              </p:spPr>
            </p:cxnSp>
            <p:cxnSp>
              <p:nvCxnSpPr>
                <p:cNvPr id="37" name="Google Shape;37;p1"/>
                <p:cNvCxnSpPr/>
                <p:nvPr/>
              </p:nvCxnSpPr>
              <p:spPr>
                <a:xfrm>
                  <a:off x="0" y="3840"/>
                  <a:ext cx="5760" cy="0"/>
                </a:xfrm>
                <a:prstGeom prst="straightConnector1">
                  <a:avLst/>
                </a:prstGeom>
                <a:noFill/>
                <a:ln>
                  <a:noFill/>
                </a:ln>
              </p:spPr>
            </p:cxnSp>
            <p:cxnSp>
              <p:nvCxnSpPr>
                <p:cNvPr id="38" name="Google Shape;38;p1"/>
                <p:cNvCxnSpPr/>
                <p:nvPr/>
              </p:nvCxnSpPr>
              <p:spPr>
                <a:xfrm>
                  <a:off x="0" y="4032"/>
                  <a:ext cx="5760" cy="0"/>
                </a:xfrm>
                <a:prstGeom prst="straightConnector1">
                  <a:avLst/>
                </a:prstGeom>
                <a:noFill/>
                <a:ln>
                  <a:noFill/>
                </a:ln>
              </p:spPr>
            </p:cxnSp>
            <p:cxnSp>
              <p:nvCxnSpPr>
                <p:cNvPr id="39" name="Google Shape;39;p1"/>
                <p:cNvCxnSpPr/>
                <p:nvPr/>
              </p:nvCxnSpPr>
              <p:spPr>
                <a:xfrm>
                  <a:off x="0" y="4224"/>
                  <a:ext cx="5760" cy="0"/>
                </a:xfrm>
                <a:prstGeom prst="straightConnector1">
                  <a:avLst/>
                </a:prstGeom>
                <a:noFill/>
                <a:ln>
                  <a:noFill/>
                </a:ln>
              </p:spPr>
            </p:cxnSp>
          </p:grpSp>
          <p:grpSp>
            <p:nvGrpSpPr>
              <p:cNvPr id="40" name="Google Shape;40;p1"/>
              <p:cNvGrpSpPr/>
              <p:nvPr/>
            </p:nvGrpSpPr>
            <p:grpSpPr>
              <a:xfrm>
                <a:off x="192" y="0"/>
                <a:ext cx="5376" cy="4320"/>
                <a:chOff x="192" y="0"/>
                <a:chExt cx="5376" cy="4320"/>
              </a:xfrm>
            </p:grpSpPr>
            <p:cxnSp>
              <p:nvCxnSpPr>
                <p:cNvPr id="41" name="Google Shape;41;p1"/>
                <p:cNvCxnSpPr/>
                <p:nvPr/>
              </p:nvCxnSpPr>
              <p:spPr>
                <a:xfrm>
                  <a:off x="192" y="0"/>
                  <a:ext cx="0" cy="4320"/>
                </a:xfrm>
                <a:prstGeom prst="straightConnector1">
                  <a:avLst/>
                </a:prstGeom>
                <a:noFill/>
                <a:ln>
                  <a:noFill/>
                </a:ln>
              </p:spPr>
            </p:cxnSp>
            <p:cxnSp>
              <p:nvCxnSpPr>
                <p:cNvPr id="42" name="Google Shape;42;p1"/>
                <p:cNvCxnSpPr/>
                <p:nvPr/>
              </p:nvCxnSpPr>
              <p:spPr>
                <a:xfrm>
                  <a:off x="384" y="0"/>
                  <a:ext cx="0" cy="4320"/>
                </a:xfrm>
                <a:prstGeom prst="straightConnector1">
                  <a:avLst/>
                </a:prstGeom>
                <a:noFill/>
                <a:ln>
                  <a:noFill/>
                </a:ln>
              </p:spPr>
            </p:cxnSp>
            <p:cxnSp>
              <p:nvCxnSpPr>
                <p:cNvPr id="43" name="Google Shape;43;p1"/>
                <p:cNvCxnSpPr/>
                <p:nvPr/>
              </p:nvCxnSpPr>
              <p:spPr>
                <a:xfrm>
                  <a:off x="576" y="0"/>
                  <a:ext cx="0" cy="4320"/>
                </a:xfrm>
                <a:prstGeom prst="straightConnector1">
                  <a:avLst/>
                </a:prstGeom>
                <a:noFill/>
                <a:ln>
                  <a:noFill/>
                </a:ln>
              </p:spPr>
            </p:cxnSp>
            <p:cxnSp>
              <p:nvCxnSpPr>
                <p:cNvPr id="44" name="Google Shape;44;p1"/>
                <p:cNvCxnSpPr/>
                <p:nvPr/>
              </p:nvCxnSpPr>
              <p:spPr>
                <a:xfrm>
                  <a:off x="768" y="0"/>
                  <a:ext cx="0" cy="4320"/>
                </a:xfrm>
                <a:prstGeom prst="straightConnector1">
                  <a:avLst/>
                </a:prstGeom>
                <a:noFill/>
                <a:ln>
                  <a:noFill/>
                </a:ln>
              </p:spPr>
            </p:cxnSp>
            <p:cxnSp>
              <p:nvCxnSpPr>
                <p:cNvPr id="45" name="Google Shape;45;p1"/>
                <p:cNvCxnSpPr/>
                <p:nvPr/>
              </p:nvCxnSpPr>
              <p:spPr>
                <a:xfrm>
                  <a:off x="960" y="0"/>
                  <a:ext cx="0" cy="4320"/>
                </a:xfrm>
                <a:prstGeom prst="straightConnector1">
                  <a:avLst/>
                </a:prstGeom>
                <a:noFill/>
                <a:ln>
                  <a:noFill/>
                </a:ln>
              </p:spPr>
            </p:cxnSp>
            <p:cxnSp>
              <p:nvCxnSpPr>
                <p:cNvPr id="46" name="Google Shape;46;p1"/>
                <p:cNvCxnSpPr/>
                <p:nvPr/>
              </p:nvCxnSpPr>
              <p:spPr>
                <a:xfrm>
                  <a:off x="1152" y="0"/>
                  <a:ext cx="0" cy="4320"/>
                </a:xfrm>
                <a:prstGeom prst="straightConnector1">
                  <a:avLst/>
                </a:prstGeom>
                <a:noFill/>
                <a:ln>
                  <a:noFill/>
                </a:ln>
              </p:spPr>
            </p:cxnSp>
            <p:cxnSp>
              <p:nvCxnSpPr>
                <p:cNvPr id="47" name="Google Shape;47;p1"/>
                <p:cNvCxnSpPr/>
                <p:nvPr/>
              </p:nvCxnSpPr>
              <p:spPr>
                <a:xfrm>
                  <a:off x="1344" y="0"/>
                  <a:ext cx="0" cy="4320"/>
                </a:xfrm>
                <a:prstGeom prst="straightConnector1">
                  <a:avLst/>
                </a:prstGeom>
                <a:noFill/>
                <a:ln>
                  <a:noFill/>
                </a:ln>
              </p:spPr>
            </p:cxnSp>
            <p:cxnSp>
              <p:nvCxnSpPr>
                <p:cNvPr id="48" name="Google Shape;48;p1"/>
                <p:cNvCxnSpPr/>
                <p:nvPr/>
              </p:nvCxnSpPr>
              <p:spPr>
                <a:xfrm>
                  <a:off x="1536" y="0"/>
                  <a:ext cx="0" cy="4320"/>
                </a:xfrm>
                <a:prstGeom prst="straightConnector1">
                  <a:avLst/>
                </a:prstGeom>
                <a:noFill/>
                <a:ln>
                  <a:noFill/>
                </a:ln>
              </p:spPr>
            </p:cxnSp>
            <p:cxnSp>
              <p:nvCxnSpPr>
                <p:cNvPr id="49" name="Google Shape;49;p1"/>
                <p:cNvCxnSpPr/>
                <p:nvPr/>
              </p:nvCxnSpPr>
              <p:spPr>
                <a:xfrm>
                  <a:off x="1728" y="0"/>
                  <a:ext cx="0" cy="4320"/>
                </a:xfrm>
                <a:prstGeom prst="straightConnector1">
                  <a:avLst/>
                </a:prstGeom>
                <a:noFill/>
                <a:ln>
                  <a:noFill/>
                </a:ln>
              </p:spPr>
            </p:cxnSp>
            <p:cxnSp>
              <p:nvCxnSpPr>
                <p:cNvPr id="50" name="Google Shape;50;p1"/>
                <p:cNvCxnSpPr/>
                <p:nvPr/>
              </p:nvCxnSpPr>
              <p:spPr>
                <a:xfrm>
                  <a:off x="1920" y="0"/>
                  <a:ext cx="0" cy="4320"/>
                </a:xfrm>
                <a:prstGeom prst="straightConnector1">
                  <a:avLst/>
                </a:prstGeom>
                <a:noFill/>
                <a:ln>
                  <a:noFill/>
                </a:ln>
              </p:spPr>
            </p:cxnSp>
            <p:cxnSp>
              <p:nvCxnSpPr>
                <p:cNvPr id="51" name="Google Shape;51;p1"/>
                <p:cNvCxnSpPr/>
                <p:nvPr/>
              </p:nvCxnSpPr>
              <p:spPr>
                <a:xfrm>
                  <a:off x="2112" y="0"/>
                  <a:ext cx="0" cy="4320"/>
                </a:xfrm>
                <a:prstGeom prst="straightConnector1">
                  <a:avLst/>
                </a:prstGeom>
                <a:noFill/>
                <a:ln>
                  <a:noFill/>
                </a:ln>
              </p:spPr>
            </p:cxnSp>
            <p:cxnSp>
              <p:nvCxnSpPr>
                <p:cNvPr id="52" name="Google Shape;52;p1"/>
                <p:cNvCxnSpPr/>
                <p:nvPr/>
              </p:nvCxnSpPr>
              <p:spPr>
                <a:xfrm>
                  <a:off x="2304" y="0"/>
                  <a:ext cx="0" cy="4320"/>
                </a:xfrm>
                <a:prstGeom prst="straightConnector1">
                  <a:avLst/>
                </a:prstGeom>
                <a:noFill/>
                <a:ln>
                  <a:noFill/>
                </a:ln>
              </p:spPr>
            </p:cxnSp>
            <p:cxnSp>
              <p:nvCxnSpPr>
                <p:cNvPr id="53" name="Google Shape;53;p1"/>
                <p:cNvCxnSpPr/>
                <p:nvPr/>
              </p:nvCxnSpPr>
              <p:spPr>
                <a:xfrm>
                  <a:off x="2496" y="0"/>
                  <a:ext cx="0" cy="4320"/>
                </a:xfrm>
                <a:prstGeom prst="straightConnector1">
                  <a:avLst/>
                </a:prstGeom>
                <a:noFill/>
                <a:ln>
                  <a:noFill/>
                </a:ln>
              </p:spPr>
            </p:cxnSp>
            <p:cxnSp>
              <p:nvCxnSpPr>
                <p:cNvPr id="54" name="Google Shape;54;p1"/>
                <p:cNvCxnSpPr/>
                <p:nvPr/>
              </p:nvCxnSpPr>
              <p:spPr>
                <a:xfrm>
                  <a:off x="2688" y="0"/>
                  <a:ext cx="0" cy="4320"/>
                </a:xfrm>
                <a:prstGeom prst="straightConnector1">
                  <a:avLst/>
                </a:prstGeom>
                <a:noFill/>
                <a:ln>
                  <a:noFill/>
                </a:ln>
              </p:spPr>
            </p:cxnSp>
            <p:cxnSp>
              <p:nvCxnSpPr>
                <p:cNvPr id="55" name="Google Shape;55;p1"/>
                <p:cNvCxnSpPr/>
                <p:nvPr/>
              </p:nvCxnSpPr>
              <p:spPr>
                <a:xfrm>
                  <a:off x="2880" y="0"/>
                  <a:ext cx="0" cy="4320"/>
                </a:xfrm>
                <a:prstGeom prst="straightConnector1">
                  <a:avLst/>
                </a:prstGeom>
                <a:noFill/>
                <a:ln>
                  <a:noFill/>
                </a:ln>
              </p:spPr>
            </p:cxnSp>
            <p:cxnSp>
              <p:nvCxnSpPr>
                <p:cNvPr id="56" name="Google Shape;56;p1"/>
                <p:cNvCxnSpPr/>
                <p:nvPr/>
              </p:nvCxnSpPr>
              <p:spPr>
                <a:xfrm>
                  <a:off x="3072" y="0"/>
                  <a:ext cx="0" cy="4320"/>
                </a:xfrm>
                <a:prstGeom prst="straightConnector1">
                  <a:avLst/>
                </a:prstGeom>
                <a:noFill/>
                <a:ln>
                  <a:noFill/>
                </a:ln>
              </p:spPr>
            </p:cxnSp>
            <p:cxnSp>
              <p:nvCxnSpPr>
                <p:cNvPr id="57" name="Google Shape;57;p1"/>
                <p:cNvCxnSpPr/>
                <p:nvPr/>
              </p:nvCxnSpPr>
              <p:spPr>
                <a:xfrm>
                  <a:off x="3264" y="0"/>
                  <a:ext cx="0" cy="4320"/>
                </a:xfrm>
                <a:prstGeom prst="straightConnector1">
                  <a:avLst/>
                </a:prstGeom>
                <a:noFill/>
                <a:ln>
                  <a:noFill/>
                </a:ln>
              </p:spPr>
            </p:cxnSp>
            <p:cxnSp>
              <p:nvCxnSpPr>
                <p:cNvPr id="58" name="Google Shape;58;p1"/>
                <p:cNvCxnSpPr/>
                <p:nvPr/>
              </p:nvCxnSpPr>
              <p:spPr>
                <a:xfrm>
                  <a:off x="3456" y="0"/>
                  <a:ext cx="0" cy="4320"/>
                </a:xfrm>
                <a:prstGeom prst="straightConnector1">
                  <a:avLst/>
                </a:prstGeom>
                <a:noFill/>
                <a:ln>
                  <a:noFill/>
                </a:ln>
              </p:spPr>
            </p:cxnSp>
            <p:cxnSp>
              <p:nvCxnSpPr>
                <p:cNvPr id="59" name="Google Shape;59;p1"/>
                <p:cNvCxnSpPr/>
                <p:nvPr/>
              </p:nvCxnSpPr>
              <p:spPr>
                <a:xfrm>
                  <a:off x="3648" y="0"/>
                  <a:ext cx="0" cy="4320"/>
                </a:xfrm>
                <a:prstGeom prst="straightConnector1">
                  <a:avLst/>
                </a:prstGeom>
                <a:noFill/>
                <a:ln>
                  <a:noFill/>
                </a:ln>
              </p:spPr>
            </p:cxnSp>
            <p:cxnSp>
              <p:nvCxnSpPr>
                <p:cNvPr id="60" name="Google Shape;60;p1"/>
                <p:cNvCxnSpPr/>
                <p:nvPr/>
              </p:nvCxnSpPr>
              <p:spPr>
                <a:xfrm>
                  <a:off x="3840" y="0"/>
                  <a:ext cx="0" cy="4320"/>
                </a:xfrm>
                <a:prstGeom prst="straightConnector1">
                  <a:avLst/>
                </a:prstGeom>
                <a:noFill/>
                <a:ln>
                  <a:noFill/>
                </a:ln>
              </p:spPr>
            </p:cxnSp>
            <p:cxnSp>
              <p:nvCxnSpPr>
                <p:cNvPr id="61" name="Google Shape;61;p1"/>
                <p:cNvCxnSpPr/>
                <p:nvPr/>
              </p:nvCxnSpPr>
              <p:spPr>
                <a:xfrm>
                  <a:off x="4032" y="0"/>
                  <a:ext cx="0" cy="4320"/>
                </a:xfrm>
                <a:prstGeom prst="straightConnector1">
                  <a:avLst/>
                </a:prstGeom>
                <a:noFill/>
                <a:ln>
                  <a:noFill/>
                </a:ln>
              </p:spPr>
            </p:cxnSp>
            <p:cxnSp>
              <p:nvCxnSpPr>
                <p:cNvPr id="62" name="Google Shape;62;p1"/>
                <p:cNvCxnSpPr/>
                <p:nvPr/>
              </p:nvCxnSpPr>
              <p:spPr>
                <a:xfrm>
                  <a:off x="4224" y="0"/>
                  <a:ext cx="0" cy="4320"/>
                </a:xfrm>
                <a:prstGeom prst="straightConnector1">
                  <a:avLst/>
                </a:prstGeom>
                <a:noFill/>
                <a:ln>
                  <a:noFill/>
                </a:ln>
              </p:spPr>
            </p:cxnSp>
            <p:cxnSp>
              <p:nvCxnSpPr>
                <p:cNvPr id="63" name="Google Shape;63;p1"/>
                <p:cNvCxnSpPr/>
                <p:nvPr/>
              </p:nvCxnSpPr>
              <p:spPr>
                <a:xfrm>
                  <a:off x="4416" y="0"/>
                  <a:ext cx="0" cy="4320"/>
                </a:xfrm>
                <a:prstGeom prst="straightConnector1">
                  <a:avLst/>
                </a:prstGeom>
                <a:noFill/>
                <a:ln>
                  <a:noFill/>
                </a:ln>
              </p:spPr>
            </p:cxnSp>
            <p:cxnSp>
              <p:nvCxnSpPr>
                <p:cNvPr id="64" name="Google Shape;64;p1"/>
                <p:cNvCxnSpPr/>
                <p:nvPr/>
              </p:nvCxnSpPr>
              <p:spPr>
                <a:xfrm>
                  <a:off x="4608" y="0"/>
                  <a:ext cx="0" cy="4320"/>
                </a:xfrm>
                <a:prstGeom prst="straightConnector1">
                  <a:avLst/>
                </a:prstGeom>
                <a:noFill/>
                <a:ln>
                  <a:noFill/>
                </a:ln>
              </p:spPr>
            </p:cxnSp>
            <p:cxnSp>
              <p:nvCxnSpPr>
                <p:cNvPr id="65" name="Google Shape;65;p1"/>
                <p:cNvCxnSpPr/>
                <p:nvPr/>
              </p:nvCxnSpPr>
              <p:spPr>
                <a:xfrm>
                  <a:off x="4800" y="0"/>
                  <a:ext cx="0" cy="4320"/>
                </a:xfrm>
                <a:prstGeom prst="straightConnector1">
                  <a:avLst/>
                </a:prstGeom>
                <a:noFill/>
                <a:ln>
                  <a:noFill/>
                </a:ln>
              </p:spPr>
            </p:cxnSp>
            <p:cxnSp>
              <p:nvCxnSpPr>
                <p:cNvPr id="66" name="Google Shape;66;p1"/>
                <p:cNvCxnSpPr/>
                <p:nvPr/>
              </p:nvCxnSpPr>
              <p:spPr>
                <a:xfrm>
                  <a:off x="4992" y="0"/>
                  <a:ext cx="0" cy="4320"/>
                </a:xfrm>
                <a:prstGeom prst="straightConnector1">
                  <a:avLst/>
                </a:prstGeom>
                <a:noFill/>
                <a:ln>
                  <a:noFill/>
                </a:ln>
              </p:spPr>
            </p:cxnSp>
            <p:cxnSp>
              <p:nvCxnSpPr>
                <p:cNvPr id="67" name="Google Shape;67;p1"/>
                <p:cNvCxnSpPr/>
                <p:nvPr/>
              </p:nvCxnSpPr>
              <p:spPr>
                <a:xfrm>
                  <a:off x="5184" y="0"/>
                  <a:ext cx="0" cy="4320"/>
                </a:xfrm>
                <a:prstGeom prst="straightConnector1">
                  <a:avLst/>
                </a:prstGeom>
                <a:noFill/>
                <a:ln>
                  <a:noFill/>
                </a:ln>
              </p:spPr>
            </p:cxnSp>
            <p:cxnSp>
              <p:nvCxnSpPr>
                <p:cNvPr id="68" name="Google Shape;68;p1"/>
                <p:cNvCxnSpPr/>
                <p:nvPr/>
              </p:nvCxnSpPr>
              <p:spPr>
                <a:xfrm>
                  <a:off x="5376" y="0"/>
                  <a:ext cx="0" cy="4320"/>
                </a:xfrm>
                <a:prstGeom prst="straightConnector1">
                  <a:avLst/>
                </a:prstGeom>
                <a:noFill/>
                <a:ln>
                  <a:noFill/>
                </a:ln>
              </p:spPr>
            </p:cxnSp>
            <p:cxnSp>
              <p:nvCxnSpPr>
                <p:cNvPr id="69" name="Google Shape;69;p1"/>
                <p:cNvCxnSpPr/>
                <p:nvPr/>
              </p:nvCxnSpPr>
              <p:spPr>
                <a:xfrm>
                  <a:off x="5568" y="0"/>
                  <a:ext cx="0" cy="4320"/>
                </a:xfrm>
                <a:prstGeom prst="straightConnector1">
                  <a:avLst/>
                </a:prstGeom>
                <a:noFill/>
                <a:ln>
                  <a:noFill/>
                </a:ln>
              </p:spPr>
            </p:cxnSp>
          </p:grpSp>
        </p:grpSp>
        <p:sp>
          <p:nvSpPr>
            <p:cNvPr descr="60%" id="70" name="Google Shape;70;p1"/>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1" name="Google Shape;71;p1"/>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72" name="Google Shape;72;p1"/>
            <p:cNvGrpSpPr/>
            <p:nvPr/>
          </p:nvGrpSpPr>
          <p:grpSpPr>
            <a:xfrm>
              <a:off x="261" y="528"/>
              <a:ext cx="1124" cy="1464"/>
              <a:chOff x="96" y="916"/>
              <a:chExt cx="2208" cy="2876"/>
            </a:xfrm>
          </p:grpSpPr>
          <p:cxnSp>
            <p:nvCxnSpPr>
              <p:cNvPr id="73" name="Google Shape;73;p1"/>
              <p:cNvCxnSpPr/>
              <p:nvPr/>
            </p:nvCxnSpPr>
            <p:spPr>
              <a:xfrm rot="10800000">
                <a:off x="96" y="1038"/>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74" name="Google Shape;74;p1"/>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75" name="Google Shape;75;p1"/>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12"/>
          <p:cNvGrpSpPr/>
          <p:nvPr/>
        </p:nvGrpSpPr>
        <p:grpSpPr>
          <a:xfrm>
            <a:off x="0" y="0"/>
            <a:ext cx="9144000" cy="6858000"/>
            <a:chOff x="0" y="0"/>
            <a:chExt cx="5760" cy="4320"/>
          </a:xfrm>
        </p:grpSpPr>
        <p:grpSp>
          <p:nvGrpSpPr>
            <p:cNvPr id="141" name="Google Shape;141;p12"/>
            <p:cNvGrpSpPr/>
            <p:nvPr/>
          </p:nvGrpSpPr>
          <p:grpSpPr>
            <a:xfrm>
              <a:off x="0" y="0"/>
              <a:ext cx="5760" cy="4320"/>
              <a:chOff x="0" y="0"/>
              <a:chExt cx="5760" cy="4320"/>
            </a:xfrm>
          </p:grpSpPr>
          <p:grpSp>
            <p:nvGrpSpPr>
              <p:cNvPr id="142" name="Google Shape;142;p12"/>
              <p:cNvGrpSpPr/>
              <p:nvPr/>
            </p:nvGrpSpPr>
            <p:grpSpPr>
              <a:xfrm>
                <a:off x="0" y="192"/>
                <a:ext cx="5760" cy="4032"/>
                <a:chOff x="0" y="192"/>
                <a:chExt cx="5760" cy="4032"/>
              </a:xfrm>
            </p:grpSpPr>
            <p:cxnSp>
              <p:nvCxnSpPr>
                <p:cNvPr id="143" name="Google Shape;143;p12"/>
                <p:cNvCxnSpPr/>
                <p:nvPr/>
              </p:nvCxnSpPr>
              <p:spPr>
                <a:xfrm>
                  <a:off x="0" y="192"/>
                  <a:ext cx="5760" cy="0"/>
                </a:xfrm>
                <a:prstGeom prst="straightConnector1">
                  <a:avLst/>
                </a:prstGeom>
                <a:noFill/>
                <a:ln>
                  <a:noFill/>
                </a:ln>
              </p:spPr>
            </p:cxnSp>
            <p:cxnSp>
              <p:nvCxnSpPr>
                <p:cNvPr id="144" name="Google Shape;144;p12"/>
                <p:cNvCxnSpPr/>
                <p:nvPr/>
              </p:nvCxnSpPr>
              <p:spPr>
                <a:xfrm>
                  <a:off x="0" y="384"/>
                  <a:ext cx="5760" cy="0"/>
                </a:xfrm>
                <a:prstGeom prst="straightConnector1">
                  <a:avLst/>
                </a:prstGeom>
                <a:noFill/>
                <a:ln>
                  <a:noFill/>
                </a:ln>
              </p:spPr>
            </p:cxnSp>
            <p:cxnSp>
              <p:nvCxnSpPr>
                <p:cNvPr id="145" name="Google Shape;145;p12"/>
                <p:cNvCxnSpPr/>
                <p:nvPr/>
              </p:nvCxnSpPr>
              <p:spPr>
                <a:xfrm>
                  <a:off x="0" y="576"/>
                  <a:ext cx="5760" cy="0"/>
                </a:xfrm>
                <a:prstGeom prst="straightConnector1">
                  <a:avLst/>
                </a:prstGeom>
                <a:noFill/>
                <a:ln>
                  <a:noFill/>
                </a:ln>
              </p:spPr>
            </p:cxnSp>
            <p:cxnSp>
              <p:nvCxnSpPr>
                <p:cNvPr id="146" name="Google Shape;146;p12"/>
                <p:cNvCxnSpPr/>
                <p:nvPr/>
              </p:nvCxnSpPr>
              <p:spPr>
                <a:xfrm>
                  <a:off x="0" y="768"/>
                  <a:ext cx="5760" cy="0"/>
                </a:xfrm>
                <a:prstGeom prst="straightConnector1">
                  <a:avLst/>
                </a:prstGeom>
                <a:noFill/>
                <a:ln>
                  <a:noFill/>
                </a:ln>
              </p:spPr>
            </p:cxnSp>
            <p:cxnSp>
              <p:nvCxnSpPr>
                <p:cNvPr id="147" name="Google Shape;147;p12"/>
                <p:cNvCxnSpPr/>
                <p:nvPr/>
              </p:nvCxnSpPr>
              <p:spPr>
                <a:xfrm>
                  <a:off x="0" y="960"/>
                  <a:ext cx="5760" cy="0"/>
                </a:xfrm>
                <a:prstGeom prst="straightConnector1">
                  <a:avLst/>
                </a:prstGeom>
                <a:noFill/>
                <a:ln>
                  <a:noFill/>
                </a:ln>
              </p:spPr>
            </p:cxnSp>
            <p:cxnSp>
              <p:nvCxnSpPr>
                <p:cNvPr id="148" name="Google Shape;148;p12"/>
                <p:cNvCxnSpPr/>
                <p:nvPr/>
              </p:nvCxnSpPr>
              <p:spPr>
                <a:xfrm>
                  <a:off x="0" y="1152"/>
                  <a:ext cx="5760" cy="0"/>
                </a:xfrm>
                <a:prstGeom prst="straightConnector1">
                  <a:avLst/>
                </a:prstGeom>
                <a:noFill/>
                <a:ln>
                  <a:noFill/>
                </a:ln>
              </p:spPr>
            </p:cxnSp>
            <p:cxnSp>
              <p:nvCxnSpPr>
                <p:cNvPr id="149" name="Google Shape;149;p12"/>
                <p:cNvCxnSpPr/>
                <p:nvPr/>
              </p:nvCxnSpPr>
              <p:spPr>
                <a:xfrm>
                  <a:off x="0" y="1344"/>
                  <a:ext cx="5760" cy="0"/>
                </a:xfrm>
                <a:prstGeom prst="straightConnector1">
                  <a:avLst/>
                </a:prstGeom>
                <a:noFill/>
                <a:ln>
                  <a:noFill/>
                </a:ln>
              </p:spPr>
            </p:cxnSp>
            <p:cxnSp>
              <p:nvCxnSpPr>
                <p:cNvPr id="150" name="Google Shape;150;p12"/>
                <p:cNvCxnSpPr/>
                <p:nvPr/>
              </p:nvCxnSpPr>
              <p:spPr>
                <a:xfrm>
                  <a:off x="0" y="1536"/>
                  <a:ext cx="5760" cy="0"/>
                </a:xfrm>
                <a:prstGeom prst="straightConnector1">
                  <a:avLst/>
                </a:prstGeom>
                <a:noFill/>
                <a:ln>
                  <a:noFill/>
                </a:ln>
              </p:spPr>
            </p:cxnSp>
            <p:cxnSp>
              <p:nvCxnSpPr>
                <p:cNvPr id="151" name="Google Shape;151;p12"/>
                <p:cNvCxnSpPr/>
                <p:nvPr/>
              </p:nvCxnSpPr>
              <p:spPr>
                <a:xfrm>
                  <a:off x="0" y="1728"/>
                  <a:ext cx="5760" cy="0"/>
                </a:xfrm>
                <a:prstGeom prst="straightConnector1">
                  <a:avLst/>
                </a:prstGeom>
                <a:noFill/>
                <a:ln>
                  <a:noFill/>
                </a:ln>
              </p:spPr>
            </p:cxnSp>
            <p:cxnSp>
              <p:nvCxnSpPr>
                <p:cNvPr id="152" name="Google Shape;152;p12"/>
                <p:cNvCxnSpPr/>
                <p:nvPr/>
              </p:nvCxnSpPr>
              <p:spPr>
                <a:xfrm>
                  <a:off x="0" y="1920"/>
                  <a:ext cx="5760" cy="0"/>
                </a:xfrm>
                <a:prstGeom prst="straightConnector1">
                  <a:avLst/>
                </a:prstGeom>
                <a:noFill/>
                <a:ln>
                  <a:noFill/>
                </a:ln>
              </p:spPr>
            </p:cxnSp>
            <p:cxnSp>
              <p:nvCxnSpPr>
                <p:cNvPr id="153" name="Google Shape;153;p12"/>
                <p:cNvCxnSpPr/>
                <p:nvPr/>
              </p:nvCxnSpPr>
              <p:spPr>
                <a:xfrm>
                  <a:off x="0" y="2112"/>
                  <a:ext cx="5760" cy="0"/>
                </a:xfrm>
                <a:prstGeom prst="straightConnector1">
                  <a:avLst/>
                </a:prstGeom>
                <a:noFill/>
                <a:ln>
                  <a:noFill/>
                </a:ln>
              </p:spPr>
            </p:cxnSp>
            <p:cxnSp>
              <p:nvCxnSpPr>
                <p:cNvPr id="154" name="Google Shape;154;p12"/>
                <p:cNvCxnSpPr/>
                <p:nvPr/>
              </p:nvCxnSpPr>
              <p:spPr>
                <a:xfrm>
                  <a:off x="0" y="2304"/>
                  <a:ext cx="5760" cy="0"/>
                </a:xfrm>
                <a:prstGeom prst="straightConnector1">
                  <a:avLst/>
                </a:prstGeom>
                <a:noFill/>
                <a:ln>
                  <a:noFill/>
                </a:ln>
              </p:spPr>
            </p:cxnSp>
            <p:cxnSp>
              <p:nvCxnSpPr>
                <p:cNvPr id="155" name="Google Shape;155;p12"/>
                <p:cNvCxnSpPr/>
                <p:nvPr/>
              </p:nvCxnSpPr>
              <p:spPr>
                <a:xfrm>
                  <a:off x="0" y="2496"/>
                  <a:ext cx="5760" cy="0"/>
                </a:xfrm>
                <a:prstGeom prst="straightConnector1">
                  <a:avLst/>
                </a:prstGeom>
                <a:noFill/>
                <a:ln>
                  <a:noFill/>
                </a:ln>
              </p:spPr>
            </p:cxnSp>
            <p:cxnSp>
              <p:nvCxnSpPr>
                <p:cNvPr id="156" name="Google Shape;156;p12"/>
                <p:cNvCxnSpPr/>
                <p:nvPr/>
              </p:nvCxnSpPr>
              <p:spPr>
                <a:xfrm>
                  <a:off x="0" y="2688"/>
                  <a:ext cx="5760" cy="0"/>
                </a:xfrm>
                <a:prstGeom prst="straightConnector1">
                  <a:avLst/>
                </a:prstGeom>
                <a:noFill/>
                <a:ln>
                  <a:noFill/>
                </a:ln>
              </p:spPr>
            </p:cxnSp>
            <p:cxnSp>
              <p:nvCxnSpPr>
                <p:cNvPr id="157" name="Google Shape;157;p12"/>
                <p:cNvCxnSpPr/>
                <p:nvPr/>
              </p:nvCxnSpPr>
              <p:spPr>
                <a:xfrm>
                  <a:off x="0" y="2880"/>
                  <a:ext cx="5760" cy="0"/>
                </a:xfrm>
                <a:prstGeom prst="straightConnector1">
                  <a:avLst/>
                </a:prstGeom>
                <a:noFill/>
                <a:ln>
                  <a:noFill/>
                </a:ln>
              </p:spPr>
            </p:cxnSp>
            <p:cxnSp>
              <p:nvCxnSpPr>
                <p:cNvPr id="158" name="Google Shape;158;p12"/>
                <p:cNvCxnSpPr/>
                <p:nvPr/>
              </p:nvCxnSpPr>
              <p:spPr>
                <a:xfrm>
                  <a:off x="0" y="3072"/>
                  <a:ext cx="5760" cy="0"/>
                </a:xfrm>
                <a:prstGeom prst="straightConnector1">
                  <a:avLst/>
                </a:prstGeom>
                <a:noFill/>
                <a:ln>
                  <a:noFill/>
                </a:ln>
              </p:spPr>
            </p:cxnSp>
            <p:cxnSp>
              <p:nvCxnSpPr>
                <p:cNvPr id="159" name="Google Shape;159;p12"/>
                <p:cNvCxnSpPr/>
                <p:nvPr/>
              </p:nvCxnSpPr>
              <p:spPr>
                <a:xfrm>
                  <a:off x="0" y="3264"/>
                  <a:ext cx="5760" cy="0"/>
                </a:xfrm>
                <a:prstGeom prst="straightConnector1">
                  <a:avLst/>
                </a:prstGeom>
                <a:noFill/>
                <a:ln>
                  <a:noFill/>
                </a:ln>
              </p:spPr>
            </p:cxnSp>
            <p:cxnSp>
              <p:nvCxnSpPr>
                <p:cNvPr id="160" name="Google Shape;160;p12"/>
                <p:cNvCxnSpPr/>
                <p:nvPr/>
              </p:nvCxnSpPr>
              <p:spPr>
                <a:xfrm>
                  <a:off x="0" y="3456"/>
                  <a:ext cx="5760" cy="0"/>
                </a:xfrm>
                <a:prstGeom prst="straightConnector1">
                  <a:avLst/>
                </a:prstGeom>
                <a:noFill/>
                <a:ln>
                  <a:noFill/>
                </a:ln>
              </p:spPr>
            </p:cxnSp>
            <p:cxnSp>
              <p:nvCxnSpPr>
                <p:cNvPr id="161" name="Google Shape;161;p12"/>
                <p:cNvCxnSpPr/>
                <p:nvPr/>
              </p:nvCxnSpPr>
              <p:spPr>
                <a:xfrm>
                  <a:off x="0" y="3648"/>
                  <a:ext cx="5760" cy="0"/>
                </a:xfrm>
                <a:prstGeom prst="straightConnector1">
                  <a:avLst/>
                </a:prstGeom>
                <a:noFill/>
                <a:ln>
                  <a:noFill/>
                </a:ln>
              </p:spPr>
            </p:cxnSp>
            <p:cxnSp>
              <p:nvCxnSpPr>
                <p:cNvPr id="162" name="Google Shape;162;p12"/>
                <p:cNvCxnSpPr/>
                <p:nvPr/>
              </p:nvCxnSpPr>
              <p:spPr>
                <a:xfrm>
                  <a:off x="0" y="3840"/>
                  <a:ext cx="5760" cy="0"/>
                </a:xfrm>
                <a:prstGeom prst="straightConnector1">
                  <a:avLst/>
                </a:prstGeom>
                <a:noFill/>
                <a:ln>
                  <a:noFill/>
                </a:ln>
              </p:spPr>
            </p:cxnSp>
            <p:cxnSp>
              <p:nvCxnSpPr>
                <p:cNvPr id="163" name="Google Shape;163;p12"/>
                <p:cNvCxnSpPr/>
                <p:nvPr/>
              </p:nvCxnSpPr>
              <p:spPr>
                <a:xfrm>
                  <a:off x="0" y="4032"/>
                  <a:ext cx="5760" cy="0"/>
                </a:xfrm>
                <a:prstGeom prst="straightConnector1">
                  <a:avLst/>
                </a:prstGeom>
                <a:noFill/>
                <a:ln>
                  <a:noFill/>
                </a:ln>
              </p:spPr>
            </p:cxnSp>
            <p:cxnSp>
              <p:nvCxnSpPr>
                <p:cNvPr id="164" name="Google Shape;164;p12"/>
                <p:cNvCxnSpPr/>
                <p:nvPr/>
              </p:nvCxnSpPr>
              <p:spPr>
                <a:xfrm>
                  <a:off x="0" y="4224"/>
                  <a:ext cx="5760" cy="0"/>
                </a:xfrm>
                <a:prstGeom prst="straightConnector1">
                  <a:avLst/>
                </a:prstGeom>
                <a:noFill/>
                <a:ln>
                  <a:noFill/>
                </a:ln>
              </p:spPr>
            </p:cxnSp>
          </p:grpSp>
          <p:grpSp>
            <p:nvGrpSpPr>
              <p:cNvPr id="165" name="Google Shape;165;p12"/>
              <p:cNvGrpSpPr/>
              <p:nvPr/>
            </p:nvGrpSpPr>
            <p:grpSpPr>
              <a:xfrm>
                <a:off x="192" y="0"/>
                <a:ext cx="5376" cy="4320"/>
                <a:chOff x="192" y="0"/>
                <a:chExt cx="5376" cy="4320"/>
              </a:xfrm>
            </p:grpSpPr>
            <p:cxnSp>
              <p:nvCxnSpPr>
                <p:cNvPr id="166" name="Google Shape;166;p12"/>
                <p:cNvCxnSpPr/>
                <p:nvPr/>
              </p:nvCxnSpPr>
              <p:spPr>
                <a:xfrm>
                  <a:off x="192" y="0"/>
                  <a:ext cx="0" cy="4320"/>
                </a:xfrm>
                <a:prstGeom prst="straightConnector1">
                  <a:avLst/>
                </a:prstGeom>
                <a:noFill/>
                <a:ln>
                  <a:noFill/>
                </a:ln>
              </p:spPr>
            </p:cxnSp>
            <p:cxnSp>
              <p:nvCxnSpPr>
                <p:cNvPr id="167" name="Google Shape;167;p12"/>
                <p:cNvCxnSpPr/>
                <p:nvPr/>
              </p:nvCxnSpPr>
              <p:spPr>
                <a:xfrm>
                  <a:off x="384" y="0"/>
                  <a:ext cx="0" cy="4320"/>
                </a:xfrm>
                <a:prstGeom prst="straightConnector1">
                  <a:avLst/>
                </a:prstGeom>
                <a:noFill/>
                <a:ln>
                  <a:noFill/>
                </a:ln>
              </p:spPr>
            </p:cxnSp>
            <p:cxnSp>
              <p:nvCxnSpPr>
                <p:cNvPr id="168" name="Google Shape;168;p12"/>
                <p:cNvCxnSpPr/>
                <p:nvPr/>
              </p:nvCxnSpPr>
              <p:spPr>
                <a:xfrm>
                  <a:off x="576" y="0"/>
                  <a:ext cx="0" cy="4320"/>
                </a:xfrm>
                <a:prstGeom prst="straightConnector1">
                  <a:avLst/>
                </a:prstGeom>
                <a:noFill/>
                <a:ln>
                  <a:noFill/>
                </a:ln>
              </p:spPr>
            </p:cxnSp>
            <p:cxnSp>
              <p:nvCxnSpPr>
                <p:cNvPr id="169" name="Google Shape;169;p12"/>
                <p:cNvCxnSpPr/>
                <p:nvPr/>
              </p:nvCxnSpPr>
              <p:spPr>
                <a:xfrm>
                  <a:off x="768" y="0"/>
                  <a:ext cx="0" cy="4320"/>
                </a:xfrm>
                <a:prstGeom prst="straightConnector1">
                  <a:avLst/>
                </a:prstGeom>
                <a:noFill/>
                <a:ln>
                  <a:noFill/>
                </a:ln>
              </p:spPr>
            </p:cxnSp>
            <p:cxnSp>
              <p:nvCxnSpPr>
                <p:cNvPr id="170" name="Google Shape;170;p12"/>
                <p:cNvCxnSpPr/>
                <p:nvPr/>
              </p:nvCxnSpPr>
              <p:spPr>
                <a:xfrm>
                  <a:off x="960" y="0"/>
                  <a:ext cx="0" cy="4320"/>
                </a:xfrm>
                <a:prstGeom prst="straightConnector1">
                  <a:avLst/>
                </a:prstGeom>
                <a:noFill/>
                <a:ln>
                  <a:noFill/>
                </a:ln>
              </p:spPr>
            </p:cxnSp>
            <p:cxnSp>
              <p:nvCxnSpPr>
                <p:cNvPr id="171" name="Google Shape;171;p12"/>
                <p:cNvCxnSpPr/>
                <p:nvPr/>
              </p:nvCxnSpPr>
              <p:spPr>
                <a:xfrm>
                  <a:off x="1152" y="0"/>
                  <a:ext cx="0" cy="4320"/>
                </a:xfrm>
                <a:prstGeom prst="straightConnector1">
                  <a:avLst/>
                </a:prstGeom>
                <a:noFill/>
                <a:ln>
                  <a:noFill/>
                </a:ln>
              </p:spPr>
            </p:cxnSp>
            <p:cxnSp>
              <p:nvCxnSpPr>
                <p:cNvPr id="172" name="Google Shape;172;p12"/>
                <p:cNvCxnSpPr/>
                <p:nvPr/>
              </p:nvCxnSpPr>
              <p:spPr>
                <a:xfrm>
                  <a:off x="1344" y="0"/>
                  <a:ext cx="0" cy="4320"/>
                </a:xfrm>
                <a:prstGeom prst="straightConnector1">
                  <a:avLst/>
                </a:prstGeom>
                <a:noFill/>
                <a:ln>
                  <a:noFill/>
                </a:ln>
              </p:spPr>
            </p:cxnSp>
            <p:cxnSp>
              <p:nvCxnSpPr>
                <p:cNvPr id="173" name="Google Shape;173;p12"/>
                <p:cNvCxnSpPr/>
                <p:nvPr/>
              </p:nvCxnSpPr>
              <p:spPr>
                <a:xfrm>
                  <a:off x="1536" y="0"/>
                  <a:ext cx="0" cy="4320"/>
                </a:xfrm>
                <a:prstGeom prst="straightConnector1">
                  <a:avLst/>
                </a:prstGeom>
                <a:noFill/>
                <a:ln>
                  <a:noFill/>
                </a:ln>
              </p:spPr>
            </p:cxnSp>
            <p:cxnSp>
              <p:nvCxnSpPr>
                <p:cNvPr id="174" name="Google Shape;174;p12"/>
                <p:cNvCxnSpPr/>
                <p:nvPr/>
              </p:nvCxnSpPr>
              <p:spPr>
                <a:xfrm>
                  <a:off x="1728" y="0"/>
                  <a:ext cx="0" cy="4320"/>
                </a:xfrm>
                <a:prstGeom prst="straightConnector1">
                  <a:avLst/>
                </a:prstGeom>
                <a:noFill/>
                <a:ln>
                  <a:noFill/>
                </a:ln>
              </p:spPr>
            </p:cxnSp>
            <p:cxnSp>
              <p:nvCxnSpPr>
                <p:cNvPr id="175" name="Google Shape;175;p12"/>
                <p:cNvCxnSpPr/>
                <p:nvPr/>
              </p:nvCxnSpPr>
              <p:spPr>
                <a:xfrm>
                  <a:off x="1920" y="0"/>
                  <a:ext cx="0" cy="4320"/>
                </a:xfrm>
                <a:prstGeom prst="straightConnector1">
                  <a:avLst/>
                </a:prstGeom>
                <a:noFill/>
                <a:ln>
                  <a:noFill/>
                </a:ln>
              </p:spPr>
            </p:cxnSp>
            <p:cxnSp>
              <p:nvCxnSpPr>
                <p:cNvPr id="176" name="Google Shape;176;p12"/>
                <p:cNvCxnSpPr/>
                <p:nvPr/>
              </p:nvCxnSpPr>
              <p:spPr>
                <a:xfrm>
                  <a:off x="2112" y="0"/>
                  <a:ext cx="0" cy="4320"/>
                </a:xfrm>
                <a:prstGeom prst="straightConnector1">
                  <a:avLst/>
                </a:prstGeom>
                <a:noFill/>
                <a:ln>
                  <a:noFill/>
                </a:ln>
              </p:spPr>
            </p:cxnSp>
            <p:cxnSp>
              <p:nvCxnSpPr>
                <p:cNvPr id="177" name="Google Shape;177;p12"/>
                <p:cNvCxnSpPr/>
                <p:nvPr/>
              </p:nvCxnSpPr>
              <p:spPr>
                <a:xfrm>
                  <a:off x="2304" y="0"/>
                  <a:ext cx="0" cy="4320"/>
                </a:xfrm>
                <a:prstGeom prst="straightConnector1">
                  <a:avLst/>
                </a:prstGeom>
                <a:noFill/>
                <a:ln>
                  <a:noFill/>
                </a:ln>
              </p:spPr>
            </p:cxnSp>
            <p:cxnSp>
              <p:nvCxnSpPr>
                <p:cNvPr id="178" name="Google Shape;178;p12"/>
                <p:cNvCxnSpPr/>
                <p:nvPr/>
              </p:nvCxnSpPr>
              <p:spPr>
                <a:xfrm>
                  <a:off x="2496" y="0"/>
                  <a:ext cx="0" cy="4320"/>
                </a:xfrm>
                <a:prstGeom prst="straightConnector1">
                  <a:avLst/>
                </a:prstGeom>
                <a:noFill/>
                <a:ln>
                  <a:noFill/>
                </a:ln>
              </p:spPr>
            </p:cxnSp>
            <p:cxnSp>
              <p:nvCxnSpPr>
                <p:cNvPr id="179" name="Google Shape;179;p12"/>
                <p:cNvCxnSpPr/>
                <p:nvPr/>
              </p:nvCxnSpPr>
              <p:spPr>
                <a:xfrm>
                  <a:off x="2688" y="0"/>
                  <a:ext cx="0" cy="4320"/>
                </a:xfrm>
                <a:prstGeom prst="straightConnector1">
                  <a:avLst/>
                </a:prstGeom>
                <a:noFill/>
                <a:ln>
                  <a:noFill/>
                </a:ln>
              </p:spPr>
            </p:cxnSp>
            <p:cxnSp>
              <p:nvCxnSpPr>
                <p:cNvPr id="180" name="Google Shape;180;p12"/>
                <p:cNvCxnSpPr/>
                <p:nvPr/>
              </p:nvCxnSpPr>
              <p:spPr>
                <a:xfrm>
                  <a:off x="2880" y="0"/>
                  <a:ext cx="0" cy="4320"/>
                </a:xfrm>
                <a:prstGeom prst="straightConnector1">
                  <a:avLst/>
                </a:prstGeom>
                <a:noFill/>
                <a:ln>
                  <a:noFill/>
                </a:ln>
              </p:spPr>
            </p:cxnSp>
            <p:cxnSp>
              <p:nvCxnSpPr>
                <p:cNvPr id="181" name="Google Shape;181;p12"/>
                <p:cNvCxnSpPr/>
                <p:nvPr/>
              </p:nvCxnSpPr>
              <p:spPr>
                <a:xfrm>
                  <a:off x="3072" y="0"/>
                  <a:ext cx="0" cy="4320"/>
                </a:xfrm>
                <a:prstGeom prst="straightConnector1">
                  <a:avLst/>
                </a:prstGeom>
                <a:noFill/>
                <a:ln>
                  <a:noFill/>
                </a:ln>
              </p:spPr>
            </p:cxnSp>
            <p:cxnSp>
              <p:nvCxnSpPr>
                <p:cNvPr id="182" name="Google Shape;182;p12"/>
                <p:cNvCxnSpPr/>
                <p:nvPr/>
              </p:nvCxnSpPr>
              <p:spPr>
                <a:xfrm>
                  <a:off x="3264" y="0"/>
                  <a:ext cx="0" cy="4320"/>
                </a:xfrm>
                <a:prstGeom prst="straightConnector1">
                  <a:avLst/>
                </a:prstGeom>
                <a:noFill/>
                <a:ln>
                  <a:noFill/>
                </a:ln>
              </p:spPr>
            </p:cxnSp>
            <p:cxnSp>
              <p:nvCxnSpPr>
                <p:cNvPr id="183" name="Google Shape;183;p12"/>
                <p:cNvCxnSpPr/>
                <p:nvPr/>
              </p:nvCxnSpPr>
              <p:spPr>
                <a:xfrm>
                  <a:off x="3456" y="0"/>
                  <a:ext cx="0" cy="4320"/>
                </a:xfrm>
                <a:prstGeom prst="straightConnector1">
                  <a:avLst/>
                </a:prstGeom>
                <a:noFill/>
                <a:ln>
                  <a:noFill/>
                </a:ln>
              </p:spPr>
            </p:cxnSp>
            <p:cxnSp>
              <p:nvCxnSpPr>
                <p:cNvPr id="184" name="Google Shape;184;p12"/>
                <p:cNvCxnSpPr/>
                <p:nvPr/>
              </p:nvCxnSpPr>
              <p:spPr>
                <a:xfrm>
                  <a:off x="3648" y="0"/>
                  <a:ext cx="0" cy="4320"/>
                </a:xfrm>
                <a:prstGeom prst="straightConnector1">
                  <a:avLst/>
                </a:prstGeom>
                <a:noFill/>
                <a:ln>
                  <a:noFill/>
                </a:ln>
              </p:spPr>
            </p:cxnSp>
            <p:cxnSp>
              <p:nvCxnSpPr>
                <p:cNvPr id="185" name="Google Shape;185;p12"/>
                <p:cNvCxnSpPr/>
                <p:nvPr/>
              </p:nvCxnSpPr>
              <p:spPr>
                <a:xfrm>
                  <a:off x="3840" y="0"/>
                  <a:ext cx="0" cy="4320"/>
                </a:xfrm>
                <a:prstGeom prst="straightConnector1">
                  <a:avLst/>
                </a:prstGeom>
                <a:noFill/>
                <a:ln>
                  <a:noFill/>
                </a:ln>
              </p:spPr>
            </p:cxnSp>
            <p:cxnSp>
              <p:nvCxnSpPr>
                <p:cNvPr id="186" name="Google Shape;186;p12"/>
                <p:cNvCxnSpPr/>
                <p:nvPr/>
              </p:nvCxnSpPr>
              <p:spPr>
                <a:xfrm>
                  <a:off x="4032" y="0"/>
                  <a:ext cx="0" cy="4320"/>
                </a:xfrm>
                <a:prstGeom prst="straightConnector1">
                  <a:avLst/>
                </a:prstGeom>
                <a:noFill/>
                <a:ln>
                  <a:noFill/>
                </a:ln>
              </p:spPr>
            </p:cxnSp>
            <p:cxnSp>
              <p:nvCxnSpPr>
                <p:cNvPr id="187" name="Google Shape;187;p12"/>
                <p:cNvCxnSpPr/>
                <p:nvPr/>
              </p:nvCxnSpPr>
              <p:spPr>
                <a:xfrm>
                  <a:off x="4224" y="0"/>
                  <a:ext cx="0" cy="4320"/>
                </a:xfrm>
                <a:prstGeom prst="straightConnector1">
                  <a:avLst/>
                </a:prstGeom>
                <a:noFill/>
                <a:ln>
                  <a:noFill/>
                </a:ln>
              </p:spPr>
            </p:cxnSp>
            <p:cxnSp>
              <p:nvCxnSpPr>
                <p:cNvPr id="188" name="Google Shape;188;p12"/>
                <p:cNvCxnSpPr/>
                <p:nvPr/>
              </p:nvCxnSpPr>
              <p:spPr>
                <a:xfrm>
                  <a:off x="4416" y="0"/>
                  <a:ext cx="0" cy="4320"/>
                </a:xfrm>
                <a:prstGeom prst="straightConnector1">
                  <a:avLst/>
                </a:prstGeom>
                <a:noFill/>
                <a:ln>
                  <a:noFill/>
                </a:ln>
              </p:spPr>
            </p:cxnSp>
            <p:cxnSp>
              <p:nvCxnSpPr>
                <p:cNvPr id="189" name="Google Shape;189;p12"/>
                <p:cNvCxnSpPr/>
                <p:nvPr/>
              </p:nvCxnSpPr>
              <p:spPr>
                <a:xfrm>
                  <a:off x="4608" y="0"/>
                  <a:ext cx="0" cy="4320"/>
                </a:xfrm>
                <a:prstGeom prst="straightConnector1">
                  <a:avLst/>
                </a:prstGeom>
                <a:noFill/>
                <a:ln>
                  <a:noFill/>
                </a:ln>
              </p:spPr>
            </p:cxnSp>
            <p:cxnSp>
              <p:nvCxnSpPr>
                <p:cNvPr id="190" name="Google Shape;190;p12"/>
                <p:cNvCxnSpPr/>
                <p:nvPr/>
              </p:nvCxnSpPr>
              <p:spPr>
                <a:xfrm>
                  <a:off x="4800" y="0"/>
                  <a:ext cx="0" cy="4320"/>
                </a:xfrm>
                <a:prstGeom prst="straightConnector1">
                  <a:avLst/>
                </a:prstGeom>
                <a:noFill/>
                <a:ln>
                  <a:noFill/>
                </a:ln>
              </p:spPr>
            </p:cxnSp>
            <p:cxnSp>
              <p:nvCxnSpPr>
                <p:cNvPr id="191" name="Google Shape;191;p12"/>
                <p:cNvCxnSpPr/>
                <p:nvPr/>
              </p:nvCxnSpPr>
              <p:spPr>
                <a:xfrm>
                  <a:off x="4992" y="0"/>
                  <a:ext cx="0" cy="4320"/>
                </a:xfrm>
                <a:prstGeom prst="straightConnector1">
                  <a:avLst/>
                </a:prstGeom>
                <a:noFill/>
                <a:ln>
                  <a:noFill/>
                </a:ln>
              </p:spPr>
            </p:cxnSp>
            <p:cxnSp>
              <p:nvCxnSpPr>
                <p:cNvPr id="192" name="Google Shape;192;p12"/>
                <p:cNvCxnSpPr/>
                <p:nvPr/>
              </p:nvCxnSpPr>
              <p:spPr>
                <a:xfrm>
                  <a:off x="5184" y="0"/>
                  <a:ext cx="0" cy="4320"/>
                </a:xfrm>
                <a:prstGeom prst="straightConnector1">
                  <a:avLst/>
                </a:prstGeom>
                <a:noFill/>
                <a:ln>
                  <a:noFill/>
                </a:ln>
              </p:spPr>
            </p:cxnSp>
            <p:cxnSp>
              <p:nvCxnSpPr>
                <p:cNvPr id="193" name="Google Shape;193;p12"/>
                <p:cNvCxnSpPr/>
                <p:nvPr/>
              </p:nvCxnSpPr>
              <p:spPr>
                <a:xfrm>
                  <a:off x="5376" y="0"/>
                  <a:ext cx="0" cy="4320"/>
                </a:xfrm>
                <a:prstGeom prst="straightConnector1">
                  <a:avLst/>
                </a:prstGeom>
                <a:noFill/>
                <a:ln>
                  <a:noFill/>
                </a:ln>
              </p:spPr>
            </p:cxnSp>
            <p:cxnSp>
              <p:nvCxnSpPr>
                <p:cNvPr id="194" name="Google Shape;194;p12"/>
                <p:cNvCxnSpPr/>
                <p:nvPr/>
              </p:nvCxnSpPr>
              <p:spPr>
                <a:xfrm>
                  <a:off x="5568" y="0"/>
                  <a:ext cx="0" cy="4320"/>
                </a:xfrm>
                <a:prstGeom prst="straightConnector1">
                  <a:avLst/>
                </a:prstGeom>
                <a:noFill/>
                <a:ln>
                  <a:noFill/>
                </a:ln>
              </p:spPr>
            </p:cxnSp>
          </p:grpSp>
        </p:grpSp>
        <p:sp>
          <p:nvSpPr>
            <p:cNvPr descr="60%" id="195" name="Google Shape;195;p12"/>
            <p:cNvSpPr txBox="1"/>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6" name="Google Shape;196;p12"/>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197" name="Google Shape;197;p12"/>
            <p:cNvGrpSpPr/>
            <p:nvPr/>
          </p:nvGrpSpPr>
          <p:grpSpPr>
            <a:xfrm>
              <a:off x="261" y="528"/>
              <a:ext cx="1124" cy="1464"/>
              <a:chOff x="96" y="916"/>
              <a:chExt cx="2208" cy="2876"/>
            </a:xfrm>
          </p:grpSpPr>
          <p:cxnSp>
            <p:nvCxnSpPr>
              <p:cNvPr id="198" name="Google Shape;198;p12"/>
              <p:cNvCxnSpPr/>
              <p:nvPr/>
            </p:nvCxnSpPr>
            <p:spPr>
              <a:xfrm rot="10800000">
                <a:off x="96" y="1038"/>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99" name="Google Shape;199;p12"/>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sp>
            <p:nvSpPr>
              <p:cNvPr id="200" name="Google Shape;200;p12"/>
              <p:cNvSpPr/>
              <p:nvPr/>
            </p:nvSpPr>
            <p:spPr>
              <a:xfrm flipH="1">
                <a:off x="218" y="916"/>
                <a:ext cx="238" cy="240"/>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201" name="Google Shape;201;p12"/>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202" name="Google Shape;202;p12"/>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lvl1pPr indent="-424180" lvl="0" marL="457200" marR="0" rtl="0" algn="l">
              <a:spcBef>
                <a:spcPts val="560"/>
              </a:spcBef>
              <a:spcAft>
                <a:spcPts val="0"/>
              </a:spcAft>
              <a:buClr>
                <a:schemeClr val="hlink"/>
              </a:buClr>
              <a:buSzPts val="3080"/>
              <a:buFont typeface="Noto Sans Symbols"/>
              <a:buChar char="•"/>
              <a:defRPr b="0" i="0" sz="2800" u="none" cap="none" strike="noStrike">
                <a:solidFill>
                  <a:schemeClr val="dk1"/>
                </a:solidFill>
                <a:latin typeface="Tahoma"/>
                <a:ea typeface="Tahoma"/>
                <a:cs typeface="Tahoma"/>
                <a:sym typeface="Tahoma"/>
              </a:defRPr>
            </a:lvl1pPr>
            <a:lvl2pPr indent="-320040" lvl="1" marL="914400" marR="0" rtl="0" algn="l">
              <a:spcBef>
                <a:spcPts val="480"/>
              </a:spcBef>
              <a:spcAft>
                <a:spcPts val="0"/>
              </a:spcAft>
              <a:buClr>
                <a:schemeClr val="dk1"/>
              </a:buClr>
              <a:buSzPts val="1440"/>
              <a:buFont typeface="Noto Sans Symbols"/>
              <a:buChar char="■"/>
              <a:defRPr b="0" i="0" sz="2400" u="none" cap="none" strike="noStrike">
                <a:solidFill>
                  <a:schemeClr val="dk1"/>
                </a:solidFill>
                <a:latin typeface="Tahoma"/>
                <a:ea typeface="Tahoma"/>
                <a:cs typeface="Tahoma"/>
                <a:sym typeface="Tahoma"/>
              </a:defRPr>
            </a:lvl2pPr>
            <a:lvl3pPr indent="-349250" lvl="2" marL="1371600" marR="0" rtl="0" algn="l">
              <a:spcBef>
                <a:spcPts val="400"/>
              </a:spcBef>
              <a:spcAft>
                <a:spcPts val="0"/>
              </a:spcAft>
              <a:buClr>
                <a:schemeClr val="hlink"/>
              </a:buClr>
              <a:buSzPts val="1900"/>
              <a:buFont typeface="Noto Sans Symbols"/>
              <a:buChar char="⬥"/>
              <a:defRPr b="0" i="0" sz="2000" u="none" cap="none" strike="noStrike">
                <a:solidFill>
                  <a:schemeClr val="dk1"/>
                </a:solidFill>
                <a:latin typeface="Tahoma"/>
                <a:ea typeface="Tahoma"/>
                <a:cs typeface="Tahoma"/>
                <a:sym typeface="Tahoma"/>
              </a:defRPr>
            </a:lvl3pPr>
            <a:lvl4pPr indent="-294639" lvl="3" marL="1828800" marR="0" rtl="0" algn="l">
              <a:spcBef>
                <a:spcPts val="320"/>
              </a:spcBef>
              <a:spcAft>
                <a:spcPts val="0"/>
              </a:spcAft>
              <a:buClr>
                <a:schemeClr val="dk1"/>
              </a:buClr>
              <a:buSzPts val="1040"/>
              <a:buFont typeface="Noto Sans Symbols"/>
              <a:buChar char="■"/>
              <a:defRPr b="0" i="0" sz="1600" u="none" cap="none" strike="noStrike">
                <a:solidFill>
                  <a:schemeClr val="dk1"/>
                </a:solidFill>
                <a:latin typeface="Tahoma"/>
                <a:ea typeface="Tahoma"/>
                <a:cs typeface="Tahoma"/>
                <a:sym typeface="Tahoma"/>
              </a:defRPr>
            </a:lvl4pPr>
            <a:lvl5pPr indent="-281939" lvl="4" marL="22860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5pPr>
            <a:lvl6pPr indent="-281939" lvl="5" marL="27432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6pPr>
            <a:lvl7pPr indent="-281939" lvl="6" marL="32004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7pPr>
            <a:lvl8pPr indent="-281940" lvl="7" marL="36576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8pPr>
            <a:lvl9pPr indent="-281940" lvl="8" marL="4114800" marR="0" rtl="0" algn="l">
              <a:spcBef>
                <a:spcPts val="280"/>
              </a:spcBef>
              <a:spcAft>
                <a:spcPts val="0"/>
              </a:spcAft>
              <a:buClr>
                <a:schemeClr val="hlink"/>
              </a:buClr>
              <a:buSzPts val="840"/>
              <a:buFont typeface="Noto Sans Symbols"/>
              <a:buChar char="■"/>
              <a:defRPr b="0" i="0" sz="1400" u="none" cap="none" strike="noStrike">
                <a:solidFill>
                  <a:schemeClr val="dk1"/>
                </a:solidFill>
                <a:latin typeface="Tahoma"/>
                <a:ea typeface="Tahoma"/>
                <a:cs typeface="Tahoma"/>
                <a:sym typeface="Tahoma"/>
              </a:defRPr>
            </a:lvl9pPr>
          </a:lstStyle>
          <a:p/>
        </p:txBody>
      </p:sp>
      <p:sp>
        <p:nvSpPr>
          <p:cNvPr id="203" name="Google Shape;203;p12"/>
          <p:cNvSpPr txBox="1"/>
          <p:nvPr>
            <p:ph idx="10" type="dt"/>
          </p:nvPr>
        </p:nvSpPr>
        <p:spPr>
          <a:xfrm>
            <a:off x="4114800" y="6248400"/>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4" name="Google Shape;204;p12"/>
          <p:cNvSpPr txBox="1"/>
          <p:nvPr>
            <p:ph idx="11" type="ftr"/>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5" name="Google Shape;205;p12"/>
          <p:cNvSpPr txBox="1"/>
          <p:nvPr>
            <p:ph idx="12" type="sldNum"/>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jp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jpg"/><Relationship Id="rId4" Type="http://schemas.openxmlformats.org/officeDocument/2006/relationships/image" Target="../media/image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jpg"/><Relationship Id="rId4" Type="http://schemas.openxmlformats.org/officeDocument/2006/relationships/image" Target="../media/image20.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4.jp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Introducing the operating system</a:t>
            </a:r>
            <a:endParaRPr/>
          </a:p>
        </p:txBody>
      </p:sp>
      <p:sp>
        <p:nvSpPr>
          <p:cNvPr descr="Rectangle: Click to edit Master text styles &#10;Second level &#10;Third level &#10;Fourth level &#10;Fifth level" id="216" name="Google Shape;216;p14"/>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Middleman between user (and her apps) and the hardware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“User” is not necessarily a human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“A collection of computer programs that integrate the hardware resources of the computer and make those resources available to a user and the user’s programs, in a way that allows the user access to the computer in a productive, timely, and efficient manner.” </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“Master program”</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Memory resident portion – kernel</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Supplementary programs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Windows, Mac OS, Linux/Unix</a:t>
            </a:r>
            <a:endParaRPr/>
          </a:p>
        </p:txBody>
      </p:sp>
      <p:sp>
        <p:nvSpPr>
          <p:cNvPr id="217" name="Google Shape;217;p14"/>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218" name="Google Shape;218;p14"/>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219" name="Google Shape;219;p14"/>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F14-12_W160                                                    0000352D CS1-Vol.8                      ACA2EEF9:" id="293" name="Google Shape;293;p23"/>
          <p:cNvPicPr preferRelativeResize="0"/>
          <p:nvPr/>
        </p:nvPicPr>
        <p:blipFill rotWithShape="1">
          <a:blip r:embed="rId3">
            <a:alphaModFix/>
          </a:blip>
          <a:srcRect b="20678" l="0" r="0" t="0"/>
          <a:stretch/>
        </p:blipFill>
        <p:spPr>
          <a:xfrm>
            <a:off x="533400" y="3124200"/>
            <a:ext cx="7978775" cy="2338387"/>
          </a:xfrm>
          <a:prstGeom prst="rect">
            <a:avLst/>
          </a:prstGeom>
          <a:noFill/>
          <a:ln>
            <a:noFill/>
          </a:ln>
        </p:spPr>
      </p:pic>
      <p:sp>
        <p:nvSpPr>
          <p:cNvPr id="294" name="Google Shape;294;p23"/>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Microkernel</a:t>
            </a:r>
            <a:endParaRPr/>
          </a:p>
        </p:txBody>
      </p:sp>
      <p:sp>
        <p:nvSpPr>
          <p:cNvPr descr="Rectangle: Click to edit Master text styles &#10;Second level &#10;Third level &#10;Fourth level &#10;Fifth level" id="295" name="Google Shape;295;p23"/>
          <p:cNvSpPr txBox="1"/>
          <p:nvPr>
            <p:ph idx="1" type="body"/>
          </p:nvPr>
        </p:nvSpPr>
        <p:spPr>
          <a:xfrm>
            <a:off x="838200" y="1066800"/>
            <a:ext cx="7772400" cy="1981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Char char="•"/>
            </a:pPr>
            <a:r>
              <a:rPr b="0" i="0" lang="en-US" sz="2800" u="none">
                <a:solidFill>
                  <a:schemeClr val="dk1"/>
                </a:solidFill>
                <a:latin typeface="Tahoma"/>
                <a:ea typeface="Tahoma"/>
                <a:cs typeface="Tahoma"/>
                <a:sym typeface="Tahoma"/>
              </a:rPr>
              <a:t>Minimum essential functionality</a:t>
            </a:r>
            <a:endParaRPr/>
          </a:p>
          <a:p>
            <a:pPr indent="-342900" lvl="0" marL="342900" rtl="0" algn="l">
              <a:lnSpc>
                <a:spcPct val="100000"/>
              </a:lnSpc>
              <a:spcBef>
                <a:spcPts val="560"/>
              </a:spcBef>
              <a:spcAft>
                <a:spcPts val="0"/>
              </a:spcAft>
              <a:buSzPts val="3080"/>
              <a:buChar char="•"/>
            </a:pPr>
            <a:r>
              <a:rPr b="0" i="0" lang="en-US" sz="2800" u="none">
                <a:solidFill>
                  <a:schemeClr val="dk1"/>
                </a:solidFill>
                <a:latin typeface="Tahoma"/>
                <a:ea typeface="Tahoma"/>
                <a:cs typeface="Tahoma"/>
                <a:sym typeface="Tahoma"/>
              </a:rPr>
              <a:t>Client-server system on same system</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Clients request services from microkernel which passes message onto appropriate server</a:t>
            </a:r>
            <a:endParaRPr/>
          </a:p>
        </p:txBody>
      </p:sp>
      <p:sp>
        <p:nvSpPr>
          <p:cNvPr id="296" name="Google Shape;296;p23"/>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15-</a:t>
            </a:r>
            <a:fld id="{00000000-1234-1234-1234-123412341234}" type="slidenum">
              <a:rPr b="0" i="0" lang="en-US" sz="1000" u="none">
                <a:solidFill>
                  <a:schemeClr val="dk1"/>
                </a:solidFill>
                <a:latin typeface="Tahoma"/>
                <a:ea typeface="Tahoma"/>
                <a:cs typeface="Tahoma"/>
                <a:sym typeface="Tahoma"/>
              </a:rPr>
              <a:t>‹#›</a:t>
            </a:fld>
            <a:endParaRPr/>
          </a:p>
        </p:txBody>
      </p:sp>
      <p:sp>
        <p:nvSpPr>
          <p:cNvPr id="297" name="Google Shape;297;p23"/>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Types of operating systems</a:t>
            </a:r>
            <a:endParaRPr/>
          </a:p>
        </p:txBody>
      </p:sp>
      <p:sp>
        <p:nvSpPr>
          <p:cNvPr descr="Rectangle: Click to edit Master text styles &#10;Second level &#10;Third level &#10;Fourth level &#10;Fifth level" id="303" name="Google Shape;303;p24"/>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Single-user</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Mainframe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Network server</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Mobile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Real-time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Embedded control</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Distributed</a:t>
            </a:r>
            <a:endParaRPr/>
          </a:p>
        </p:txBody>
      </p:sp>
      <p:sp>
        <p:nvSpPr>
          <p:cNvPr id="304" name="Google Shape;304;p24"/>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305" name="Google Shape;305;p24"/>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306" name="Google Shape;306;p24"/>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7 Types of Operating Systems </a:t>
            </a:r>
            <a:endParaRPr/>
          </a:p>
        </p:txBody>
      </p:sp>
      <p:sp>
        <p:nvSpPr>
          <p:cNvPr descr="Rectangle: Click to edit Master text styles &#10;Second level &#10;Third level &#10;Fourth level &#10;Fifth level" id="312" name="Google Shape;312;p25"/>
          <p:cNvSpPr txBox="1"/>
          <p:nvPr>
            <p:ph idx="1" type="body"/>
          </p:nvPr>
        </p:nvSpPr>
        <p:spPr>
          <a:xfrm>
            <a:off x="914400" y="1066800"/>
            <a:ext cx="7772400" cy="52578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hlink"/>
              </a:buClr>
              <a:buSzPts val="2640"/>
              <a:buFont typeface="Tahoma"/>
              <a:buAutoNum type="arabicPeriod"/>
            </a:pPr>
            <a:r>
              <a:rPr b="0" i="0" lang="en-US" sz="2400" u="none">
                <a:solidFill>
                  <a:schemeClr val="dk1"/>
                </a:solidFill>
                <a:latin typeface="Tahoma"/>
                <a:ea typeface="Tahoma"/>
                <a:cs typeface="Tahoma"/>
                <a:sym typeface="Tahoma"/>
              </a:rPr>
              <a:t>Single-user systems and workstations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Predominant systems in use</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Macintosh OSX, versions of Windows, Linux and Sun Solaris</a:t>
            </a:r>
            <a:endParaRPr/>
          </a:p>
          <a:p>
            <a:pPr indent="-457200" lvl="0" marL="457200" rtl="0" algn="l">
              <a:lnSpc>
                <a:spcPct val="100000"/>
              </a:lnSpc>
              <a:spcBef>
                <a:spcPts val="480"/>
              </a:spcBef>
              <a:spcAft>
                <a:spcPts val="0"/>
              </a:spcAft>
              <a:buClr>
                <a:schemeClr val="hlink"/>
              </a:buClr>
              <a:buSzPts val="2640"/>
              <a:buFont typeface="Tahoma"/>
              <a:buAutoNum type="arabicPeriod"/>
            </a:pPr>
            <a:r>
              <a:rPr b="0" i="0" lang="en-US" sz="2400" u="none">
                <a:solidFill>
                  <a:schemeClr val="dk1"/>
                </a:solidFill>
                <a:latin typeface="Tahoma"/>
                <a:ea typeface="Tahoma"/>
                <a:cs typeface="Tahoma"/>
                <a:sym typeface="Tahoma"/>
              </a:rPr>
              <a:t>Mainframe systems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Designed to manage large scale computing resources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Extensive I/O capability to handle large numbers of transactions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Support batch data processing operations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Consist of clusters made up of multiprocessor units</a:t>
            </a:r>
            <a:endParaRPr/>
          </a:p>
          <a:p>
            <a:pPr indent="-457200" lvl="0" marL="457200" rtl="0" algn="l">
              <a:lnSpc>
                <a:spcPct val="100000"/>
              </a:lnSpc>
              <a:spcBef>
                <a:spcPts val="480"/>
              </a:spcBef>
              <a:spcAft>
                <a:spcPts val="0"/>
              </a:spcAft>
              <a:buClr>
                <a:schemeClr val="hlink"/>
              </a:buClr>
              <a:buSzPts val="2640"/>
              <a:buFont typeface="Tahoma"/>
              <a:buAutoNum type="arabicPeriod"/>
            </a:pPr>
            <a:r>
              <a:rPr b="0" i="0" lang="en-US" sz="2400" u="none">
                <a:solidFill>
                  <a:schemeClr val="dk1"/>
                </a:solidFill>
                <a:latin typeface="Tahoma"/>
                <a:ea typeface="Tahoma"/>
                <a:cs typeface="Tahoma"/>
                <a:sym typeface="Tahoma"/>
              </a:rPr>
              <a:t>Network servers</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Focused on supporting clients connected to the server</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Improved security, high reliability, backup facilities</a:t>
            </a:r>
            <a:endParaRPr/>
          </a:p>
        </p:txBody>
      </p:sp>
      <p:sp>
        <p:nvSpPr>
          <p:cNvPr id="313" name="Google Shape;313;p25"/>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15-</a:t>
            </a:r>
            <a:fld id="{00000000-1234-1234-1234-123412341234}" type="slidenum">
              <a:rPr b="0" i="0" lang="en-US" sz="1000" u="none">
                <a:solidFill>
                  <a:schemeClr val="dk1"/>
                </a:solidFill>
                <a:latin typeface="Tahoma"/>
                <a:ea typeface="Tahoma"/>
                <a:cs typeface="Tahoma"/>
                <a:sym typeface="Tahoma"/>
              </a:rPr>
              <a:t>‹#›</a:t>
            </a:fld>
            <a:endParaRPr/>
          </a:p>
        </p:txBody>
      </p:sp>
      <p:sp>
        <p:nvSpPr>
          <p:cNvPr id="314" name="Google Shape;314;p25"/>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7 Types of Operating Systems </a:t>
            </a:r>
            <a:endParaRPr/>
          </a:p>
        </p:txBody>
      </p:sp>
      <p:sp>
        <p:nvSpPr>
          <p:cNvPr descr="Rectangle: Click to edit Master text styles &#10;Second level &#10;Third level &#10;Fourth level &#10;Fifth level" id="320" name="Google Shape;320;p26"/>
          <p:cNvSpPr txBox="1"/>
          <p:nvPr>
            <p:ph idx="1" type="body"/>
          </p:nvPr>
        </p:nvSpPr>
        <p:spPr>
          <a:xfrm>
            <a:off x="838200" y="1143000"/>
            <a:ext cx="7772400" cy="4876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hlink"/>
              </a:buClr>
              <a:buSzPts val="2640"/>
              <a:buFont typeface="Tahoma"/>
              <a:buAutoNum type="arabicPeriod" startAt="4"/>
            </a:pPr>
            <a:r>
              <a:rPr b="0" i="0" lang="en-US" sz="2400" u="none" cap="none" strike="noStrike">
                <a:solidFill>
                  <a:schemeClr val="dk1"/>
                </a:solidFill>
                <a:latin typeface="Tahoma"/>
                <a:ea typeface="Tahoma"/>
                <a:cs typeface="Tahoma"/>
                <a:sym typeface="Tahoma"/>
              </a:rPr>
              <a:t>Mobile operating systems</a:t>
            </a:r>
            <a:endParaRPr/>
          </a:p>
          <a:p>
            <a:pPr indent="-457200" lvl="1" marL="857250" marR="0" rtl="0" algn="l">
              <a:lnSpc>
                <a:spcPct val="100000"/>
              </a:lnSpc>
              <a:spcBef>
                <a:spcPts val="400"/>
              </a:spcBef>
              <a:spcAft>
                <a:spcPts val="0"/>
              </a:spcAft>
              <a:buClr>
                <a:schemeClr val="dk1"/>
              </a:buClr>
              <a:buSzPts val="1200"/>
              <a:buFont typeface="Tahoma"/>
              <a:buAutoNum type="arabicPeriod"/>
            </a:pPr>
            <a:r>
              <a:rPr b="0" i="0" lang="en-US" sz="2000" u="none" cap="none" strike="noStrike">
                <a:solidFill>
                  <a:schemeClr val="dk1"/>
                </a:solidFill>
                <a:latin typeface="Tahoma"/>
                <a:ea typeface="Tahoma"/>
                <a:cs typeface="Tahoma"/>
                <a:sym typeface="Tahoma"/>
              </a:rPr>
              <a:t>Designed for small hand-held devices such as tablets and smart phones</a:t>
            </a:r>
            <a:endParaRPr/>
          </a:p>
          <a:p>
            <a:pPr indent="-457200" lvl="1" marL="857250" marR="0" rtl="0" algn="l">
              <a:lnSpc>
                <a:spcPct val="100000"/>
              </a:lnSpc>
              <a:spcBef>
                <a:spcPts val="400"/>
              </a:spcBef>
              <a:spcAft>
                <a:spcPts val="0"/>
              </a:spcAft>
              <a:buClr>
                <a:schemeClr val="dk1"/>
              </a:buClr>
              <a:buSzPts val="1200"/>
              <a:buFont typeface="Tahoma"/>
              <a:buAutoNum type="arabicPeriod"/>
            </a:pPr>
            <a:r>
              <a:rPr b="0" i="0" lang="en-US" sz="2000" u="none" cap="none" strike="noStrike">
                <a:solidFill>
                  <a:schemeClr val="dk1"/>
                </a:solidFill>
                <a:latin typeface="Tahoma"/>
                <a:ea typeface="Tahoma"/>
                <a:cs typeface="Tahoma"/>
                <a:sym typeface="Tahoma"/>
              </a:rPr>
              <a:t>Features of single-user multitasking systems but with constraints on memory, storage, CPU execution speed and electrical power</a:t>
            </a:r>
            <a:endParaRPr/>
          </a:p>
          <a:p>
            <a:pPr indent="-457200" lvl="1" marL="857250" marR="0" rtl="0" algn="l">
              <a:lnSpc>
                <a:spcPct val="100000"/>
              </a:lnSpc>
              <a:spcBef>
                <a:spcPts val="400"/>
              </a:spcBef>
              <a:spcAft>
                <a:spcPts val="0"/>
              </a:spcAft>
              <a:buClr>
                <a:schemeClr val="dk1"/>
              </a:buClr>
              <a:buSzPts val="1200"/>
              <a:buFont typeface="Tahoma"/>
              <a:buAutoNum type="arabicPeriod"/>
            </a:pPr>
            <a:r>
              <a:rPr b="0" i="0" lang="en-US" sz="2000" u="none" cap="none" strike="noStrike">
                <a:solidFill>
                  <a:schemeClr val="dk1"/>
                </a:solidFill>
                <a:latin typeface="Tahoma"/>
                <a:ea typeface="Tahoma"/>
                <a:cs typeface="Tahoma"/>
                <a:sym typeface="Tahoma"/>
              </a:rPr>
              <a:t>Special keyboard handling</a:t>
            </a:r>
            <a:endParaRPr/>
          </a:p>
          <a:p>
            <a:pPr indent="-457200" lvl="0" marL="457200" marR="0" rtl="0" algn="l">
              <a:lnSpc>
                <a:spcPct val="100000"/>
              </a:lnSpc>
              <a:spcBef>
                <a:spcPts val="480"/>
              </a:spcBef>
              <a:spcAft>
                <a:spcPts val="0"/>
              </a:spcAft>
              <a:buClr>
                <a:schemeClr val="hlink"/>
              </a:buClr>
              <a:buSzPts val="2640"/>
              <a:buFont typeface="Arial"/>
              <a:buAutoNum type="arabicPeriod" startAt="4"/>
            </a:pPr>
            <a:r>
              <a:rPr b="0" i="0" lang="en-US" sz="2400" u="none" cap="none" strike="noStrike">
                <a:solidFill>
                  <a:schemeClr val="dk1"/>
                </a:solidFill>
                <a:latin typeface="Tahoma"/>
                <a:ea typeface="Tahoma"/>
                <a:cs typeface="Tahoma"/>
                <a:sym typeface="Tahoma"/>
              </a:rPr>
              <a:t>Real-time systems</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One or more processes must be able to access the operating system immediately</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Multitasking system where the real-time program’s interrupts have very high priority</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Examples</a:t>
            </a:r>
            <a:endParaRPr/>
          </a:p>
          <a:p>
            <a:pPr indent="-457200" lvl="2" marL="1257300" marR="0" rtl="0" algn="l">
              <a:lnSpc>
                <a:spcPct val="100000"/>
              </a:lnSpc>
              <a:spcBef>
                <a:spcPts val="320"/>
              </a:spcBef>
              <a:spcAft>
                <a:spcPts val="0"/>
              </a:spcAft>
              <a:buClr>
                <a:schemeClr val="hlink"/>
              </a:buClr>
              <a:buSzPts val="1520"/>
              <a:buFont typeface="Noto Sans Symbols"/>
              <a:buChar char="•"/>
            </a:pPr>
            <a:r>
              <a:rPr b="0" i="0" lang="en-US" sz="1600" u="none" cap="none" strike="noStrike">
                <a:solidFill>
                  <a:schemeClr val="dk1"/>
                </a:solidFill>
                <a:latin typeface="Tahoma"/>
                <a:ea typeface="Tahoma"/>
                <a:cs typeface="Tahoma"/>
                <a:sym typeface="Tahoma"/>
              </a:rPr>
              <a:t>Air controller systems, rocket propulsion control systems, car brakes</a:t>
            </a:r>
            <a:endParaRPr/>
          </a:p>
          <a:p>
            <a:pPr indent="-231140" lvl="0" marL="342900" marR="0" rtl="0" algn="l">
              <a:spcBef>
                <a:spcPts val="320"/>
              </a:spcBef>
              <a:spcAft>
                <a:spcPts val="0"/>
              </a:spcAft>
              <a:buClr>
                <a:schemeClr val="hlink"/>
              </a:buClr>
              <a:buSzPts val="1760"/>
              <a:buFont typeface="Noto Sans Symbols"/>
              <a:buNone/>
            </a:pPr>
            <a:r>
              <a:t/>
            </a:r>
            <a:endParaRPr b="0" i="0" sz="1600" u="none" cap="none" strike="noStrike">
              <a:solidFill>
                <a:schemeClr val="dk1"/>
              </a:solidFill>
              <a:latin typeface="Tahoma"/>
              <a:ea typeface="Tahoma"/>
              <a:cs typeface="Tahoma"/>
              <a:sym typeface="Tahoma"/>
            </a:endParaRPr>
          </a:p>
        </p:txBody>
      </p:sp>
      <p:sp>
        <p:nvSpPr>
          <p:cNvPr id="321" name="Google Shape;321;p26"/>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
        <p:nvSpPr>
          <p:cNvPr id="322" name="Google Shape;322;p26"/>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15-</a:t>
            </a: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7 Types of Operating Systems </a:t>
            </a:r>
            <a:endParaRPr/>
          </a:p>
        </p:txBody>
      </p:sp>
      <p:sp>
        <p:nvSpPr>
          <p:cNvPr descr="Rectangle: Click to edit Master text styles &#10;Second level &#10;Third level &#10;Fourth level &#10;Fifth level" id="328" name="Google Shape;328;p27"/>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hlink"/>
              </a:buClr>
              <a:buSzPts val="2640"/>
              <a:buFont typeface="Tahoma"/>
              <a:buAutoNum type="arabicPeriod" startAt="6"/>
            </a:pPr>
            <a:r>
              <a:rPr b="0" i="0" lang="en-US" sz="2400" u="none">
                <a:solidFill>
                  <a:schemeClr val="dk1"/>
                </a:solidFill>
                <a:latin typeface="Tahoma"/>
                <a:ea typeface="Tahoma"/>
                <a:cs typeface="Tahoma"/>
                <a:sym typeface="Tahoma"/>
              </a:rPr>
              <a:t>Embedded control systems</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Specialized systems designed to control a single piece of equipment such as an automobile or a microwave oven</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Software is usually provided in ROM</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Real-time system dedicated to the particular application</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Example: General Motors Delphi system</a:t>
            </a:r>
            <a:endParaRPr/>
          </a:p>
          <a:p>
            <a:pPr indent="-457200" lvl="0" marL="457200" marR="0" rtl="0" algn="l">
              <a:lnSpc>
                <a:spcPct val="100000"/>
              </a:lnSpc>
              <a:spcBef>
                <a:spcPts val="480"/>
              </a:spcBef>
              <a:spcAft>
                <a:spcPts val="0"/>
              </a:spcAft>
              <a:buClr>
                <a:schemeClr val="hlink"/>
              </a:buClr>
              <a:buSzPts val="2640"/>
              <a:buFont typeface="Arial"/>
              <a:buAutoNum type="arabicPeriod" startAt="6"/>
            </a:pPr>
            <a:r>
              <a:rPr b="0" i="0" lang="en-US" sz="2400" u="none">
                <a:solidFill>
                  <a:schemeClr val="dk1"/>
                </a:solidFill>
                <a:latin typeface="Tahoma"/>
                <a:ea typeface="Tahoma"/>
                <a:cs typeface="Tahoma"/>
                <a:sym typeface="Tahoma"/>
              </a:rPr>
              <a:t>Distributed systems</a:t>
            </a:r>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Processing power distributed among computers in a cluster or network</a:t>
            </a:r>
            <a:endParaRPr b="0" i="0" sz="2400" u="none" cap="none" strike="noStrike">
              <a:solidFill>
                <a:schemeClr val="dk1"/>
              </a:solidFill>
              <a:latin typeface="Tahoma"/>
              <a:ea typeface="Tahoma"/>
              <a:cs typeface="Tahoma"/>
              <a:sym typeface="Tahoma"/>
            </a:endParaRPr>
          </a:p>
          <a:p>
            <a:pPr indent="-457200" lvl="1" marL="857250" marR="0" rtl="0" algn="l">
              <a:lnSpc>
                <a:spcPct val="100000"/>
              </a:lnSpc>
              <a:spcBef>
                <a:spcPts val="400"/>
              </a:spcBef>
              <a:spcAft>
                <a:spcPts val="0"/>
              </a:spcAft>
              <a:buClr>
                <a:schemeClr val="dk1"/>
              </a:buClr>
              <a:buSzPts val="1200"/>
              <a:buFont typeface="Noto Sans Symbols"/>
              <a:buChar char="•"/>
            </a:pPr>
            <a:r>
              <a:rPr b="0" i="0" lang="en-US" sz="2000" u="none" cap="none" strike="noStrike">
                <a:solidFill>
                  <a:schemeClr val="dk1"/>
                </a:solidFill>
                <a:latin typeface="Tahoma"/>
                <a:ea typeface="Tahoma"/>
                <a:cs typeface="Tahoma"/>
                <a:sym typeface="Tahoma"/>
              </a:rPr>
              <a:t>Example: Distributed Computing Environment (DCE)</a:t>
            </a:r>
            <a:endParaRPr/>
          </a:p>
        </p:txBody>
      </p:sp>
      <p:sp>
        <p:nvSpPr>
          <p:cNvPr id="329" name="Google Shape;329;p27"/>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
        <p:nvSpPr>
          <p:cNvPr id="330" name="Google Shape;330;p27"/>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15-</a:t>
            </a: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User interfaces</a:t>
            </a:r>
            <a:endParaRPr/>
          </a:p>
        </p:txBody>
      </p:sp>
      <p:sp>
        <p:nvSpPr>
          <p:cNvPr descr="Rectangle: Click to edit Master text styles &#10;Second level &#10;Third level &#10;Fourth level &#10;Fifth level" id="336" name="Google Shape;336;p28"/>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Command line interface – CLI</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Text only input, primarily textual output</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Graphical user interface – GUI</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Text and spatial input, textual and graphical output</a:t>
            </a:r>
            <a:endParaRPr/>
          </a:p>
          <a:p>
            <a:pPr indent="-342900" lvl="0" marL="342900" marR="0" rtl="0" algn="l">
              <a:lnSpc>
                <a:spcPct val="100000"/>
              </a:lnSpc>
              <a:spcBef>
                <a:spcPts val="560"/>
              </a:spcBef>
              <a:spcAft>
                <a:spcPts val="0"/>
              </a:spcAft>
              <a:buClr>
                <a:schemeClr val="hlink"/>
              </a:buClr>
              <a:buSzPts val="3080"/>
              <a:buFont typeface="Noto Sans Symbols"/>
              <a:buChar char="•"/>
            </a:pPr>
            <a:r>
              <a:t/>
            </a:r>
            <a:endParaRPr/>
          </a:p>
          <a:p>
            <a:pPr indent="-175260" lvl="0" marL="342900" marR="0" rtl="0" algn="l">
              <a:spcBef>
                <a:spcPts val="480"/>
              </a:spcBef>
              <a:spcAft>
                <a:spcPts val="0"/>
              </a:spcAft>
              <a:buClr>
                <a:schemeClr val="hlink"/>
              </a:buClr>
              <a:buSzPts val="2640"/>
              <a:buFont typeface="Noto Sans Symbols"/>
              <a:buNone/>
            </a:pPr>
            <a:r>
              <a:t/>
            </a:r>
            <a:endParaRPr b="0" i="0" sz="2400" u="none" cap="none" strike="noStrike">
              <a:solidFill>
                <a:schemeClr val="dk1"/>
              </a:solidFill>
              <a:latin typeface="Tahoma"/>
              <a:ea typeface="Tahoma"/>
              <a:cs typeface="Tahoma"/>
              <a:sym typeface="Tahoma"/>
            </a:endParaRPr>
          </a:p>
        </p:txBody>
      </p:sp>
      <p:sp>
        <p:nvSpPr>
          <p:cNvPr id="337" name="Google Shape;337;p28"/>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338" name="Google Shape;338;p28"/>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339" name="Google Shape;339;p28"/>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type="title"/>
          </p:nvPr>
        </p:nvSpPr>
        <p:spPr>
          <a:xfrm>
            <a:off x="609600" y="228600"/>
            <a:ext cx="8229600" cy="685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System Call</a:t>
            </a:r>
            <a:endParaRPr/>
          </a:p>
        </p:txBody>
      </p:sp>
      <p:sp>
        <p:nvSpPr>
          <p:cNvPr id="346" name="Google Shape;346;p29"/>
          <p:cNvSpPr txBox="1"/>
          <p:nvPr>
            <p:ph idx="1" type="body"/>
          </p:nvPr>
        </p:nvSpPr>
        <p:spPr>
          <a:xfrm>
            <a:off x="838200" y="990600"/>
            <a:ext cx="7772400" cy="5334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700">
                <a:solidFill>
                  <a:srgbClr val="000000"/>
                </a:solidFill>
                <a:latin typeface="Arial"/>
                <a:ea typeface="Arial"/>
                <a:cs typeface="Arial"/>
                <a:sym typeface="Arial"/>
              </a:rPr>
              <a:t>In computing, a </a:t>
            </a:r>
            <a:r>
              <a:rPr b="1" lang="en-US" sz="1700">
                <a:solidFill>
                  <a:srgbClr val="000000"/>
                </a:solidFill>
                <a:latin typeface="Arial"/>
                <a:ea typeface="Arial"/>
                <a:cs typeface="Arial"/>
                <a:sym typeface="Arial"/>
              </a:rPr>
              <a:t>system call</a:t>
            </a:r>
            <a:r>
              <a:rPr lang="en-US" sz="1700">
                <a:solidFill>
                  <a:srgbClr val="000000"/>
                </a:solidFill>
                <a:latin typeface="Arial"/>
                <a:ea typeface="Arial"/>
                <a:cs typeface="Arial"/>
                <a:sym typeface="Arial"/>
              </a:rPr>
              <a:t> is the programmatic way in which a computer program requests a service from the kernel of the operating system it is executed on. </a:t>
            </a:r>
            <a:endParaRPr sz="1700">
              <a:solidFill>
                <a:srgbClr val="000000"/>
              </a:solidFill>
              <a:latin typeface="Arial"/>
              <a:ea typeface="Arial"/>
              <a:cs typeface="Arial"/>
              <a:sym typeface="Arial"/>
            </a:endParaRPr>
          </a:p>
          <a:p>
            <a:pPr indent="0" lvl="0" marL="0" rtl="0" algn="l">
              <a:spcBef>
                <a:spcPts val="360"/>
              </a:spcBef>
              <a:spcAft>
                <a:spcPts val="0"/>
              </a:spcAft>
              <a:buNone/>
            </a:pPr>
            <a:r>
              <a:rPr lang="en-US" sz="1700">
                <a:solidFill>
                  <a:srgbClr val="000000"/>
                </a:solidFill>
                <a:latin typeface="Arial"/>
                <a:ea typeface="Arial"/>
                <a:cs typeface="Arial"/>
                <a:sym typeface="Arial"/>
              </a:rPr>
              <a:t>A system call is a way for programs to </a:t>
            </a:r>
            <a:r>
              <a:rPr b="1" lang="en-US" sz="1700">
                <a:solidFill>
                  <a:srgbClr val="000000"/>
                </a:solidFill>
                <a:latin typeface="Arial"/>
                <a:ea typeface="Arial"/>
                <a:cs typeface="Arial"/>
                <a:sym typeface="Arial"/>
              </a:rPr>
              <a:t>interact with the operating system</a:t>
            </a:r>
            <a:r>
              <a:rPr lang="en-US" sz="1700">
                <a:solidFill>
                  <a:srgbClr val="000000"/>
                </a:solidFill>
                <a:latin typeface="Arial"/>
                <a:ea typeface="Arial"/>
                <a:cs typeface="Arial"/>
                <a:sym typeface="Arial"/>
              </a:rPr>
              <a:t>. A computer program makes a system call when it makes a request to the operating system’s kernel. </a:t>
            </a:r>
            <a:endParaRPr sz="1700">
              <a:solidFill>
                <a:srgbClr val="000000"/>
              </a:solidFill>
              <a:latin typeface="Arial"/>
              <a:ea typeface="Arial"/>
              <a:cs typeface="Arial"/>
              <a:sym typeface="Arial"/>
            </a:endParaRPr>
          </a:p>
          <a:p>
            <a:pPr indent="0" lvl="0" marL="0" rtl="0" algn="l">
              <a:spcBef>
                <a:spcPts val="360"/>
              </a:spcBef>
              <a:spcAft>
                <a:spcPts val="0"/>
              </a:spcAft>
              <a:buNone/>
            </a:pPr>
            <a:r>
              <a:t/>
            </a:r>
            <a:endParaRPr sz="1700">
              <a:solidFill>
                <a:srgbClr val="000000"/>
              </a:solidFill>
              <a:latin typeface="Arial"/>
              <a:ea typeface="Arial"/>
              <a:cs typeface="Arial"/>
              <a:sym typeface="Arial"/>
            </a:endParaRPr>
          </a:p>
          <a:p>
            <a:pPr indent="0" lvl="0" marL="0" rtl="0" algn="l">
              <a:spcBef>
                <a:spcPts val="360"/>
              </a:spcBef>
              <a:spcAft>
                <a:spcPts val="0"/>
              </a:spcAft>
              <a:buNone/>
            </a:pPr>
            <a:r>
              <a:rPr lang="en-US" sz="1700">
                <a:solidFill>
                  <a:srgbClr val="000000"/>
                </a:solidFill>
                <a:latin typeface="Arial"/>
                <a:ea typeface="Arial"/>
                <a:cs typeface="Arial"/>
                <a:sym typeface="Arial"/>
              </a:rPr>
              <a:t>System call </a:t>
            </a:r>
            <a:r>
              <a:rPr b="1" lang="en-US" sz="1700">
                <a:solidFill>
                  <a:srgbClr val="000000"/>
                </a:solidFill>
                <a:latin typeface="Arial"/>
                <a:ea typeface="Arial"/>
                <a:cs typeface="Arial"/>
                <a:sym typeface="Arial"/>
              </a:rPr>
              <a:t>provides</a:t>
            </a:r>
            <a:r>
              <a:rPr lang="en-US" sz="1700">
                <a:solidFill>
                  <a:srgbClr val="000000"/>
                </a:solidFill>
                <a:latin typeface="Arial"/>
                <a:ea typeface="Arial"/>
                <a:cs typeface="Arial"/>
                <a:sym typeface="Arial"/>
              </a:rPr>
              <a:t> the services of the operating system to the user programs via Application Program Interface(API). It provides an interface between a </a:t>
            </a:r>
            <a:r>
              <a:rPr b="1" lang="en-US" sz="1700">
                <a:solidFill>
                  <a:srgbClr val="000000"/>
                </a:solidFill>
                <a:latin typeface="Arial"/>
                <a:ea typeface="Arial"/>
                <a:cs typeface="Arial"/>
                <a:sym typeface="Arial"/>
              </a:rPr>
              <a:t>process</a:t>
            </a:r>
            <a:r>
              <a:rPr lang="en-US" sz="1700">
                <a:solidFill>
                  <a:srgbClr val="000000"/>
                </a:solidFill>
                <a:latin typeface="Arial"/>
                <a:ea typeface="Arial"/>
                <a:cs typeface="Arial"/>
                <a:sym typeface="Arial"/>
              </a:rPr>
              <a:t> and operating system to allow user-level processes to request services of the operating system. </a:t>
            </a:r>
            <a:endParaRPr sz="1700">
              <a:solidFill>
                <a:srgbClr val="000000"/>
              </a:solidFill>
              <a:latin typeface="Arial"/>
              <a:ea typeface="Arial"/>
              <a:cs typeface="Arial"/>
              <a:sym typeface="Arial"/>
            </a:endParaRPr>
          </a:p>
          <a:p>
            <a:pPr indent="0" lvl="0" marL="0" rtl="0" algn="l">
              <a:spcBef>
                <a:spcPts val="360"/>
              </a:spcBef>
              <a:spcAft>
                <a:spcPts val="0"/>
              </a:spcAft>
              <a:buNone/>
            </a:pPr>
            <a:r>
              <a:t/>
            </a:r>
            <a:endParaRPr sz="1700">
              <a:solidFill>
                <a:srgbClr val="000000"/>
              </a:solidFill>
              <a:latin typeface="Arial"/>
              <a:ea typeface="Arial"/>
              <a:cs typeface="Arial"/>
              <a:sym typeface="Arial"/>
            </a:endParaRPr>
          </a:p>
          <a:p>
            <a:pPr indent="0" lvl="0" marL="0" rtl="0" algn="l">
              <a:spcBef>
                <a:spcPts val="360"/>
              </a:spcBef>
              <a:spcAft>
                <a:spcPts val="0"/>
              </a:spcAft>
              <a:buNone/>
            </a:pPr>
            <a:r>
              <a:rPr lang="en-US" sz="1700">
                <a:solidFill>
                  <a:srgbClr val="000000"/>
                </a:solidFill>
                <a:latin typeface="Arial"/>
                <a:ea typeface="Arial"/>
                <a:cs typeface="Arial"/>
                <a:sym typeface="Arial"/>
              </a:rPr>
              <a:t>System calls are the</a:t>
            </a:r>
            <a:r>
              <a:rPr b="1" lang="en-US" sz="1700">
                <a:solidFill>
                  <a:srgbClr val="000000"/>
                </a:solidFill>
                <a:latin typeface="Arial"/>
                <a:ea typeface="Arial"/>
                <a:cs typeface="Arial"/>
                <a:sym typeface="Arial"/>
              </a:rPr>
              <a:t> only entry points</a:t>
            </a:r>
            <a:r>
              <a:rPr lang="en-US" sz="1700">
                <a:solidFill>
                  <a:srgbClr val="000000"/>
                </a:solidFill>
                <a:latin typeface="Arial"/>
                <a:ea typeface="Arial"/>
                <a:cs typeface="Arial"/>
                <a:sym typeface="Arial"/>
              </a:rPr>
              <a:t> into the kernel system. All programs needing resources must use system calls.</a:t>
            </a:r>
            <a:endParaRPr sz="3400"/>
          </a:p>
        </p:txBody>
      </p:sp>
      <p:sp>
        <p:nvSpPr>
          <p:cNvPr id="347" name="Google Shape;347;p29"/>
          <p:cNvSpPr txBox="1"/>
          <p:nvPr>
            <p:ph idx="12" type="sldNum"/>
          </p:nvPr>
        </p:nvSpPr>
        <p:spPr>
          <a:xfrm>
            <a:off x="6553200" y="6400800"/>
            <a:ext cx="19050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000"/>
              <a:buFont typeface="Tahoma"/>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609600" y="228600"/>
            <a:ext cx="8229600" cy="685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Services provided by System Calls</a:t>
            </a:r>
            <a:endParaRPr/>
          </a:p>
        </p:txBody>
      </p:sp>
      <p:sp>
        <p:nvSpPr>
          <p:cNvPr id="354" name="Google Shape;354;p30"/>
          <p:cNvSpPr txBox="1"/>
          <p:nvPr>
            <p:ph idx="1" type="body"/>
          </p:nvPr>
        </p:nvSpPr>
        <p:spPr>
          <a:xfrm>
            <a:off x="838200" y="990600"/>
            <a:ext cx="7772400" cy="5334000"/>
          </a:xfrm>
          <a:prstGeom prst="rect">
            <a:avLst/>
          </a:prstGeom>
        </p:spPr>
        <p:txBody>
          <a:bodyPr anchorCtr="0" anchor="t" bIns="45700" lIns="91425" spcFirstLastPara="1" rIns="91425" wrap="square" tIns="45700">
            <a:noAutofit/>
          </a:bodyPr>
          <a:lstStyle/>
          <a:p>
            <a:pPr indent="-354330" lvl="0" marL="457200" rtl="0" algn="l">
              <a:spcBef>
                <a:spcPts val="360"/>
              </a:spcBef>
              <a:spcAft>
                <a:spcPts val="0"/>
              </a:spcAft>
              <a:buSzPts val="1980"/>
              <a:buAutoNum type="arabicPeriod"/>
            </a:pPr>
            <a:r>
              <a:rPr lang="en-US"/>
              <a:t>Process creation and management</a:t>
            </a:r>
            <a:endParaRPr/>
          </a:p>
          <a:p>
            <a:pPr indent="-354330" lvl="0" marL="457200" rtl="0" algn="l">
              <a:spcBef>
                <a:spcPts val="0"/>
              </a:spcBef>
              <a:spcAft>
                <a:spcPts val="0"/>
              </a:spcAft>
              <a:buSzPts val="1980"/>
              <a:buAutoNum type="arabicPeriod"/>
            </a:pPr>
            <a:r>
              <a:rPr lang="en-US"/>
              <a:t>Main memory management</a:t>
            </a:r>
            <a:endParaRPr/>
          </a:p>
          <a:p>
            <a:pPr indent="-354330" lvl="0" marL="457200" rtl="0" algn="l">
              <a:spcBef>
                <a:spcPts val="0"/>
              </a:spcBef>
              <a:spcAft>
                <a:spcPts val="0"/>
              </a:spcAft>
              <a:buSzPts val="1980"/>
              <a:buAutoNum type="arabicPeriod"/>
            </a:pPr>
            <a:r>
              <a:rPr lang="en-US"/>
              <a:t>File Access, Directory and File system management</a:t>
            </a:r>
            <a:endParaRPr/>
          </a:p>
          <a:p>
            <a:pPr indent="-354330" lvl="0" marL="457200" rtl="0" algn="l">
              <a:spcBef>
                <a:spcPts val="0"/>
              </a:spcBef>
              <a:spcAft>
                <a:spcPts val="0"/>
              </a:spcAft>
              <a:buSzPts val="1980"/>
              <a:buAutoNum type="arabicPeriod"/>
            </a:pPr>
            <a:r>
              <a:rPr lang="en-US"/>
              <a:t>Device handling(I/O)</a:t>
            </a:r>
            <a:endParaRPr/>
          </a:p>
          <a:p>
            <a:pPr indent="-354330" lvl="0" marL="457200" rtl="0" algn="l">
              <a:spcBef>
                <a:spcPts val="0"/>
              </a:spcBef>
              <a:spcAft>
                <a:spcPts val="0"/>
              </a:spcAft>
              <a:buSzPts val="1980"/>
              <a:buAutoNum type="arabicPeriod"/>
            </a:pPr>
            <a:r>
              <a:rPr lang="en-US"/>
              <a:t>Protection</a:t>
            </a:r>
            <a:endParaRPr/>
          </a:p>
          <a:p>
            <a:pPr indent="-354330" lvl="0" marL="457200" rtl="0" algn="l">
              <a:spcBef>
                <a:spcPts val="0"/>
              </a:spcBef>
              <a:spcAft>
                <a:spcPts val="0"/>
              </a:spcAft>
              <a:buSzPts val="1980"/>
              <a:buAutoNum type="arabicPeriod"/>
            </a:pPr>
            <a:r>
              <a:rPr lang="en-US"/>
              <a:t>Networking, etc.</a:t>
            </a:r>
            <a:endParaRPr/>
          </a:p>
          <a:p>
            <a:pPr indent="0" lvl="0" marL="0" rtl="0" algn="l">
              <a:spcBef>
                <a:spcPts val="360"/>
              </a:spcBef>
              <a:spcAft>
                <a:spcPts val="0"/>
              </a:spcAft>
              <a:buNone/>
            </a:pPr>
            <a:r>
              <a:t/>
            </a:r>
            <a:endParaRPr/>
          </a:p>
        </p:txBody>
      </p:sp>
      <p:sp>
        <p:nvSpPr>
          <p:cNvPr id="355" name="Google Shape;355;p30"/>
          <p:cNvSpPr txBox="1"/>
          <p:nvPr>
            <p:ph idx="12" type="sldNum"/>
          </p:nvPr>
        </p:nvSpPr>
        <p:spPr>
          <a:xfrm>
            <a:off x="6553200" y="6400800"/>
            <a:ext cx="19050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000"/>
              <a:buFont typeface="Tahoma"/>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txBox="1"/>
          <p:nvPr>
            <p:ph type="title"/>
          </p:nvPr>
        </p:nvSpPr>
        <p:spPr>
          <a:xfrm>
            <a:off x="609600" y="228600"/>
            <a:ext cx="8229600" cy="685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Types of System Calls</a:t>
            </a:r>
            <a:endParaRPr/>
          </a:p>
        </p:txBody>
      </p:sp>
      <p:sp>
        <p:nvSpPr>
          <p:cNvPr id="362" name="Google Shape;362;p31"/>
          <p:cNvSpPr txBox="1"/>
          <p:nvPr>
            <p:ph idx="1" type="body"/>
          </p:nvPr>
        </p:nvSpPr>
        <p:spPr>
          <a:xfrm>
            <a:off x="838200" y="990600"/>
            <a:ext cx="7772400" cy="5334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800">
                <a:solidFill>
                  <a:srgbClr val="000000"/>
                </a:solidFill>
                <a:latin typeface="Arial"/>
                <a:ea typeface="Arial"/>
                <a:cs typeface="Arial"/>
                <a:sym typeface="Arial"/>
              </a:rPr>
              <a:t>There are 5 different categories of system calls –</a:t>
            </a:r>
            <a:endParaRPr sz="1800">
              <a:solidFill>
                <a:srgbClr val="000000"/>
              </a:solidFill>
              <a:latin typeface="Arial"/>
              <a:ea typeface="Arial"/>
              <a:cs typeface="Arial"/>
              <a:sym typeface="Arial"/>
            </a:endParaRPr>
          </a:p>
          <a:p>
            <a:pPr indent="-342900" lvl="0" marL="457200" rtl="0" algn="l">
              <a:lnSpc>
                <a:spcPct val="115000"/>
              </a:lnSpc>
              <a:spcBef>
                <a:spcPts val="1200"/>
              </a:spcBef>
              <a:spcAft>
                <a:spcPts val="0"/>
              </a:spcAft>
              <a:buClr>
                <a:srgbClr val="000000"/>
              </a:buClr>
              <a:buSzPts val="1800"/>
              <a:buFont typeface="Arial"/>
              <a:buAutoNum type="arabicPeriod"/>
            </a:pPr>
            <a:r>
              <a:rPr b="1" lang="en-US" sz="1800">
                <a:solidFill>
                  <a:srgbClr val="000000"/>
                </a:solidFill>
                <a:latin typeface="Arial"/>
                <a:ea typeface="Arial"/>
                <a:cs typeface="Arial"/>
                <a:sym typeface="Arial"/>
              </a:rPr>
              <a:t>Process control:</a:t>
            </a:r>
            <a:r>
              <a:rPr lang="en-US" sz="1800">
                <a:solidFill>
                  <a:srgbClr val="000000"/>
                </a:solidFill>
                <a:latin typeface="Arial"/>
                <a:ea typeface="Arial"/>
                <a:cs typeface="Arial"/>
                <a:sym typeface="Arial"/>
              </a:rPr>
              <a:t> end, abort, create, terminate, allocate and free memory.</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b="1" lang="en-US" sz="1800">
                <a:solidFill>
                  <a:srgbClr val="000000"/>
                </a:solidFill>
                <a:latin typeface="Arial"/>
                <a:ea typeface="Arial"/>
                <a:cs typeface="Arial"/>
                <a:sym typeface="Arial"/>
              </a:rPr>
              <a:t>File management:</a:t>
            </a:r>
            <a:r>
              <a:rPr lang="en-US" sz="1800">
                <a:solidFill>
                  <a:srgbClr val="000000"/>
                </a:solidFill>
                <a:latin typeface="Arial"/>
                <a:ea typeface="Arial"/>
                <a:cs typeface="Arial"/>
                <a:sym typeface="Arial"/>
              </a:rPr>
              <a:t> create, open, close, delete, read file etc.</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Device management</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Information maintenance</a:t>
            </a:r>
            <a:endParaRPr sz="1800">
              <a:solidFill>
                <a:srgbClr val="000000"/>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lang="en-US" sz="1800">
                <a:solidFill>
                  <a:srgbClr val="000000"/>
                </a:solidFill>
                <a:latin typeface="Arial"/>
                <a:ea typeface="Arial"/>
                <a:cs typeface="Arial"/>
                <a:sym typeface="Arial"/>
              </a:rPr>
              <a:t>Communication</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sz="3500"/>
          </a:p>
        </p:txBody>
      </p:sp>
      <p:sp>
        <p:nvSpPr>
          <p:cNvPr id="363" name="Google Shape;363;p31"/>
          <p:cNvSpPr txBox="1"/>
          <p:nvPr>
            <p:ph idx="12" type="sldNum"/>
          </p:nvPr>
        </p:nvSpPr>
        <p:spPr>
          <a:xfrm>
            <a:off x="6553200" y="6400800"/>
            <a:ext cx="19050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000"/>
              <a:buFont typeface="Tahoma"/>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type="title"/>
          </p:nvPr>
        </p:nvSpPr>
        <p:spPr>
          <a:xfrm>
            <a:off x="161475" y="228600"/>
            <a:ext cx="8677800" cy="685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300"/>
              <a:t>Examples of Windows and Unix System Calls</a:t>
            </a:r>
            <a:endParaRPr sz="3300"/>
          </a:p>
        </p:txBody>
      </p:sp>
      <p:sp>
        <p:nvSpPr>
          <p:cNvPr id="370" name="Google Shape;370;p32"/>
          <p:cNvSpPr txBox="1"/>
          <p:nvPr>
            <p:ph idx="12" type="sldNum"/>
          </p:nvPr>
        </p:nvSpPr>
        <p:spPr>
          <a:xfrm>
            <a:off x="6553200" y="6400800"/>
            <a:ext cx="19050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000"/>
              <a:buFont typeface="Tahoma"/>
              <a:buNone/>
            </a:pPr>
            <a:fld id="{00000000-1234-1234-1234-123412341234}" type="slidenum">
              <a:rPr lang="en-US"/>
              <a:t>‹#›</a:t>
            </a:fld>
            <a:endParaRPr/>
          </a:p>
        </p:txBody>
      </p:sp>
      <p:pic>
        <p:nvPicPr>
          <p:cNvPr id="371" name="Google Shape;371;p32"/>
          <p:cNvPicPr preferRelativeResize="0"/>
          <p:nvPr/>
        </p:nvPicPr>
        <p:blipFill>
          <a:blip r:embed="rId3">
            <a:alphaModFix/>
          </a:blip>
          <a:stretch>
            <a:fillRect/>
          </a:stretch>
        </p:blipFill>
        <p:spPr>
          <a:xfrm>
            <a:off x="1479473" y="926875"/>
            <a:ext cx="5956399" cy="5778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609600" y="228600"/>
            <a:ext cx="8229600" cy="685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Computer Purpose</a:t>
            </a:r>
            <a:endParaRPr/>
          </a:p>
        </p:txBody>
      </p:sp>
      <p:sp>
        <p:nvSpPr>
          <p:cNvPr id="226" name="Google Shape;226;p15"/>
          <p:cNvSpPr txBox="1"/>
          <p:nvPr>
            <p:ph idx="1" type="body"/>
          </p:nvPr>
        </p:nvSpPr>
        <p:spPr>
          <a:xfrm>
            <a:off x="838200" y="990600"/>
            <a:ext cx="7772400" cy="5334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100">
                <a:solidFill>
                  <a:srgbClr val="000000"/>
                </a:solidFill>
                <a:latin typeface="Arial"/>
                <a:ea typeface="Arial"/>
                <a:cs typeface="Arial"/>
                <a:sym typeface="Arial"/>
              </a:rPr>
              <a:t>The main purpose of a computer is to run a </a:t>
            </a:r>
            <a:r>
              <a:rPr i="1" lang="en-US" sz="2100">
                <a:solidFill>
                  <a:srgbClr val="000000"/>
                </a:solidFill>
                <a:latin typeface="Arial"/>
                <a:ea typeface="Arial"/>
                <a:cs typeface="Arial"/>
                <a:sym typeface="Arial"/>
              </a:rPr>
              <a:t>predefined sequence of instructions</a:t>
            </a:r>
            <a:r>
              <a:rPr lang="en-US" sz="2100">
                <a:solidFill>
                  <a:srgbClr val="000000"/>
                </a:solidFill>
                <a:latin typeface="Arial"/>
                <a:ea typeface="Arial"/>
                <a:cs typeface="Arial"/>
                <a:sym typeface="Arial"/>
              </a:rPr>
              <a:t>, known as a </a:t>
            </a:r>
            <a:r>
              <a:rPr b="1" lang="en-US" sz="2100">
                <a:solidFill>
                  <a:srgbClr val="000000"/>
                </a:solidFill>
                <a:latin typeface="Arial"/>
                <a:ea typeface="Arial"/>
                <a:cs typeface="Arial"/>
                <a:sym typeface="Arial"/>
              </a:rPr>
              <a:t>program</a:t>
            </a:r>
            <a:r>
              <a:rPr lang="en-US" sz="2100">
                <a:solidFill>
                  <a:srgbClr val="000000"/>
                </a:solidFill>
                <a:latin typeface="Arial"/>
                <a:ea typeface="Arial"/>
                <a:cs typeface="Arial"/>
                <a:sym typeface="Arial"/>
              </a:rPr>
              <a:t>. </a:t>
            </a:r>
            <a:endParaRPr sz="2100">
              <a:solidFill>
                <a:srgbClr val="000000"/>
              </a:solidFill>
              <a:latin typeface="Arial"/>
              <a:ea typeface="Arial"/>
              <a:cs typeface="Arial"/>
              <a:sym typeface="Arial"/>
            </a:endParaRPr>
          </a:p>
          <a:p>
            <a:pPr indent="0" lvl="0" marL="0" rtl="0" algn="l">
              <a:spcBef>
                <a:spcPts val="360"/>
              </a:spcBef>
              <a:spcAft>
                <a:spcPts val="0"/>
              </a:spcAft>
              <a:buNone/>
            </a:pPr>
            <a:r>
              <a:t/>
            </a:r>
            <a:endParaRPr sz="2100">
              <a:solidFill>
                <a:srgbClr val="000000"/>
              </a:solidFill>
              <a:latin typeface="Arial"/>
              <a:ea typeface="Arial"/>
              <a:cs typeface="Arial"/>
              <a:sym typeface="Arial"/>
            </a:endParaRPr>
          </a:p>
          <a:p>
            <a:pPr indent="0" lvl="0" marL="0" rtl="0" algn="l">
              <a:spcBef>
                <a:spcPts val="360"/>
              </a:spcBef>
              <a:spcAft>
                <a:spcPts val="0"/>
              </a:spcAft>
              <a:buNone/>
            </a:pPr>
            <a:r>
              <a:rPr lang="en-US" sz="2100">
                <a:solidFill>
                  <a:srgbClr val="000000"/>
                </a:solidFill>
                <a:latin typeface="Arial"/>
                <a:ea typeface="Arial"/>
                <a:cs typeface="Arial"/>
                <a:sym typeface="Arial"/>
              </a:rPr>
              <a:t>A program under execution is often referred to as a </a:t>
            </a:r>
            <a:r>
              <a:rPr b="1" lang="en-US" sz="2100">
                <a:solidFill>
                  <a:srgbClr val="000000"/>
                </a:solidFill>
                <a:latin typeface="Arial"/>
                <a:ea typeface="Arial"/>
                <a:cs typeface="Arial"/>
                <a:sym typeface="Arial"/>
              </a:rPr>
              <a:t>process</a:t>
            </a:r>
            <a:r>
              <a:rPr lang="en-US" sz="2100">
                <a:solidFill>
                  <a:srgbClr val="000000"/>
                </a:solidFill>
                <a:latin typeface="Arial"/>
                <a:ea typeface="Arial"/>
                <a:cs typeface="Arial"/>
                <a:sym typeface="Arial"/>
              </a:rPr>
              <a:t>. </a:t>
            </a:r>
            <a:endParaRPr sz="2100">
              <a:solidFill>
                <a:srgbClr val="000000"/>
              </a:solidFill>
              <a:latin typeface="Arial"/>
              <a:ea typeface="Arial"/>
              <a:cs typeface="Arial"/>
              <a:sym typeface="Arial"/>
            </a:endParaRPr>
          </a:p>
          <a:p>
            <a:pPr indent="0" lvl="0" marL="0" rtl="0" algn="l">
              <a:spcBef>
                <a:spcPts val="360"/>
              </a:spcBef>
              <a:spcAft>
                <a:spcPts val="0"/>
              </a:spcAft>
              <a:buNone/>
            </a:pPr>
            <a:r>
              <a:t/>
            </a:r>
            <a:endParaRPr sz="2100">
              <a:solidFill>
                <a:srgbClr val="000000"/>
              </a:solidFill>
              <a:latin typeface="Arial"/>
              <a:ea typeface="Arial"/>
              <a:cs typeface="Arial"/>
              <a:sym typeface="Arial"/>
            </a:endParaRPr>
          </a:p>
          <a:p>
            <a:pPr indent="0" lvl="0" marL="0" rtl="0" algn="l">
              <a:spcBef>
                <a:spcPts val="360"/>
              </a:spcBef>
              <a:spcAft>
                <a:spcPts val="0"/>
              </a:spcAft>
              <a:buNone/>
            </a:pPr>
            <a:r>
              <a:rPr lang="en-US" sz="2100">
                <a:solidFill>
                  <a:srgbClr val="000000"/>
                </a:solidFill>
                <a:latin typeface="Arial"/>
                <a:ea typeface="Arial"/>
                <a:cs typeface="Arial"/>
                <a:sym typeface="Arial"/>
              </a:rPr>
              <a:t>Now, most computers are meant to run a single process, but in a sophisticated system such a general purpose computer, are intended to run many processes </a:t>
            </a:r>
            <a:r>
              <a:rPr lang="en-US" sz="2100">
                <a:solidFill>
                  <a:srgbClr val="000000"/>
                </a:solidFill>
                <a:latin typeface="Arial"/>
                <a:ea typeface="Arial"/>
                <a:cs typeface="Arial"/>
                <a:sym typeface="Arial"/>
              </a:rPr>
              <a:t>simultaneously</a:t>
            </a:r>
            <a:r>
              <a:rPr lang="en-US" sz="2100">
                <a:solidFill>
                  <a:srgbClr val="000000"/>
                </a:solidFill>
                <a:latin typeface="Arial"/>
                <a:ea typeface="Arial"/>
                <a:cs typeface="Arial"/>
                <a:sym typeface="Arial"/>
              </a:rPr>
              <a:t>. </a:t>
            </a:r>
            <a:endParaRPr sz="2100">
              <a:solidFill>
                <a:srgbClr val="000000"/>
              </a:solidFill>
              <a:latin typeface="Arial"/>
              <a:ea typeface="Arial"/>
              <a:cs typeface="Arial"/>
              <a:sym typeface="Arial"/>
            </a:endParaRPr>
          </a:p>
          <a:p>
            <a:pPr indent="0" lvl="0" marL="0" rtl="0" algn="l">
              <a:spcBef>
                <a:spcPts val="360"/>
              </a:spcBef>
              <a:spcAft>
                <a:spcPts val="0"/>
              </a:spcAft>
              <a:buNone/>
            </a:pPr>
            <a:r>
              <a:t/>
            </a:r>
            <a:endParaRPr sz="2100">
              <a:solidFill>
                <a:srgbClr val="000000"/>
              </a:solidFill>
              <a:latin typeface="Arial"/>
              <a:ea typeface="Arial"/>
              <a:cs typeface="Arial"/>
              <a:sym typeface="Arial"/>
            </a:endParaRPr>
          </a:p>
          <a:p>
            <a:pPr indent="0" lvl="0" marL="0" rtl="0" algn="l">
              <a:spcBef>
                <a:spcPts val="360"/>
              </a:spcBef>
              <a:spcAft>
                <a:spcPts val="0"/>
              </a:spcAft>
              <a:buNone/>
            </a:pPr>
            <a:r>
              <a:rPr lang="en-US" sz="2100">
                <a:solidFill>
                  <a:srgbClr val="000000"/>
                </a:solidFill>
                <a:latin typeface="Arial"/>
                <a:ea typeface="Arial"/>
                <a:cs typeface="Arial"/>
                <a:sym typeface="Arial"/>
              </a:rPr>
              <a:t>Any kind of process requires hardware resources such are Memory, Processor time, Storage space, etc.</a:t>
            </a:r>
            <a:endParaRPr sz="3800"/>
          </a:p>
        </p:txBody>
      </p:sp>
      <p:sp>
        <p:nvSpPr>
          <p:cNvPr id="227" name="Google Shape;227;p15"/>
          <p:cNvSpPr txBox="1"/>
          <p:nvPr>
            <p:ph idx="12" type="sldNum"/>
          </p:nvPr>
        </p:nvSpPr>
        <p:spPr>
          <a:xfrm>
            <a:off x="6553200" y="6400800"/>
            <a:ext cx="19050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000"/>
              <a:buFont typeface="Tahoma"/>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File management</a:t>
            </a:r>
            <a:endParaRPr/>
          </a:p>
        </p:txBody>
      </p:sp>
      <p:sp>
        <p:nvSpPr>
          <p:cNvPr descr="Rectangle: Click to edit Master text styles &#10;Second level &#10;Third level &#10;Fourth level &#10;Fifth level" id="377" name="Google Shape;377;p33"/>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Files and folders/directories – logical storage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Sequential vs. random vs. indexed access</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Hard disks, flash drives, etc. – physical storage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File manager maps one to the other</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File and folder names </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Folder contents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Allocates and tracks blocks – FAT</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Hides details and provides user with a consistent logical view of stored data</a:t>
            </a:r>
            <a:endParaRPr/>
          </a:p>
        </p:txBody>
      </p:sp>
      <p:sp>
        <p:nvSpPr>
          <p:cNvPr id="378" name="Google Shape;378;p33"/>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379" name="Google Shape;379;p33"/>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380" name="Google Shape;380;p33"/>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Physical file storage</a:t>
            </a:r>
            <a:endParaRPr/>
          </a:p>
        </p:txBody>
      </p:sp>
      <p:sp>
        <p:nvSpPr>
          <p:cNvPr descr="Rectangle: Click to edit Master text styles &#10;Second level &#10;Third level &#10;Fourth level &#10;Fifth level" id="386" name="Google Shape;386;p34"/>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Blocks – accessible in-place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3 common methods of storage allocation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Contiguous</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Simple, but difficult to predict file’s future requirements</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Fragmentation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Noncontiguous</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Linked – File Allocation Table (FAT)</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Indexed – i-node and NT File System (NTFS)</a:t>
            </a:r>
            <a:endParaRPr/>
          </a:p>
        </p:txBody>
      </p:sp>
      <p:sp>
        <p:nvSpPr>
          <p:cNvPr id="387" name="Google Shape;387;p34"/>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388" name="Google Shape;388;p34"/>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389" name="Google Shape;389;p34"/>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5"/>
          <p:cNvSpPr txBox="1"/>
          <p:nvPr/>
        </p:nvSpPr>
        <p:spPr>
          <a:xfrm>
            <a:off x="533400" y="228600"/>
            <a:ext cx="3322637"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030A0"/>
              </a:buClr>
              <a:buSzPts val="3600"/>
              <a:buFont typeface="Tahoma"/>
              <a:buNone/>
            </a:pPr>
            <a:r>
              <a:rPr b="1" i="0" lang="en-US" sz="3600" u="none">
                <a:solidFill>
                  <a:srgbClr val="7030A0"/>
                </a:solidFill>
                <a:latin typeface="Tahoma"/>
                <a:ea typeface="Tahoma"/>
                <a:cs typeface="Tahoma"/>
                <a:sym typeface="Tahoma"/>
              </a:rPr>
              <a:t>File Allocation</a:t>
            </a:r>
            <a:endParaRPr/>
          </a:p>
        </p:txBody>
      </p:sp>
      <p:pic>
        <p:nvPicPr>
          <p:cNvPr descr="C:\Documents and Settings\All Users\Documents\Home\Bentley\cs220\IrvTextbookV3\Images\Ch16\c16f06.jpg" id="395" name="Google Shape;395;p35"/>
          <p:cNvPicPr preferRelativeResize="0"/>
          <p:nvPr/>
        </p:nvPicPr>
        <p:blipFill rotWithShape="1">
          <a:blip r:embed="rId3">
            <a:alphaModFix/>
          </a:blip>
          <a:srcRect b="0" l="0" r="0" t="0"/>
          <a:stretch/>
        </p:blipFill>
        <p:spPr>
          <a:xfrm>
            <a:off x="914400" y="1524000"/>
            <a:ext cx="3733800" cy="3733800"/>
          </a:xfrm>
          <a:prstGeom prst="rect">
            <a:avLst/>
          </a:prstGeom>
          <a:noFill/>
          <a:ln>
            <a:noFill/>
          </a:ln>
        </p:spPr>
      </p:pic>
      <p:sp>
        <p:nvSpPr>
          <p:cNvPr id="396" name="Google Shape;396;p35"/>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1000"/>
              <a:buFont typeface="Arial"/>
              <a:buNone/>
            </a:pPr>
            <a:r>
              <a:rPr b="0" i="0" lang="en-US" sz="1000" u="none">
                <a:solidFill>
                  <a:srgbClr val="000080"/>
                </a:solidFill>
                <a:latin typeface="Arial"/>
                <a:ea typeface="Arial"/>
                <a:cs typeface="Arial"/>
                <a:sym typeface="Arial"/>
              </a:rPr>
              <a:t>Chapter 17 File Management</a:t>
            </a:r>
            <a:endParaRPr/>
          </a:p>
        </p:txBody>
      </p:sp>
      <p:sp>
        <p:nvSpPr>
          <p:cNvPr id="397" name="Google Shape;397;p35"/>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17-</a:t>
            </a:r>
            <a:fld id="{00000000-1234-1234-1234-123412341234}" type="slidenum">
              <a:rPr b="0" i="0" lang="en-US" sz="1000" u="none">
                <a:solidFill>
                  <a:srgbClr val="FF9F11"/>
                </a:solidFill>
                <a:latin typeface="Arial"/>
                <a:ea typeface="Arial"/>
                <a:cs typeface="Arial"/>
                <a:sym typeface="Arial"/>
              </a:rPr>
              <a:t>‹#›</a:t>
            </a:fld>
            <a:endParaRPr/>
          </a:p>
        </p:txBody>
      </p:sp>
      <p:pic>
        <p:nvPicPr>
          <p:cNvPr id="398" name="Google Shape;398;p35"/>
          <p:cNvPicPr preferRelativeResize="0"/>
          <p:nvPr/>
        </p:nvPicPr>
        <p:blipFill rotWithShape="1">
          <a:blip r:embed="rId4">
            <a:alphaModFix/>
          </a:blip>
          <a:srcRect b="0" l="0" r="0" t="0"/>
          <a:stretch/>
        </p:blipFill>
        <p:spPr>
          <a:xfrm>
            <a:off x="4800600" y="1524000"/>
            <a:ext cx="3829050" cy="3854450"/>
          </a:xfrm>
          <a:prstGeom prst="rect">
            <a:avLst/>
          </a:prstGeom>
          <a:noFill/>
          <a:ln>
            <a:noFill/>
          </a:ln>
        </p:spPr>
      </p:pic>
      <p:sp>
        <p:nvSpPr>
          <p:cNvPr id="399" name="Google Shape;399;p35"/>
          <p:cNvSpPr txBox="1"/>
          <p:nvPr/>
        </p:nvSpPr>
        <p:spPr>
          <a:xfrm>
            <a:off x="1143000" y="5486400"/>
            <a:ext cx="32766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Contiguous Storage Allocation</a:t>
            </a:r>
            <a:endParaRPr/>
          </a:p>
        </p:txBody>
      </p:sp>
      <p:sp>
        <p:nvSpPr>
          <p:cNvPr id="400" name="Google Shape;400;p35"/>
          <p:cNvSpPr txBox="1"/>
          <p:nvPr/>
        </p:nvSpPr>
        <p:spPr>
          <a:xfrm>
            <a:off x="5791200" y="5486400"/>
            <a:ext cx="19050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Linked Allocation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File Allocation Table</a:t>
            </a:r>
            <a:endParaRPr/>
          </a:p>
        </p:txBody>
      </p:sp>
      <p:pic>
        <p:nvPicPr>
          <p:cNvPr descr="C:\Documents and Settings\All Users\Documents\Home\Bentley\cs220\IrvTextbookV3\Images\Ch16\c16f07.jpg" id="406" name="Google Shape;406;p36"/>
          <p:cNvPicPr preferRelativeResize="0"/>
          <p:nvPr/>
        </p:nvPicPr>
        <p:blipFill rotWithShape="1">
          <a:blip r:embed="rId3">
            <a:alphaModFix/>
          </a:blip>
          <a:srcRect b="0" l="0" r="0" t="0"/>
          <a:stretch/>
        </p:blipFill>
        <p:spPr>
          <a:xfrm>
            <a:off x="990600" y="1524000"/>
            <a:ext cx="5562600" cy="4551362"/>
          </a:xfrm>
          <a:prstGeom prst="rect">
            <a:avLst/>
          </a:prstGeom>
          <a:noFill/>
          <a:ln>
            <a:noFill/>
          </a:ln>
        </p:spPr>
      </p:pic>
      <p:sp>
        <p:nvSpPr>
          <p:cNvPr id="407" name="Google Shape;407;p36"/>
          <p:cNvSpPr txBox="1"/>
          <p:nvPr/>
        </p:nvSpPr>
        <p:spPr>
          <a:xfrm>
            <a:off x="6096000" y="3657600"/>
            <a:ext cx="2514600" cy="1096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Linked Allocation and File Allocation Table</a:t>
            </a:r>
            <a:endParaRPr/>
          </a:p>
        </p:txBody>
      </p:sp>
      <p:sp>
        <p:nvSpPr>
          <p:cNvPr id="408" name="Google Shape;408;p36"/>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1000"/>
              <a:buFont typeface="Arial"/>
              <a:buNone/>
            </a:pPr>
            <a:r>
              <a:rPr b="0" i="0" lang="en-US" sz="1000" u="none">
                <a:solidFill>
                  <a:srgbClr val="000080"/>
                </a:solidFill>
                <a:latin typeface="Arial"/>
                <a:ea typeface="Arial"/>
                <a:cs typeface="Arial"/>
                <a:sym typeface="Arial"/>
              </a:rPr>
              <a:t>Chapter 17 File Management</a:t>
            </a:r>
            <a:endParaRPr/>
          </a:p>
        </p:txBody>
      </p:sp>
      <p:sp>
        <p:nvSpPr>
          <p:cNvPr id="409" name="Google Shape;409;p36"/>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17-</a:t>
            </a:r>
            <a:fld id="{00000000-1234-1234-1234-123412341234}" type="slidenum">
              <a:rPr b="0" i="0" lang="en-US" sz="1000" u="none">
                <a:solidFill>
                  <a:srgbClr val="FF9F11"/>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Unix i-nodes</a:t>
            </a:r>
            <a:endParaRPr/>
          </a:p>
        </p:txBody>
      </p:sp>
      <p:pic>
        <p:nvPicPr>
          <p:cNvPr descr="C:\Documents and Settings\All Users\Documents\Home\Bentley\cs220\IrvTextbookV3\Images\Ch16\c16f09.jpg" id="415" name="Google Shape;415;p37"/>
          <p:cNvPicPr preferRelativeResize="0"/>
          <p:nvPr/>
        </p:nvPicPr>
        <p:blipFill rotWithShape="1">
          <a:blip r:embed="rId3">
            <a:alphaModFix/>
          </a:blip>
          <a:srcRect b="0" l="0" r="0" t="0"/>
          <a:stretch/>
        </p:blipFill>
        <p:spPr>
          <a:xfrm>
            <a:off x="990600" y="1752600"/>
            <a:ext cx="7543800" cy="4114800"/>
          </a:xfrm>
          <a:prstGeom prst="rect">
            <a:avLst/>
          </a:prstGeom>
          <a:noFill/>
          <a:ln>
            <a:noFill/>
          </a:ln>
        </p:spPr>
      </p:pic>
      <p:sp>
        <p:nvSpPr>
          <p:cNvPr id="416" name="Google Shape;416;p37"/>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1000"/>
              <a:buFont typeface="Arial"/>
              <a:buNone/>
            </a:pPr>
            <a:r>
              <a:t/>
            </a:r>
            <a:endParaRPr/>
          </a:p>
        </p:txBody>
      </p:sp>
      <p:sp>
        <p:nvSpPr>
          <p:cNvPr id="417" name="Google Shape;417;p37"/>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17-</a:t>
            </a:r>
            <a:fld id="{00000000-1234-1234-1234-123412341234}" type="slidenum">
              <a:rPr b="0" i="0" lang="en-US" sz="1000" u="none">
                <a:solidFill>
                  <a:srgbClr val="FF9F11"/>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Microsoft Resilient File System (ReFS)</a:t>
            </a:r>
            <a:endParaRPr/>
          </a:p>
        </p:txBody>
      </p:sp>
      <p:sp>
        <p:nvSpPr>
          <p:cNvPr id="423" name="Google Shape;423;p38"/>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80"/>
              </a:buClr>
              <a:buSzPts val="1000"/>
              <a:buFont typeface="Arial"/>
              <a:buNone/>
            </a:pPr>
            <a:r>
              <a:rPr b="0" i="0" lang="en-US" sz="1000" u="none">
                <a:solidFill>
                  <a:srgbClr val="000080"/>
                </a:solidFill>
                <a:latin typeface="Arial"/>
                <a:ea typeface="Arial"/>
                <a:cs typeface="Arial"/>
                <a:sym typeface="Arial"/>
              </a:rPr>
              <a:t>Copyright 2013 John Wiley &amp; Sons, Inc.</a:t>
            </a:r>
            <a:endParaRPr/>
          </a:p>
        </p:txBody>
      </p:sp>
      <p:sp>
        <p:nvSpPr>
          <p:cNvPr id="424" name="Google Shape;424;p38"/>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17-</a:t>
            </a:r>
            <a:fld id="{00000000-1234-1234-1234-123412341234}" type="slidenum">
              <a:rPr b="0" i="0" lang="en-US" sz="1000" u="none">
                <a:solidFill>
                  <a:srgbClr val="FF9F11"/>
                </a:solidFill>
                <a:latin typeface="Arial"/>
                <a:ea typeface="Arial"/>
                <a:cs typeface="Arial"/>
                <a:sym typeface="Arial"/>
              </a:rPr>
              <a:t>‹#›</a:t>
            </a:fld>
            <a:endParaRPr/>
          </a:p>
        </p:txBody>
      </p:sp>
      <p:pic>
        <p:nvPicPr>
          <p:cNvPr id="425" name="Google Shape;425;p38"/>
          <p:cNvPicPr preferRelativeResize="0"/>
          <p:nvPr/>
        </p:nvPicPr>
        <p:blipFill rotWithShape="1">
          <a:blip r:embed="rId3">
            <a:alphaModFix/>
          </a:blip>
          <a:srcRect b="0" l="0" r="0" t="0"/>
          <a:stretch/>
        </p:blipFill>
        <p:spPr>
          <a:xfrm>
            <a:off x="1066800" y="1600200"/>
            <a:ext cx="7334250" cy="4200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I/O services</a:t>
            </a:r>
            <a:endParaRPr/>
          </a:p>
        </p:txBody>
      </p:sp>
      <p:sp>
        <p:nvSpPr>
          <p:cNvPr descr="Rectangle: Click to edit Master text styles &#10;Second level &#10;Third level &#10;Fourth level &#10;Fifth level" id="431" name="Google Shape;431;p39"/>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Device drivers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Support OS components and applications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Basic Input/Output System (BIOS)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Modular approach</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Manual vs. automatic installation</a:t>
            </a:r>
            <a:endParaRPr/>
          </a:p>
          <a:p>
            <a:pPr indent="-228600" lvl="3" marL="1600200" marR="0" rtl="0" algn="l">
              <a:lnSpc>
                <a:spcPct val="100000"/>
              </a:lnSpc>
              <a:spcBef>
                <a:spcPts val="320"/>
              </a:spcBef>
              <a:spcAft>
                <a:spcPts val="0"/>
              </a:spcAft>
              <a:buClr>
                <a:schemeClr val="dk1"/>
              </a:buClr>
              <a:buSzPts val="1040"/>
              <a:buFont typeface="Noto Sans Symbols"/>
              <a:buChar char="•"/>
            </a:pPr>
            <a:r>
              <a:rPr b="0" i="0" lang="en-US" sz="1600" u="none" cap="none" strike="noStrike">
                <a:solidFill>
                  <a:schemeClr val="dk1"/>
                </a:solidFill>
                <a:latin typeface="Tahoma"/>
                <a:ea typeface="Tahoma"/>
                <a:cs typeface="Tahoma"/>
                <a:sym typeface="Tahoma"/>
              </a:rPr>
              <a:t>Plug-and-play</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OS manages access and prevents conflicts</a:t>
            </a:r>
            <a:endParaRPr/>
          </a:p>
        </p:txBody>
      </p:sp>
      <p:sp>
        <p:nvSpPr>
          <p:cNvPr id="432" name="Google Shape;432;p39"/>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433" name="Google Shape;433;p39"/>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434" name="Google Shape;434;p39"/>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Process control management</a:t>
            </a:r>
            <a:endParaRPr/>
          </a:p>
        </p:txBody>
      </p:sp>
      <p:sp>
        <p:nvSpPr>
          <p:cNvPr descr="Rectangle: Click to edit Master text styles &#10;Second level &#10;Third level &#10;Fourth level &#10;Fifth level" id="440" name="Google Shape;440;p40"/>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Process = executing program + resources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Fundamental unit of work</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System process vs. user process</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Forking – parent and child</a:t>
            </a:r>
            <a:endParaRPr/>
          </a:p>
          <a:p>
            <a:pPr indent="-228600" lvl="3" marL="1600200" marR="0" rtl="0" algn="l">
              <a:lnSpc>
                <a:spcPct val="100000"/>
              </a:lnSpc>
              <a:spcBef>
                <a:spcPts val="320"/>
              </a:spcBef>
              <a:spcAft>
                <a:spcPts val="0"/>
              </a:spcAft>
              <a:buClr>
                <a:schemeClr val="dk1"/>
              </a:buClr>
              <a:buSzPts val="1040"/>
              <a:buFont typeface="Noto Sans Symbols"/>
              <a:buChar char="•"/>
            </a:pPr>
            <a:r>
              <a:rPr b="0" i="0" lang="en-US" sz="1600" u="none" cap="none" strike="noStrike">
                <a:solidFill>
                  <a:schemeClr val="dk1"/>
                </a:solidFill>
                <a:latin typeface="Tahoma"/>
                <a:ea typeface="Tahoma"/>
                <a:cs typeface="Tahoma"/>
                <a:sym typeface="Tahoma"/>
              </a:rPr>
              <a:t>Process vs. thread</a:t>
            </a:r>
            <a:endParaRPr/>
          </a:p>
          <a:p>
            <a:pPr indent="0" lvl="0" marL="0" marR="0" rtl="0" algn="l">
              <a:lnSpc>
                <a:spcPct val="100000"/>
              </a:lnSpc>
              <a:spcBef>
                <a:spcPts val="480"/>
              </a:spcBef>
              <a:spcAft>
                <a:spcPts val="0"/>
              </a:spcAft>
              <a:buNone/>
            </a:pPr>
            <a:r>
              <a:t/>
            </a:r>
            <a:endParaRPr/>
          </a:p>
        </p:txBody>
      </p:sp>
      <p:sp>
        <p:nvSpPr>
          <p:cNvPr id="441" name="Google Shape;441;p40"/>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442" name="Google Shape;442;p40"/>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443" name="Google Shape;443;p40"/>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Process Control Block</a:t>
            </a:r>
            <a:endParaRPr/>
          </a:p>
        </p:txBody>
      </p:sp>
      <p:sp>
        <p:nvSpPr>
          <p:cNvPr descr="Rectangle: Click to edit Master text styles &#10;Second level &#10;Third level &#10;Fourth level &#10;Fifth level" id="449" name="Google Shape;449;p41"/>
          <p:cNvSpPr txBox="1"/>
          <p:nvPr>
            <p:ph idx="1" type="body"/>
          </p:nvPr>
        </p:nvSpPr>
        <p:spPr>
          <a:xfrm>
            <a:off x="685800" y="1066800"/>
            <a:ext cx="3886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Char char="•"/>
            </a:pPr>
            <a:r>
              <a:rPr b="0" i="0" lang="en-US" sz="2800" u="none">
                <a:solidFill>
                  <a:schemeClr val="dk1"/>
                </a:solidFill>
                <a:latin typeface="Tahoma"/>
                <a:ea typeface="Tahoma"/>
                <a:cs typeface="Tahoma"/>
                <a:sym typeface="Tahoma"/>
              </a:rPr>
              <a:t>A block of data for each process in the system</a:t>
            </a:r>
            <a:endParaRPr/>
          </a:p>
          <a:p>
            <a:pPr indent="-342900" lvl="0" marL="342900" rtl="0" algn="l">
              <a:lnSpc>
                <a:spcPct val="100000"/>
              </a:lnSpc>
              <a:spcBef>
                <a:spcPts val="560"/>
              </a:spcBef>
              <a:spcAft>
                <a:spcPts val="0"/>
              </a:spcAft>
              <a:buSzPts val="3080"/>
              <a:buChar char="•"/>
            </a:pPr>
            <a:r>
              <a:rPr b="0" i="0" lang="en-US" sz="2800" u="none">
                <a:solidFill>
                  <a:schemeClr val="dk1"/>
                </a:solidFill>
                <a:latin typeface="Tahoma"/>
                <a:ea typeface="Tahoma"/>
                <a:cs typeface="Tahoma"/>
                <a:sym typeface="Tahoma"/>
              </a:rPr>
              <a:t>Contains all relevant information about the process </a:t>
            </a:r>
            <a:endParaRPr/>
          </a:p>
          <a:p>
            <a:pPr indent="-342900" lvl="0" marL="342900" rtl="0" algn="l">
              <a:lnSpc>
                <a:spcPct val="100000"/>
              </a:lnSpc>
              <a:spcBef>
                <a:spcPts val="560"/>
              </a:spcBef>
              <a:spcAft>
                <a:spcPts val="0"/>
              </a:spcAft>
              <a:buSzPts val="3080"/>
              <a:buChar char="•"/>
            </a:pPr>
            <a:r>
              <a:rPr b="0" i="0" lang="en-US" sz="2800" u="none">
                <a:solidFill>
                  <a:schemeClr val="dk1"/>
                </a:solidFill>
                <a:latin typeface="Tahoma"/>
                <a:ea typeface="Tahoma"/>
                <a:cs typeface="Tahoma"/>
                <a:sym typeface="Tahoma"/>
              </a:rPr>
              <a:t>Typical process control block on the right 🡪</a:t>
            </a:r>
            <a:endParaRPr/>
          </a:p>
        </p:txBody>
      </p:sp>
      <p:pic>
        <p:nvPicPr>
          <p:cNvPr descr="C:\Documents and Settings\All Users\Documents\Home\Bentley\cs220\IrvTextbookV3\Images\Ch15\c15f06.jpg" id="450" name="Google Shape;450;p41"/>
          <p:cNvPicPr preferRelativeResize="0"/>
          <p:nvPr/>
        </p:nvPicPr>
        <p:blipFill rotWithShape="1">
          <a:blip r:embed="rId3">
            <a:alphaModFix/>
          </a:blip>
          <a:srcRect b="0" l="0" r="0" t="0"/>
          <a:stretch/>
        </p:blipFill>
        <p:spPr>
          <a:xfrm>
            <a:off x="4800600" y="1219200"/>
            <a:ext cx="3216275" cy="4267200"/>
          </a:xfrm>
          <a:prstGeom prst="rect">
            <a:avLst/>
          </a:prstGeom>
          <a:noFill/>
          <a:ln>
            <a:noFill/>
          </a:ln>
        </p:spPr>
      </p:pic>
      <p:sp>
        <p:nvSpPr>
          <p:cNvPr id="451" name="Google Shape;451;p41"/>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18-</a:t>
            </a:r>
            <a:fld id="{00000000-1234-1234-1234-123412341234}" type="slidenum">
              <a:rPr b="0" i="0" lang="en-US" sz="1000" u="none">
                <a:solidFill>
                  <a:srgbClr val="FF9F11"/>
                </a:solidFill>
                <a:latin typeface="Arial"/>
                <a:ea typeface="Arial"/>
                <a:cs typeface="Arial"/>
                <a:sym typeface="Arial"/>
              </a:rPr>
              <a:t>‹#›</a:t>
            </a:fld>
            <a:endParaRPr/>
          </a:p>
        </p:txBody>
      </p:sp>
      <p:sp>
        <p:nvSpPr>
          <p:cNvPr id="452" name="Google Shape;452;p41"/>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1000"/>
              <a:buFont typeface="Arial"/>
              <a:buNone/>
            </a:pPr>
            <a:r>
              <a:rPr b="0" i="0" lang="en-US" sz="1000" u="none">
                <a:solidFill>
                  <a:srgbClr val="000080"/>
                </a:solidFill>
                <a:latin typeface="Arial"/>
                <a:ea typeface="Arial"/>
                <a:cs typeface="Arial"/>
                <a:sym typeface="Arial"/>
              </a:rPr>
              <a:t>Copyright 2013 John Wiley &amp; Sons, Inc.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Process states</a:t>
            </a:r>
            <a:endParaRPr/>
          </a:p>
        </p:txBody>
      </p:sp>
      <p:sp>
        <p:nvSpPr>
          <p:cNvPr id="458" name="Google Shape;458;p42"/>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459" name="Google Shape;459;p42"/>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460" name="Google Shape;460;p42"/>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pic>
        <p:nvPicPr>
          <p:cNvPr descr="C:\Documents and Settings\All Users\Documents\Home\Bentley\cs220\IrvTextbookV3\Images\Ch15\c15f07.jpg" id="461" name="Google Shape;461;p42"/>
          <p:cNvPicPr preferRelativeResize="0"/>
          <p:nvPr/>
        </p:nvPicPr>
        <p:blipFill rotWithShape="1">
          <a:blip r:embed="rId3">
            <a:alphaModFix/>
          </a:blip>
          <a:srcRect b="0" l="0" r="0" t="0"/>
          <a:stretch/>
        </p:blipFill>
        <p:spPr>
          <a:xfrm>
            <a:off x="827087" y="1600200"/>
            <a:ext cx="7859712" cy="37988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609600" y="228600"/>
            <a:ext cx="8229600" cy="685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Kernel</a:t>
            </a:r>
            <a:endParaRPr/>
          </a:p>
        </p:txBody>
      </p:sp>
      <p:sp>
        <p:nvSpPr>
          <p:cNvPr id="234" name="Google Shape;234;p16"/>
          <p:cNvSpPr txBox="1"/>
          <p:nvPr>
            <p:ph idx="1" type="body"/>
          </p:nvPr>
        </p:nvSpPr>
        <p:spPr>
          <a:xfrm>
            <a:off x="838200" y="990600"/>
            <a:ext cx="7772400" cy="53340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1500">
                <a:solidFill>
                  <a:srgbClr val="000000"/>
                </a:solidFill>
                <a:latin typeface="Arial"/>
                <a:ea typeface="Arial"/>
                <a:cs typeface="Arial"/>
                <a:sym typeface="Arial"/>
              </a:rPr>
              <a:t>In a Von Neumann Computer running many processes </a:t>
            </a:r>
            <a:r>
              <a:rPr lang="en-US" sz="1500">
                <a:solidFill>
                  <a:srgbClr val="000000"/>
                </a:solidFill>
                <a:latin typeface="Arial"/>
                <a:ea typeface="Arial"/>
                <a:cs typeface="Arial"/>
                <a:sym typeface="Arial"/>
              </a:rPr>
              <a:t>simultaneously</a:t>
            </a:r>
            <a:r>
              <a:rPr lang="en-US" sz="1500">
                <a:solidFill>
                  <a:srgbClr val="000000"/>
                </a:solidFill>
                <a:latin typeface="Arial"/>
                <a:ea typeface="Arial"/>
                <a:cs typeface="Arial"/>
                <a:sym typeface="Arial"/>
              </a:rPr>
              <a:t>, we need a middle layer to manage the distribution of the hardware resources of the computer efficiently and fairly among all the various processes running on the computer. </a:t>
            </a:r>
            <a:endParaRPr sz="1500">
              <a:solidFill>
                <a:srgbClr val="000000"/>
              </a:solidFill>
              <a:latin typeface="Arial"/>
              <a:ea typeface="Arial"/>
              <a:cs typeface="Arial"/>
              <a:sym typeface="Arial"/>
            </a:endParaRPr>
          </a:p>
          <a:p>
            <a:pPr indent="0" lvl="0" marL="0" rtl="0" algn="l">
              <a:spcBef>
                <a:spcPts val="360"/>
              </a:spcBef>
              <a:spcAft>
                <a:spcPts val="0"/>
              </a:spcAft>
              <a:buNone/>
            </a:pPr>
            <a:r>
              <a:rPr lang="en-US" sz="1500">
                <a:solidFill>
                  <a:srgbClr val="000000"/>
                </a:solidFill>
                <a:latin typeface="Arial"/>
                <a:ea typeface="Arial"/>
                <a:cs typeface="Arial"/>
                <a:sym typeface="Arial"/>
              </a:rPr>
              <a:t>This middle layer is referred to as the </a:t>
            </a:r>
            <a:r>
              <a:rPr b="1" lang="en-US" sz="1500">
                <a:solidFill>
                  <a:srgbClr val="000000"/>
                </a:solidFill>
                <a:latin typeface="Arial"/>
                <a:ea typeface="Arial"/>
                <a:cs typeface="Arial"/>
                <a:sym typeface="Arial"/>
              </a:rPr>
              <a:t>kernel</a:t>
            </a:r>
            <a:r>
              <a:rPr lang="en-US"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spcBef>
                <a:spcPts val="360"/>
              </a:spcBef>
              <a:spcAft>
                <a:spcPts val="0"/>
              </a:spcAft>
              <a:buNone/>
            </a:pPr>
            <a:r>
              <a:t/>
            </a:r>
            <a:endParaRPr sz="1500">
              <a:solidFill>
                <a:srgbClr val="000000"/>
              </a:solidFill>
              <a:latin typeface="Arial"/>
              <a:ea typeface="Arial"/>
              <a:cs typeface="Arial"/>
              <a:sym typeface="Arial"/>
            </a:endParaRPr>
          </a:p>
          <a:p>
            <a:pPr indent="0" lvl="0" marL="0" rtl="0" algn="l">
              <a:spcBef>
                <a:spcPts val="360"/>
              </a:spcBef>
              <a:spcAft>
                <a:spcPts val="0"/>
              </a:spcAft>
              <a:buNone/>
            </a:pPr>
            <a:r>
              <a:rPr lang="en-US" sz="1500">
                <a:solidFill>
                  <a:srgbClr val="000000"/>
                </a:solidFill>
                <a:latin typeface="Arial"/>
                <a:ea typeface="Arial"/>
                <a:cs typeface="Arial"/>
                <a:sym typeface="Arial"/>
              </a:rPr>
              <a:t>Basically the kernel </a:t>
            </a:r>
            <a:r>
              <a:rPr b="1" lang="en-US" sz="1500">
                <a:solidFill>
                  <a:srgbClr val="000000"/>
                </a:solidFill>
                <a:latin typeface="Arial"/>
                <a:ea typeface="Arial"/>
                <a:cs typeface="Arial"/>
                <a:sym typeface="Arial"/>
              </a:rPr>
              <a:t>virtualizes </a:t>
            </a:r>
            <a:r>
              <a:rPr lang="en-US" sz="1500">
                <a:solidFill>
                  <a:srgbClr val="000000"/>
                </a:solidFill>
                <a:latin typeface="Arial"/>
                <a:ea typeface="Arial"/>
                <a:cs typeface="Arial"/>
                <a:sym typeface="Arial"/>
              </a:rPr>
              <a:t>the common hardware resources of the computer to provide each process with its own virtual resources. This makes the process seem as it is the sole process running on the machine. </a:t>
            </a:r>
            <a:endParaRPr sz="1500">
              <a:solidFill>
                <a:srgbClr val="000000"/>
              </a:solidFill>
              <a:latin typeface="Arial"/>
              <a:ea typeface="Arial"/>
              <a:cs typeface="Arial"/>
              <a:sym typeface="Arial"/>
            </a:endParaRPr>
          </a:p>
          <a:p>
            <a:pPr indent="0" lvl="0" marL="0" rtl="0" algn="l">
              <a:spcBef>
                <a:spcPts val="360"/>
              </a:spcBef>
              <a:spcAft>
                <a:spcPts val="0"/>
              </a:spcAft>
              <a:buNone/>
            </a:pPr>
            <a:r>
              <a:t/>
            </a:r>
            <a:endParaRPr sz="1500">
              <a:solidFill>
                <a:srgbClr val="000000"/>
              </a:solidFill>
              <a:latin typeface="Arial"/>
              <a:ea typeface="Arial"/>
              <a:cs typeface="Arial"/>
              <a:sym typeface="Arial"/>
            </a:endParaRPr>
          </a:p>
          <a:p>
            <a:pPr indent="0" lvl="0" marL="0" rtl="0" algn="l">
              <a:spcBef>
                <a:spcPts val="360"/>
              </a:spcBef>
              <a:spcAft>
                <a:spcPts val="0"/>
              </a:spcAft>
              <a:buNone/>
            </a:pPr>
            <a:r>
              <a:rPr lang="en-US" sz="1500">
                <a:solidFill>
                  <a:srgbClr val="000000"/>
                </a:solidFill>
                <a:latin typeface="Arial"/>
                <a:ea typeface="Arial"/>
                <a:cs typeface="Arial"/>
                <a:sym typeface="Arial"/>
              </a:rPr>
              <a:t>The kernel is also responsible for preventing and mitigating conflicts between different processes.</a:t>
            </a:r>
            <a:endParaRPr sz="3200"/>
          </a:p>
        </p:txBody>
      </p:sp>
      <p:sp>
        <p:nvSpPr>
          <p:cNvPr id="235" name="Google Shape;235;p16"/>
          <p:cNvSpPr txBox="1"/>
          <p:nvPr>
            <p:ph idx="12" type="sldNum"/>
          </p:nvPr>
        </p:nvSpPr>
        <p:spPr>
          <a:xfrm>
            <a:off x="6553200" y="6400800"/>
            <a:ext cx="1905000" cy="304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000"/>
              <a:buFont typeface="Tahoma"/>
              <a:buNone/>
            </a:pPr>
            <a:fld id="{00000000-1234-1234-1234-123412341234}" type="slidenum">
              <a:rPr lang="en-US"/>
              <a:t>‹#›</a:t>
            </a:fld>
            <a:endParaRPr/>
          </a:p>
        </p:txBody>
      </p:sp>
      <p:pic>
        <p:nvPicPr>
          <p:cNvPr id="236" name="Google Shape;236;p16"/>
          <p:cNvPicPr preferRelativeResize="0"/>
          <p:nvPr/>
        </p:nvPicPr>
        <p:blipFill>
          <a:blip r:embed="rId3">
            <a:alphaModFix/>
          </a:blip>
          <a:stretch>
            <a:fillRect/>
          </a:stretch>
        </p:blipFill>
        <p:spPr>
          <a:xfrm>
            <a:off x="2786338" y="3552813"/>
            <a:ext cx="3724275" cy="3152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3"/>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Scheduling and dispatch</a:t>
            </a:r>
            <a:endParaRPr/>
          </a:p>
        </p:txBody>
      </p:sp>
      <p:sp>
        <p:nvSpPr>
          <p:cNvPr descr="Rectangle: Click to edit Master text styles &#10;Second level &#10;Third level &#10;Fourth level &#10;Fifth level" id="467" name="Google Shape;467;p43"/>
          <p:cNvSpPr txBox="1"/>
          <p:nvPr>
            <p:ph idx="1" type="body"/>
          </p:nvPr>
        </p:nvSpPr>
        <p:spPr>
          <a:xfrm>
            <a:off x="838200" y="990600"/>
            <a:ext cx="7772400" cy="2971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Fair and efficient use of CPU time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High-level scheduling</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Dispatching</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Context-switching</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Starvation</a:t>
            </a:r>
            <a:endParaRPr/>
          </a:p>
        </p:txBody>
      </p:sp>
      <p:sp>
        <p:nvSpPr>
          <p:cNvPr id="468" name="Google Shape;468;p43"/>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469" name="Google Shape;469;p43"/>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470" name="Google Shape;470;p43"/>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pic>
        <p:nvPicPr>
          <p:cNvPr descr="C:\Documents and Settings\All Users\Documents\Home\Bentley\cs220\IrvTextbookV3\Images\Ch13\c13f06.jpg" id="471" name="Google Shape;471;p43"/>
          <p:cNvPicPr preferRelativeResize="0"/>
          <p:nvPr/>
        </p:nvPicPr>
        <p:blipFill rotWithShape="1">
          <a:blip r:embed="rId3">
            <a:alphaModFix/>
          </a:blip>
          <a:srcRect b="0" l="0" r="0" t="0"/>
          <a:stretch/>
        </p:blipFill>
        <p:spPr>
          <a:xfrm>
            <a:off x="4800600" y="2895600"/>
            <a:ext cx="4114800" cy="2346325"/>
          </a:xfrm>
          <a:prstGeom prst="rect">
            <a:avLst/>
          </a:prstGeom>
          <a:noFill/>
          <a:ln>
            <a:noFill/>
          </a:ln>
        </p:spPr>
      </p:pic>
      <p:pic>
        <p:nvPicPr>
          <p:cNvPr descr="C:\Documents and Settings\All Users\Documents\Home\Bentley\cs220\IrvTextbookV3\Images\Ch13\c13f05.jpg" id="472" name="Google Shape;472;p43"/>
          <p:cNvPicPr preferRelativeResize="0"/>
          <p:nvPr/>
        </p:nvPicPr>
        <p:blipFill rotWithShape="1">
          <a:blip r:embed="rId4">
            <a:alphaModFix/>
          </a:blip>
          <a:srcRect b="0" l="0" r="0" t="0"/>
          <a:stretch/>
        </p:blipFill>
        <p:spPr>
          <a:xfrm>
            <a:off x="685800" y="4724400"/>
            <a:ext cx="4572000" cy="1238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Dispatching Objectives</a:t>
            </a:r>
            <a:endParaRPr/>
          </a:p>
        </p:txBody>
      </p:sp>
      <p:sp>
        <p:nvSpPr>
          <p:cNvPr descr="Rectangle: Click to edit Master text styles &#10;Second level &#10;Third level &#10;Fourth level &#10;Fifth level" id="478" name="Google Shape;478;p44"/>
          <p:cNvSpPr txBox="1"/>
          <p:nvPr>
            <p:ph idx="1" type="body"/>
          </p:nvPr>
        </p:nvSpPr>
        <p:spPr>
          <a:xfrm>
            <a:off x="838200" y="12192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Char char="•"/>
            </a:pPr>
            <a:r>
              <a:rPr b="0" i="0" lang="en-US" sz="2800" u="none">
                <a:solidFill>
                  <a:schemeClr val="dk1"/>
                </a:solidFill>
                <a:latin typeface="Tahoma"/>
                <a:ea typeface="Tahoma"/>
                <a:cs typeface="Tahoma"/>
                <a:sym typeface="Tahoma"/>
              </a:rPr>
              <a:t>Ensure Fairness</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Maximize throughput</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Minimize turnaround time</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Maximize CPU utilization</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Maximize resource allocation</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Promote graceful degradation</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Provide minimal and consistent response time</a:t>
            </a:r>
            <a:endParaRPr/>
          </a:p>
          <a:p>
            <a:pPr indent="-342900" lvl="0" marL="342900" rtl="0" algn="l">
              <a:lnSpc>
                <a:spcPct val="90000"/>
              </a:lnSpc>
              <a:spcBef>
                <a:spcPts val="560"/>
              </a:spcBef>
              <a:spcAft>
                <a:spcPts val="0"/>
              </a:spcAft>
              <a:buSzPts val="3080"/>
              <a:buChar char="•"/>
            </a:pPr>
            <a:r>
              <a:rPr b="1" i="0" lang="en-US" sz="2800" u="none">
                <a:solidFill>
                  <a:schemeClr val="dk1"/>
                </a:solidFill>
                <a:latin typeface="Tahoma"/>
                <a:ea typeface="Tahoma"/>
                <a:cs typeface="Tahoma"/>
                <a:sym typeface="Tahoma"/>
              </a:rPr>
              <a:t>Prevent starvation</a:t>
            </a:r>
            <a:endParaRPr/>
          </a:p>
        </p:txBody>
      </p:sp>
      <p:sp>
        <p:nvSpPr>
          <p:cNvPr id="479" name="Google Shape;479;p44"/>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480" name="Google Shape;480;p44"/>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Dispatch algorithms</a:t>
            </a:r>
            <a:endParaRPr/>
          </a:p>
        </p:txBody>
      </p:sp>
      <p:sp>
        <p:nvSpPr>
          <p:cNvPr descr="Rectangle: Click to edit Master text styles &#10;Second level &#10;Third level &#10;Fourth level &#10;Fifth level" id="486" name="Google Shape;486;p45"/>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Nonpreemptive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First-in, first-out (FIFO)</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Shortest job first (SJF)</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Priority scheduling</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Preemptive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Round robin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Multilevel feedback queues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Dynamic priority scheduling</a:t>
            </a:r>
            <a:endParaRPr/>
          </a:p>
        </p:txBody>
      </p:sp>
      <p:sp>
        <p:nvSpPr>
          <p:cNvPr id="487" name="Google Shape;487;p45"/>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488" name="Google Shape;488;p45"/>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489" name="Google Shape;489;p45"/>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6"/>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Nonpreemptive Dispatching</a:t>
            </a:r>
            <a:endParaRPr/>
          </a:p>
        </p:txBody>
      </p:sp>
      <p:sp>
        <p:nvSpPr>
          <p:cNvPr descr="Rectangle: Click to edit Master text styles &#10;Second level &#10;Third level &#10;Fourth level &#10;Fifth level" id="495" name="Google Shape;495;p46"/>
          <p:cNvSpPr txBox="1"/>
          <p:nvPr>
            <p:ph idx="1" type="body"/>
          </p:nvPr>
        </p:nvSpPr>
        <p:spPr>
          <a:xfrm>
            <a:off x="685800" y="1219200"/>
            <a:ext cx="77724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Char char="•"/>
            </a:pPr>
            <a:r>
              <a:rPr b="0" i="0" lang="en-US" sz="2800" u="none">
                <a:solidFill>
                  <a:schemeClr val="dk1"/>
                </a:solidFill>
                <a:latin typeface="Tahoma"/>
                <a:ea typeface="Tahoma"/>
                <a:cs typeface="Tahoma"/>
                <a:sym typeface="Tahoma"/>
              </a:rPr>
              <a:t>First in, first out (FIFO)</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Unfair to short processes and I/O based processes</a:t>
            </a:r>
            <a:endParaRPr/>
          </a:p>
          <a:p>
            <a:pPr indent="-342900" lvl="0" marL="342900" rtl="0" algn="l">
              <a:lnSpc>
                <a:spcPct val="100000"/>
              </a:lnSpc>
              <a:spcBef>
                <a:spcPts val="560"/>
              </a:spcBef>
              <a:spcAft>
                <a:spcPts val="0"/>
              </a:spcAft>
              <a:buSzPts val="3080"/>
              <a:buChar char="•"/>
            </a:pPr>
            <a:r>
              <a:rPr b="0" i="0" lang="en-US" sz="2800" u="none">
                <a:solidFill>
                  <a:schemeClr val="dk1"/>
                </a:solidFill>
                <a:latin typeface="Tahoma"/>
                <a:ea typeface="Tahoma"/>
                <a:cs typeface="Tahoma"/>
                <a:sym typeface="Tahoma"/>
              </a:rPr>
              <a:t>Shortest Job First (SJF)</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Longer jobs can be starved</a:t>
            </a:r>
            <a:endParaRPr/>
          </a:p>
          <a:p>
            <a:pPr indent="-342900" lvl="0" marL="342900" rtl="0" algn="l">
              <a:lnSpc>
                <a:spcPct val="100000"/>
              </a:lnSpc>
              <a:spcBef>
                <a:spcPts val="560"/>
              </a:spcBef>
              <a:spcAft>
                <a:spcPts val="0"/>
              </a:spcAft>
              <a:buSzPts val="3080"/>
              <a:buChar char="•"/>
            </a:pPr>
            <a:r>
              <a:rPr b="0" i="0" lang="en-US" sz="2800" u="none">
                <a:solidFill>
                  <a:schemeClr val="dk1"/>
                </a:solidFill>
                <a:latin typeface="Tahoma"/>
                <a:ea typeface="Tahoma"/>
                <a:cs typeface="Tahoma"/>
                <a:sym typeface="Tahoma"/>
              </a:rPr>
              <a:t>Priority Scheduling</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Job with the highest priority is selected</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If multiple jobs have the highest priority then dispatcher selects among them using FIFO</a:t>
            </a:r>
            <a:endParaRPr/>
          </a:p>
        </p:txBody>
      </p:sp>
      <p:sp>
        <p:nvSpPr>
          <p:cNvPr id="496" name="Google Shape;496;p46"/>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497" name="Google Shape;497;p46"/>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7"/>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Preemptive Dispatching</a:t>
            </a:r>
            <a:endParaRPr/>
          </a:p>
        </p:txBody>
      </p:sp>
      <p:sp>
        <p:nvSpPr>
          <p:cNvPr descr="Rectangle: Click to edit Master text styles &#10;Second level &#10;Third level &#10;Fourth level &#10;Fifth level" id="503" name="Google Shape;503;p47"/>
          <p:cNvSpPr txBox="1"/>
          <p:nvPr>
            <p:ph idx="1" type="body"/>
          </p:nvPr>
        </p:nvSpPr>
        <p:spPr>
          <a:xfrm>
            <a:off x="762000" y="1219200"/>
            <a:ext cx="77724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Tahoma"/>
                <a:ea typeface="Tahoma"/>
                <a:cs typeface="Tahoma"/>
                <a:sym typeface="Tahoma"/>
              </a:rPr>
              <a:t>Round robin</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Inherently fair and maximizes throughput</a:t>
            </a:r>
            <a:endParaRPr/>
          </a:p>
          <a:p>
            <a:pPr indent="-175260" lvl="0" marL="342900" rtl="0" algn="l">
              <a:lnSpc>
                <a:spcPct val="100000"/>
              </a:lnSpc>
              <a:spcBef>
                <a:spcPts val="480"/>
              </a:spcBef>
              <a:spcAft>
                <a:spcPts val="0"/>
              </a:spcAft>
              <a:buSzPts val="2640"/>
              <a:buNone/>
            </a:pPr>
            <a:r>
              <a:t/>
            </a:r>
            <a:endParaRPr b="0" i="0" sz="2400" u="none">
              <a:solidFill>
                <a:schemeClr val="dk1"/>
              </a:solidFill>
              <a:latin typeface="Tahoma"/>
              <a:ea typeface="Tahoma"/>
              <a:cs typeface="Tahoma"/>
              <a:sym typeface="Tahoma"/>
            </a:endParaRPr>
          </a:p>
          <a:p>
            <a:pPr indent="-175260" lvl="0" marL="342900" rtl="0" algn="l">
              <a:lnSpc>
                <a:spcPct val="100000"/>
              </a:lnSpc>
              <a:spcBef>
                <a:spcPts val="480"/>
              </a:spcBef>
              <a:spcAft>
                <a:spcPts val="0"/>
              </a:spcAft>
              <a:buSzPts val="2640"/>
              <a:buNone/>
            </a:pPr>
            <a:r>
              <a:t/>
            </a:r>
            <a:endParaRPr b="0" i="0" sz="2400" u="none">
              <a:solidFill>
                <a:schemeClr val="dk1"/>
              </a:solidFill>
              <a:latin typeface="Tahoma"/>
              <a:ea typeface="Tahoma"/>
              <a:cs typeface="Tahoma"/>
              <a:sym typeface="Tahoma"/>
            </a:endParaRPr>
          </a:p>
          <a:p>
            <a:pPr indent="-175260" lvl="0" marL="342900" rtl="0" algn="l">
              <a:lnSpc>
                <a:spcPct val="100000"/>
              </a:lnSpc>
              <a:spcBef>
                <a:spcPts val="480"/>
              </a:spcBef>
              <a:spcAft>
                <a:spcPts val="0"/>
              </a:spcAft>
              <a:buSzPts val="2640"/>
              <a:buNone/>
            </a:pPr>
            <a:r>
              <a:t/>
            </a:r>
            <a:endParaRPr b="0" i="0" sz="2400" u="none">
              <a:solidFill>
                <a:schemeClr val="dk1"/>
              </a:solidFill>
              <a:latin typeface="Tahoma"/>
              <a:ea typeface="Tahoma"/>
              <a:cs typeface="Tahoma"/>
              <a:sym typeface="Tahoma"/>
            </a:endParaRPr>
          </a:p>
          <a:p>
            <a:pPr indent="-175260" lvl="0" marL="342900" rtl="0" algn="l">
              <a:lnSpc>
                <a:spcPct val="100000"/>
              </a:lnSpc>
              <a:spcBef>
                <a:spcPts val="480"/>
              </a:spcBef>
              <a:spcAft>
                <a:spcPts val="0"/>
              </a:spcAft>
              <a:buSzPts val="2640"/>
              <a:buNone/>
            </a:pPr>
            <a:r>
              <a:t/>
            </a:r>
            <a:endParaRPr b="0" i="0" sz="2400" u="none">
              <a:solidFill>
                <a:schemeClr val="dk1"/>
              </a:solidFill>
              <a:latin typeface="Tahoma"/>
              <a:ea typeface="Tahoma"/>
              <a:cs typeface="Tahoma"/>
              <a:sym typeface="Tahoma"/>
            </a:endParaRPr>
          </a:p>
          <a:p>
            <a:pPr indent="-342900" lvl="0" marL="342900" rtl="0" algn="l">
              <a:lnSpc>
                <a:spcPct val="100000"/>
              </a:lnSpc>
              <a:spcBef>
                <a:spcPts val="480"/>
              </a:spcBef>
              <a:spcAft>
                <a:spcPts val="0"/>
              </a:spcAft>
              <a:buSzPts val="2640"/>
              <a:buChar char="•"/>
            </a:pPr>
            <a:r>
              <a:rPr b="0" i="0" lang="en-US" sz="2400" u="none">
                <a:solidFill>
                  <a:schemeClr val="dk1"/>
                </a:solidFill>
                <a:latin typeface="Tahoma"/>
                <a:ea typeface="Tahoma"/>
                <a:cs typeface="Tahoma"/>
                <a:sym typeface="Tahoma"/>
              </a:rPr>
              <a:t>Dynamic Priority</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Based on ratio of CPU time to total time process has been in the system</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Smallest ratio has highest priority</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Linux; Windows 2000, XP, Vista, 7</a:t>
            </a:r>
            <a:endParaRPr/>
          </a:p>
        </p:txBody>
      </p:sp>
      <p:pic>
        <p:nvPicPr>
          <p:cNvPr descr="C:\Documents and Settings\All Users\Documents\Home\Bentley\cs220\IrvTextbookV3\Images\Ch15\c15f09.jpg" id="504" name="Google Shape;504;p47"/>
          <p:cNvPicPr preferRelativeResize="0"/>
          <p:nvPr/>
        </p:nvPicPr>
        <p:blipFill rotWithShape="1">
          <a:blip r:embed="rId3">
            <a:alphaModFix/>
          </a:blip>
          <a:srcRect b="0" l="0" r="0" t="0"/>
          <a:stretch/>
        </p:blipFill>
        <p:spPr>
          <a:xfrm>
            <a:off x="1524000" y="2057400"/>
            <a:ext cx="5410200" cy="1804987"/>
          </a:xfrm>
          <a:prstGeom prst="rect">
            <a:avLst/>
          </a:prstGeom>
          <a:noFill/>
          <a:ln>
            <a:noFill/>
          </a:ln>
        </p:spPr>
      </p:pic>
      <p:sp>
        <p:nvSpPr>
          <p:cNvPr id="505" name="Google Shape;505;p47"/>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06" name="Google Shape;506;p47"/>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8"/>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Preemptive Dispatching</a:t>
            </a:r>
            <a:endParaRPr/>
          </a:p>
        </p:txBody>
      </p:sp>
      <p:sp>
        <p:nvSpPr>
          <p:cNvPr descr="Rectangle: Click to edit Master text styles &#10;Second level &#10;Third level &#10;Fourth level &#10;Fifth level" id="512" name="Google Shape;512;p48"/>
          <p:cNvSpPr txBox="1"/>
          <p:nvPr>
            <p:ph idx="1" type="body"/>
          </p:nvPr>
        </p:nvSpPr>
        <p:spPr>
          <a:xfrm>
            <a:off x="914400" y="1066800"/>
            <a:ext cx="7772400" cy="1524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Char char="•"/>
            </a:pPr>
            <a:r>
              <a:rPr b="0" i="0" lang="en-US" sz="2800" u="none">
                <a:solidFill>
                  <a:schemeClr val="dk1"/>
                </a:solidFill>
                <a:latin typeface="Tahoma"/>
                <a:ea typeface="Tahoma"/>
                <a:cs typeface="Tahoma"/>
                <a:sym typeface="Tahoma"/>
              </a:rPr>
              <a:t>Multilevel feedback queues</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Favors short jobs, I/O bound jobs</a:t>
            </a:r>
            <a:endParaRPr/>
          </a:p>
          <a:p>
            <a:pPr indent="-285750" lvl="1" marL="742950" rtl="0" algn="l">
              <a:lnSpc>
                <a:spcPct val="100000"/>
              </a:lnSpc>
              <a:spcBef>
                <a:spcPts val="480"/>
              </a:spcBef>
              <a:spcAft>
                <a:spcPts val="0"/>
              </a:spcAft>
              <a:buSzPts val="1440"/>
              <a:buChar char="•"/>
            </a:pPr>
            <a:r>
              <a:rPr b="0" i="0" lang="en-US" sz="2400" u="none">
                <a:solidFill>
                  <a:schemeClr val="dk1"/>
                </a:solidFill>
                <a:latin typeface="Tahoma"/>
                <a:ea typeface="Tahoma"/>
                <a:cs typeface="Tahoma"/>
                <a:sym typeface="Tahoma"/>
              </a:rPr>
              <a:t>Each level assigns more CPU time</a:t>
            </a:r>
            <a:endParaRPr/>
          </a:p>
          <a:p>
            <a:pPr indent="-175260" lvl="0" marL="342900" rtl="0" algn="l">
              <a:spcBef>
                <a:spcPts val="480"/>
              </a:spcBef>
              <a:spcAft>
                <a:spcPts val="0"/>
              </a:spcAft>
              <a:buSzPts val="2640"/>
              <a:buNone/>
            </a:pPr>
            <a:r>
              <a:t/>
            </a:r>
            <a:endParaRPr b="0" i="0" sz="2400" u="none">
              <a:solidFill>
                <a:schemeClr val="dk1"/>
              </a:solidFill>
              <a:latin typeface="Tahoma"/>
              <a:ea typeface="Tahoma"/>
              <a:cs typeface="Tahoma"/>
              <a:sym typeface="Tahoma"/>
            </a:endParaRPr>
          </a:p>
        </p:txBody>
      </p:sp>
      <p:pic>
        <p:nvPicPr>
          <p:cNvPr descr="C:\Documents and Settings\All Users\Documents\Home\Bentley\cs220\IrvTextbookV3\Images\Ch15\c15f10.jpg" id="513" name="Google Shape;513;p48"/>
          <p:cNvPicPr preferRelativeResize="0"/>
          <p:nvPr/>
        </p:nvPicPr>
        <p:blipFill rotWithShape="1">
          <a:blip r:embed="rId3">
            <a:alphaModFix/>
          </a:blip>
          <a:srcRect b="0" l="0" r="0" t="0"/>
          <a:stretch/>
        </p:blipFill>
        <p:spPr>
          <a:xfrm>
            <a:off x="1524000" y="2667000"/>
            <a:ext cx="6477000" cy="3163887"/>
          </a:xfrm>
          <a:prstGeom prst="rect">
            <a:avLst/>
          </a:prstGeom>
          <a:noFill/>
          <a:ln>
            <a:noFill/>
          </a:ln>
        </p:spPr>
      </p:pic>
      <p:sp>
        <p:nvSpPr>
          <p:cNvPr id="514" name="Google Shape;514;p48"/>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15" name="Google Shape;515;p48"/>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Loading and Executing a Process</a:t>
            </a:r>
            <a:endParaRPr/>
          </a:p>
        </p:txBody>
      </p:sp>
      <p:pic>
        <p:nvPicPr>
          <p:cNvPr descr="fig_18_09.jpg" id="521" name="Google Shape;521;p49"/>
          <p:cNvPicPr preferRelativeResize="0"/>
          <p:nvPr>
            <p:ph idx="1" type="body"/>
          </p:nvPr>
        </p:nvPicPr>
        <p:blipFill rotWithShape="1">
          <a:blip r:embed="rId3">
            <a:alphaModFix/>
          </a:blip>
          <a:srcRect b="0" l="0" r="0" t="0"/>
          <a:stretch/>
        </p:blipFill>
        <p:spPr>
          <a:xfrm>
            <a:off x="1143000" y="1066800"/>
            <a:ext cx="6781800" cy="5257800"/>
          </a:xfrm>
          <a:prstGeom prst="rect">
            <a:avLst/>
          </a:prstGeom>
          <a:noFill/>
          <a:ln>
            <a:noFill/>
          </a:ln>
        </p:spPr>
      </p:pic>
      <p:sp>
        <p:nvSpPr>
          <p:cNvPr id="522" name="Google Shape;522;p49"/>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23" name="Google Shape;523;p49"/>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Memory management</a:t>
            </a:r>
            <a:endParaRPr/>
          </a:p>
        </p:txBody>
      </p:sp>
      <p:sp>
        <p:nvSpPr>
          <p:cNvPr descr="Rectangle: Click to edit Master text styles &#10;Second level &#10;Third level &#10;Fourth level &#10;Fifth level" id="529" name="Google Shape;529;p50"/>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Three essential tasks</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Tracks, allocates and monitors memory</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Manages waiting processes</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Recovers resources</a:t>
            </a:r>
            <a:endParaRPr/>
          </a:p>
          <a:p>
            <a:pPr indent="-342900" lvl="0" marL="342900" marR="0" rtl="0" algn="l">
              <a:lnSpc>
                <a:spcPct val="9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Virtual memory</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Frames and offsets</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Pages and logical addresses</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Dynamic address translation (DAT)</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Page tables</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Swap file/backing store</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Page faults and page swapping</a:t>
            </a:r>
            <a:endParaRPr/>
          </a:p>
          <a:p>
            <a:pPr indent="-285750" lvl="1" marL="742950" marR="0" rtl="0" algn="l">
              <a:lnSpc>
                <a:spcPct val="9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Thrashing</a:t>
            </a:r>
            <a:endParaRPr/>
          </a:p>
        </p:txBody>
      </p:sp>
      <p:sp>
        <p:nvSpPr>
          <p:cNvPr id="530" name="Google Shape;530;p50"/>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531" name="Google Shape;531;p50"/>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532" name="Google Shape;532;p50"/>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1"/>
          <p:cNvSpPr txBox="1"/>
          <p:nvPr>
            <p:ph type="title"/>
          </p:nvPr>
        </p:nvSpPr>
        <p:spPr>
          <a:xfrm>
            <a:off x="609600" y="228600"/>
            <a:ext cx="8229600" cy="685800"/>
          </a:xfrm>
          <a:prstGeom prst="rect">
            <a:avLst/>
          </a:prstGeom>
          <a:noFill/>
          <a:ln>
            <a:noFill/>
          </a:ln>
        </p:spPr>
        <p:txBody>
          <a:bodyPr anchorCtr="0" anchor="b" bIns="46025" lIns="92075" spcFirstLastPara="1" rIns="92075" wrap="square" tIns="46025">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Virtual Memory – Basic Ideas</a:t>
            </a:r>
            <a:endParaRPr/>
          </a:p>
        </p:txBody>
      </p:sp>
      <p:sp>
        <p:nvSpPr>
          <p:cNvPr descr="Rectangle: Click to edit Master text styles &#10;Second level &#10;Third level &#10;Fourth level &#10;Fifth level" id="538" name="Google Shape;538;p51"/>
          <p:cNvSpPr txBox="1"/>
          <p:nvPr>
            <p:ph idx="1" type="body"/>
          </p:nvPr>
        </p:nvSpPr>
        <p:spPr>
          <a:xfrm>
            <a:off x="838200" y="990600"/>
            <a:ext cx="77724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2640"/>
              <a:buChar char="•"/>
            </a:pPr>
            <a:r>
              <a:rPr b="0" i="0" lang="en-US" sz="2400" u="none">
                <a:solidFill>
                  <a:schemeClr val="dk1"/>
                </a:solidFill>
                <a:latin typeface="Tahoma"/>
                <a:ea typeface="Tahoma"/>
                <a:cs typeface="Tahoma"/>
                <a:sym typeface="Tahoma"/>
              </a:rPr>
              <a:t>Virtual memory increases the apparent amount of memory by using far less expensive hard disk space</a:t>
            </a:r>
            <a:endParaRPr/>
          </a:p>
          <a:p>
            <a:pPr indent="-342900" lvl="0" marL="342900" rtl="0" algn="l">
              <a:lnSpc>
                <a:spcPct val="100000"/>
              </a:lnSpc>
              <a:spcBef>
                <a:spcPts val="480"/>
              </a:spcBef>
              <a:spcAft>
                <a:spcPts val="0"/>
              </a:spcAft>
              <a:buSzPts val="2640"/>
              <a:buChar char="•"/>
            </a:pPr>
            <a:r>
              <a:rPr b="0" i="0" lang="en-US" sz="2400" u="none">
                <a:solidFill>
                  <a:schemeClr val="dk1"/>
                </a:solidFill>
                <a:latin typeface="Tahoma"/>
                <a:ea typeface="Tahoma"/>
                <a:cs typeface="Tahoma"/>
                <a:sym typeface="Tahoma"/>
              </a:rPr>
              <a:t>Provides for process separation</a:t>
            </a:r>
            <a:endParaRPr/>
          </a:p>
          <a:p>
            <a:pPr indent="-342900" lvl="0" marL="342900" rtl="0" algn="l">
              <a:lnSpc>
                <a:spcPct val="100000"/>
              </a:lnSpc>
              <a:spcBef>
                <a:spcPts val="480"/>
              </a:spcBef>
              <a:spcAft>
                <a:spcPts val="0"/>
              </a:spcAft>
              <a:buSzPts val="2640"/>
              <a:buChar char="•"/>
            </a:pPr>
            <a:r>
              <a:rPr b="0" i="0" lang="en-US" sz="2400" u="none">
                <a:solidFill>
                  <a:schemeClr val="dk1"/>
                </a:solidFill>
                <a:latin typeface="Tahoma"/>
                <a:ea typeface="Tahoma"/>
                <a:cs typeface="Tahoma"/>
                <a:sym typeface="Tahoma"/>
              </a:rPr>
              <a:t>Demand paging</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Pages reside on hard disk and are brought into memory as needed</a:t>
            </a:r>
            <a:endParaRPr/>
          </a:p>
          <a:p>
            <a:pPr indent="-342900" lvl="0" marL="342900" rtl="0" algn="l">
              <a:lnSpc>
                <a:spcPct val="100000"/>
              </a:lnSpc>
              <a:spcBef>
                <a:spcPts val="480"/>
              </a:spcBef>
              <a:spcAft>
                <a:spcPts val="0"/>
              </a:spcAft>
              <a:buSzPts val="2640"/>
              <a:buChar char="•"/>
            </a:pPr>
            <a:r>
              <a:rPr b="0" i="0" lang="en-US" sz="2400" u="none">
                <a:solidFill>
                  <a:schemeClr val="dk1"/>
                </a:solidFill>
                <a:latin typeface="Tahoma"/>
                <a:ea typeface="Tahoma"/>
                <a:cs typeface="Tahoma"/>
                <a:sym typeface="Tahoma"/>
              </a:rPr>
              <a:t>Page table</a:t>
            </a:r>
            <a:endParaRPr/>
          </a:p>
          <a:p>
            <a:pPr indent="-285750" lvl="1" marL="742950" rtl="0" algn="l">
              <a:lnSpc>
                <a:spcPct val="100000"/>
              </a:lnSpc>
              <a:spcBef>
                <a:spcPts val="400"/>
              </a:spcBef>
              <a:spcAft>
                <a:spcPts val="0"/>
              </a:spcAft>
              <a:buSzPts val="1200"/>
              <a:buChar char="•"/>
            </a:pPr>
            <a:r>
              <a:rPr b="0" i="0" lang="en-US" sz="2000" u="none">
                <a:solidFill>
                  <a:schemeClr val="dk1"/>
                </a:solidFill>
                <a:latin typeface="Tahoma"/>
                <a:ea typeface="Tahoma"/>
                <a:cs typeface="Tahoma"/>
                <a:sym typeface="Tahoma"/>
              </a:rPr>
              <a:t>Keeps track of what is in memory and what is still out on hard disk</a:t>
            </a:r>
            <a:endParaRPr/>
          </a:p>
          <a:p>
            <a:pPr indent="-342900" lvl="0" marL="342900" rtl="0" algn="l">
              <a:lnSpc>
                <a:spcPct val="100000"/>
              </a:lnSpc>
              <a:spcBef>
                <a:spcPts val="480"/>
              </a:spcBef>
              <a:spcAft>
                <a:spcPts val="0"/>
              </a:spcAft>
              <a:buSzPts val="2640"/>
              <a:buChar char="•"/>
            </a:pPr>
            <a:r>
              <a:t/>
            </a:r>
            <a:endParaRPr/>
          </a:p>
        </p:txBody>
      </p:sp>
      <p:sp>
        <p:nvSpPr>
          <p:cNvPr id="539" name="Google Shape;539;p51"/>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40" name="Google Shape;540;p51"/>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2"/>
          <p:cNvSpPr txBox="1"/>
          <p:nvPr>
            <p:ph type="title"/>
          </p:nvPr>
        </p:nvSpPr>
        <p:spPr>
          <a:xfrm>
            <a:off x="762000" y="274637"/>
            <a:ext cx="7924800" cy="6397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Pages and Frames (1)</a:t>
            </a:r>
            <a:endParaRPr/>
          </a:p>
        </p:txBody>
      </p:sp>
      <p:graphicFrame>
        <p:nvGraphicFramePr>
          <p:cNvPr id="546" name="Google Shape;546;p52"/>
          <p:cNvGraphicFramePr/>
          <p:nvPr/>
        </p:nvGraphicFramePr>
        <p:xfrm>
          <a:off x="914400" y="1524000"/>
          <a:ext cx="3000000" cy="3000000"/>
        </p:xfrm>
        <a:graphic>
          <a:graphicData uri="http://schemas.openxmlformats.org/drawingml/2006/table">
            <a:tbl>
              <a:tblPr>
                <a:noFill/>
                <a:tableStyleId>{2B730C59-A863-4725-8F29-35D517709BAD}</a:tableStyleId>
              </a:tblPr>
              <a:tblGrid>
                <a:gridCol w="1941500"/>
                <a:gridCol w="2819400"/>
                <a:gridCol w="3011475"/>
              </a:tblGrid>
              <a:tr h="80167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CC9900"/>
                        </a:buClr>
                        <a:buSzPts val="2800"/>
                        <a:buFont typeface="Arial"/>
                        <a:buNone/>
                      </a:pPr>
                      <a:r>
                        <a:rPr b="1" i="0" lang="en-US" sz="2800" u="none">
                          <a:solidFill>
                            <a:srgbClr val="CC9900"/>
                          </a:solidFill>
                          <a:latin typeface="Arial"/>
                          <a:ea typeface="Arial"/>
                          <a:cs typeface="Arial"/>
                          <a:sym typeface="Arial"/>
                        </a:rPr>
                        <a:t>Program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CC9900"/>
                        </a:buClr>
                        <a:buSzPts val="2800"/>
                        <a:buFont typeface="Arial"/>
                        <a:buNone/>
                      </a:pPr>
                      <a:r>
                        <a:rPr b="1" i="0" lang="en-US" sz="2800" u="none">
                          <a:solidFill>
                            <a:srgbClr val="CC9900"/>
                          </a:solidFill>
                          <a:latin typeface="Arial"/>
                          <a:ea typeface="Arial"/>
                          <a:cs typeface="Arial"/>
                          <a:sym typeface="Arial"/>
                        </a:rPr>
                        <a:t>Memory</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rgbClr val="CC9900"/>
                        </a:buClr>
                        <a:buSzPts val="2800"/>
                        <a:buFont typeface="Arial"/>
                        <a:buNone/>
                      </a:pPr>
                      <a:r>
                        <a:rPr b="1" i="0" lang="en-US" sz="2800" u="none">
                          <a:solidFill>
                            <a:srgbClr val="CC9900"/>
                          </a:solidFill>
                          <a:latin typeface="Arial"/>
                          <a:ea typeface="Arial"/>
                          <a:cs typeface="Arial"/>
                          <a:sym typeface="Arial"/>
                        </a:rPr>
                        <a:t>Unit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Page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Frame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rgbClr val="CC9900"/>
                        </a:buClr>
                        <a:buSzPts val="2800"/>
                        <a:buFont typeface="Arial"/>
                        <a:buNone/>
                      </a:pPr>
                      <a:r>
                        <a:rPr b="1" i="0" lang="en-US" sz="2800" u="none">
                          <a:solidFill>
                            <a:srgbClr val="CC9900"/>
                          </a:solidFill>
                          <a:latin typeface="Arial"/>
                          <a:ea typeface="Arial"/>
                          <a:cs typeface="Arial"/>
                          <a:sym typeface="Arial"/>
                        </a:rPr>
                        <a:t>Address</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Logical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Physical</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8200">
                <a:tc>
                  <a:txBody>
                    <a:bodyPr/>
                    <a:lstStyle/>
                    <a:p>
                      <a:pPr indent="0" lvl="0" marL="0" marR="0" rtl="0" algn="l">
                        <a:lnSpc>
                          <a:spcPct val="100000"/>
                        </a:lnSpc>
                        <a:spcBef>
                          <a:spcPts val="0"/>
                        </a:spcBef>
                        <a:spcAft>
                          <a:spcPts val="0"/>
                        </a:spcAft>
                        <a:buClr>
                          <a:srgbClr val="CC9900"/>
                        </a:buClr>
                        <a:buSzPts val="2800"/>
                        <a:buFont typeface="Arial"/>
                        <a:buNone/>
                      </a:pPr>
                      <a:r>
                        <a:rPr b="1" i="0" lang="en-US" sz="2800" u="none">
                          <a:solidFill>
                            <a:srgbClr val="CC9900"/>
                          </a:solidFill>
                          <a:latin typeface="Arial"/>
                          <a:ea typeface="Arial"/>
                          <a:cs typeface="Arial"/>
                          <a:sym typeface="Arial"/>
                        </a:rPr>
                        <a:t>Size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2 to 4KB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2 to 4KB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4550">
                <a:tc>
                  <a:txBody>
                    <a:bodyPr/>
                    <a:lstStyle/>
                    <a:p>
                      <a:pPr indent="0" lvl="0" marL="0" marR="0" rtl="0" algn="l">
                        <a:lnSpc>
                          <a:spcPct val="100000"/>
                        </a:lnSpc>
                        <a:spcBef>
                          <a:spcPts val="0"/>
                        </a:spcBef>
                        <a:spcAft>
                          <a:spcPts val="0"/>
                        </a:spcAft>
                        <a:buClr>
                          <a:srgbClr val="CC9900"/>
                        </a:buClr>
                        <a:buSzPts val="2800"/>
                        <a:buFont typeface="Arial"/>
                        <a:buNone/>
                      </a:pPr>
                      <a:r>
                        <a:rPr b="1" i="0" lang="en-US" sz="2800" u="none">
                          <a:solidFill>
                            <a:srgbClr val="CC9900"/>
                          </a:solidFill>
                          <a:latin typeface="Arial"/>
                          <a:ea typeface="Arial"/>
                          <a:cs typeface="Arial"/>
                          <a:sym typeface="Arial"/>
                        </a:rPr>
                        <a:t>Amount</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of bits in instruction word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Installed memory</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47" name="Google Shape;547;p52"/>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48" name="Google Shape;548;p52"/>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OS services</a:t>
            </a:r>
            <a:endParaRPr/>
          </a:p>
        </p:txBody>
      </p:sp>
      <p:sp>
        <p:nvSpPr>
          <p:cNvPr descr="Rectangle: Click to edit Master text styles &#10;Second level &#10;Third level &#10;Fourth level &#10;Fifth level" id="242" name="Google Shape;242;p17"/>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User interface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Application programming interface (API)</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File management</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Process management</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Initial program load (IPL)</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Interrupt servicing</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Network interface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Hardware management</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Security</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System administration</a:t>
            </a:r>
            <a:endParaRPr/>
          </a:p>
        </p:txBody>
      </p:sp>
      <p:sp>
        <p:nvSpPr>
          <p:cNvPr id="243" name="Google Shape;243;p17"/>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244" name="Google Shape;244;p17"/>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245" name="Google Shape;245;p17"/>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3"/>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Pages and Frames (2)</a:t>
            </a:r>
            <a:endParaRPr/>
          </a:p>
        </p:txBody>
      </p:sp>
      <p:pic>
        <p:nvPicPr>
          <p:cNvPr descr="C:\Documents and Settings\All Users\Documents\Home\Bentley\cs220\IrvTextbookV3\Images\Ch15\c15f14.jpg" id="554" name="Google Shape;554;p53"/>
          <p:cNvPicPr preferRelativeResize="0"/>
          <p:nvPr/>
        </p:nvPicPr>
        <p:blipFill rotWithShape="1">
          <a:blip r:embed="rId3">
            <a:alphaModFix/>
          </a:blip>
          <a:srcRect b="0" l="0" r="0" t="0"/>
          <a:stretch/>
        </p:blipFill>
        <p:spPr>
          <a:xfrm>
            <a:off x="914400" y="2057400"/>
            <a:ext cx="2514600" cy="2284412"/>
          </a:xfrm>
          <a:prstGeom prst="rect">
            <a:avLst/>
          </a:prstGeom>
          <a:noFill/>
          <a:ln>
            <a:noFill/>
          </a:ln>
        </p:spPr>
      </p:pic>
      <p:pic>
        <p:nvPicPr>
          <p:cNvPr descr="fig_18_17a.jpg" id="555" name="Google Shape;555;p53"/>
          <p:cNvPicPr preferRelativeResize="0"/>
          <p:nvPr/>
        </p:nvPicPr>
        <p:blipFill rotWithShape="1">
          <a:blip r:embed="rId4">
            <a:alphaModFix/>
          </a:blip>
          <a:srcRect b="0" l="0" r="0" t="0"/>
          <a:stretch/>
        </p:blipFill>
        <p:spPr>
          <a:xfrm>
            <a:off x="3505200" y="2057400"/>
            <a:ext cx="5430837" cy="3200400"/>
          </a:xfrm>
          <a:prstGeom prst="rect">
            <a:avLst/>
          </a:prstGeom>
          <a:noFill/>
          <a:ln>
            <a:noFill/>
          </a:ln>
        </p:spPr>
      </p:pic>
      <p:sp>
        <p:nvSpPr>
          <p:cNvPr id="556" name="Google Shape;556;p53"/>
          <p:cNvSpPr txBox="1"/>
          <p:nvPr/>
        </p:nvSpPr>
        <p:spPr>
          <a:xfrm>
            <a:off x="914400" y="4495800"/>
            <a:ext cx="2590800" cy="1570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Each  program has its collection of pages.</a:t>
            </a:r>
            <a:endParaRPr/>
          </a:p>
          <a:p>
            <a:pPr indent="0" lvl="0" marL="0" marR="0" rtl="0" algn="l">
              <a:lnSpc>
                <a:spcPct val="100000"/>
              </a:lnSpc>
              <a:spcBef>
                <a:spcPts val="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The total number of pages can exceed the number of frames (physical memory).</a:t>
            </a:r>
            <a:endParaRPr/>
          </a:p>
        </p:txBody>
      </p:sp>
      <p:sp>
        <p:nvSpPr>
          <p:cNvPr id="557" name="Google Shape;557;p53"/>
          <p:cNvSpPr txBox="1"/>
          <p:nvPr/>
        </p:nvSpPr>
        <p:spPr>
          <a:xfrm>
            <a:off x="4419600" y="1143000"/>
            <a:ext cx="3505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 Simple Page Table Translation</a:t>
            </a:r>
            <a:endParaRPr/>
          </a:p>
        </p:txBody>
      </p:sp>
      <p:sp>
        <p:nvSpPr>
          <p:cNvPr id="558" name="Google Shape;558;p53"/>
          <p:cNvSpPr txBox="1"/>
          <p:nvPr/>
        </p:nvSpPr>
        <p:spPr>
          <a:xfrm>
            <a:off x="1066800" y="1143000"/>
            <a:ext cx="21336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Pages and Frames</a:t>
            </a:r>
            <a:endParaRPr/>
          </a:p>
        </p:txBody>
      </p:sp>
      <p:sp>
        <p:nvSpPr>
          <p:cNvPr id="559" name="Google Shape;559;p53"/>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60" name="Google Shape;560;p53"/>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4"/>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Inverted Page Table</a:t>
            </a:r>
            <a:endParaRPr/>
          </a:p>
        </p:txBody>
      </p:sp>
      <p:pic>
        <p:nvPicPr>
          <p:cNvPr descr="fig_18_19.jpg" id="566" name="Google Shape;566;p54"/>
          <p:cNvPicPr preferRelativeResize="0"/>
          <p:nvPr/>
        </p:nvPicPr>
        <p:blipFill rotWithShape="1">
          <a:blip r:embed="rId3">
            <a:alphaModFix/>
          </a:blip>
          <a:srcRect b="0" l="0" r="0" t="0"/>
          <a:stretch/>
        </p:blipFill>
        <p:spPr>
          <a:xfrm>
            <a:off x="1981200" y="2209800"/>
            <a:ext cx="3963987" cy="3894137"/>
          </a:xfrm>
          <a:prstGeom prst="rect">
            <a:avLst/>
          </a:prstGeom>
          <a:noFill/>
          <a:ln>
            <a:noFill/>
          </a:ln>
        </p:spPr>
      </p:pic>
      <p:sp>
        <p:nvSpPr>
          <p:cNvPr id="567" name="Google Shape;567;p54"/>
          <p:cNvSpPr txBox="1"/>
          <p:nvPr/>
        </p:nvSpPr>
        <p:spPr>
          <a:xfrm>
            <a:off x="990600" y="1219200"/>
            <a:ext cx="5943600" cy="64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Inverted Page Table for the previous slide</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The table represents what is in physical memory </a:t>
            </a:r>
            <a:endParaRPr/>
          </a:p>
        </p:txBody>
      </p:sp>
      <p:sp>
        <p:nvSpPr>
          <p:cNvPr id="568" name="Google Shape;568;p54"/>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569" name="Google Shape;569;p54"/>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5"/>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Page Replacement Algorithms</a:t>
            </a:r>
            <a:endParaRPr/>
          </a:p>
        </p:txBody>
      </p:sp>
      <p:sp>
        <p:nvSpPr>
          <p:cNvPr descr="Rectangle: Click to edit Master text styles &#10;Second level &#10;Third level &#10;Fourth level &#10;Fifth level" id="575" name="Google Shape;575;p55"/>
          <p:cNvSpPr txBox="1"/>
          <p:nvPr>
            <p:ph idx="1" type="body"/>
          </p:nvPr>
        </p:nvSpPr>
        <p:spPr>
          <a:xfrm>
            <a:off x="838200" y="1143000"/>
            <a:ext cx="7848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640"/>
              <a:buChar char="•"/>
            </a:pPr>
            <a:r>
              <a:rPr b="0" i="0" lang="en-US" sz="2400" u="none">
                <a:solidFill>
                  <a:schemeClr val="dk1"/>
                </a:solidFill>
                <a:latin typeface="Tahoma"/>
                <a:ea typeface="Tahoma"/>
                <a:cs typeface="Tahoma"/>
                <a:sym typeface="Tahoma"/>
              </a:rPr>
              <a:t>Page fault</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Tahoma"/>
                <a:ea typeface="Tahoma"/>
                <a:cs typeface="Tahoma"/>
                <a:sym typeface="Tahoma"/>
              </a:rPr>
              <a:t>Page is not in memory and must be loaded from disk</a:t>
            </a:r>
            <a:endParaRPr/>
          </a:p>
          <a:p>
            <a:pPr indent="-342900" lvl="0" marL="342900" rtl="0" algn="l">
              <a:lnSpc>
                <a:spcPct val="90000"/>
              </a:lnSpc>
              <a:spcBef>
                <a:spcPts val="480"/>
              </a:spcBef>
              <a:spcAft>
                <a:spcPts val="0"/>
              </a:spcAft>
              <a:buSzPts val="2640"/>
              <a:buChar char="•"/>
            </a:pPr>
            <a:r>
              <a:rPr b="0" i="0" lang="en-US" sz="2400" u="none">
                <a:solidFill>
                  <a:schemeClr val="dk1"/>
                </a:solidFill>
                <a:latin typeface="Tahoma"/>
                <a:ea typeface="Tahoma"/>
                <a:cs typeface="Tahoma"/>
                <a:sym typeface="Tahoma"/>
              </a:rPr>
              <a:t>Algorithms to manage swapping</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Tahoma"/>
                <a:ea typeface="Tahoma"/>
                <a:cs typeface="Tahoma"/>
                <a:sym typeface="Tahoma"/>
              </a:rPr>
              <a:t>FIFO – First-In, First-Out</a:t>
            </a:r>
            <a:endParaRPr/>
          </a:p>
          <a:p>
            <a:pPr indent="-228600" lvl="2" marL="1143000" rtl="0" algn="l">
              <a:lnSpc>
                <a:spcPct val="90000"/>
              </a:lnSpc>
              <a:spcBef>
                <a:spcPts val="360"/>
              </a:spcBef>
              <a:spcAft>
                <a:spcPts val="0"/>
              </a:spcAft>
              <a:buSzPts val="1710"/>
              <a:buChar char="•"/>
            </a:pPr>
            <a:r>
              <a:rPr b="0" i="0" lang="en-US" sz="1800" u="none">
                <a:solidFill>
                  <a:schemeClr val="dk1"/>
                </a:solidFill>
                <a:latin typeface="Tahoma"/>
                <a:ea typeface="Tahoma"/>
                <a:cs typeface="Tahoma"/>
                <a:sym typeface="Tahoma"/>
              </a:rPr>
              <a:t>Belady’s Anomaly – when increasing number of pages results in more page faults</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Tahoma"/>
                <a:ea typeface="Tahoma"/>
                <a:cs typeface="Tahoma"/>
                <a:sym typeface="Tahoma"/>
              </a:rPr>
              <a:t>LRU – Least Recently Used</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Tahoma"/>
                <a:ea typeface="Tahoma"/>
                <a:cs typeface="Tahoma"/>
                <a:sym typeface="Tahoma"/>
              </a:rPr>
              <a:t>NUR – Not Used Recently</a:t>
            </a:r>
            <a:endParaRPr/>
          </a:p>
          <a:p>
            <a:pPr indent="-228600" lvl="2" marL="1143000" rtl="0" algn="l">
              <a:lnSpc>
                <a:spcPct val="90000"/>
              </a:lnSpc>
              <a:spcBef>
                <a:spcPts val="360"/>
              </a:spcBef>
              <a:spcAft>
                <a:spcPts val="0"/>
              </a:spcAft>
              <a:buSzPts val="1710"/>
              <a:buChar char="•"/>
            </a:pPr>
            <a:r>
              <a:rPr b="0" i="0" lang="en-US" sz="1800" u="none">
                <a:solidFill>
                  <a:schemeClr val="dk1"/>
                </a:solidFill>
                <a:latin typeface="Tahoma"/>
                <a:ea typeface="Tahoma"/>
                <a:cs typeface="Tahoma"/>
                <a:sym typeface="Tahoma"/>
              </a:rPr>
              <a:t>Referenced bit</a:t>
            </a:r>
            <a:endParaRPr/>
          </a:p>
          <a:p>
            <a:pPr indent="-228600" lvl="2" marL="1143000" rtl="0" algn="l">
              <a:lnSpc>
                <a:spcPct val="90000"/>
              </a:lnSpc>
              <a:spcBef>
                <a:spcPts val="360"/>
              </a:spcBef>
              <a:spcAft>
                <a:spcPts val="0"/>
              </a:spcAft>
              <a:buSzPts val="1710"/>
              <a:buChar char="•"/>
            </a:pPr>
            <a:r>
              <a:rPr b="0" i="0" lang="en-US" sz="1800" u="none">
                <a:solidFill>
                  <a:schemeClr val="dk1"/>
                </a:solidFill>
                <a:latin typeface="Tahoma"/>
                <a:ea typeface="Tahoma"/>
                <a:cs typeface="Tahoma"/>
                <a:sym typeface="Tahoma"/>
              </a:rPr>
              <a:t>Modified (dirty) bit</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Tahoma"/>
                <a:ea typeface="Tahoma"/>
                <a:cs typeface="Tahoma"/>
                <a:sym typeface="Tahoma"/>
              </a:rPr>
              <a:t>Second Chance Replacement algorithms</a:t>
            </a:r>
            <a:endParaRPr/>
          </a:p>
          <a:p>
            <a:pPr indent="-342900" lvl="0" marL="342900" rtl="0" algn="l">
              <a:lnSpc>
                <a:spcPct val="90000"/>
              </a:lnSpc>
              <a:spcBef>
                <a:spcPts val="480"/>
              </a:spcBef>
              <a:spcAft>
                <a:spcPts val="0"/>
              </a:spcAft>
              <a:buSzPts val="2640"/>
              <a:buChar char="•"/>
            </a:pPr>
            <a:r>
              <a:rPr b="0" i="0" lang="en-US" sz="2400" u="none">
                <a:solidFill>
                  <a:schemeClr val="dk1"/>
                </a:solidFill>
                <a:latin typeface="Tahoma"/>
                <a:ea typeface="Tahoma"/>
                <a:cs typeface="Tahoma"/>
                <a:sym typeface="Tahoma"/>
              </a:rPr>
              <a:t>Thrashing</a:t>
            </a:r>
            <a:endParaRPr/>
          </a:p>
          <a:p>
            <a:pPr indent="-285750" lvl="1" marL="742950" rtl="0" algn="l">
              <a:lnSpc>
                <a:spcPct val="90000"/>
              </a:lnSpc>
              <a:spcBef>
                <a:spcPts val="400"/>
              </a:spcBef>
              <a:spcAft>
                <a:spcPts val="0"/>
              </a:spcAft>
              <a:buSzPts val="1200"/>
              <a:buChar char="•"/>
            </a:pPr>
            <a:r>
              <a:rPr b="0" i="0" lang="en-US" sz="2000" u="none">
                <a:solidFill>
                  <a:schemeClr val="dk1"/>
                </a:solidFill>
                <a:latin typeface="Tahoma"/>
                <a:ea typeface="Tahoma"/>
                <a:cs typeface="Tahoma"/>
                <a:sym typeface="Tahoma"/>
              </a:rPr>
              <a:t>Too many page faults affect system performance</a:t>
            </a:r>
            <a:endParaRPr/>
          </a:p>
        </p:txBody>
      </p:sp>
      <p:sp>
        <p:nvSpPr>
          <p:cNvPr id="576" name="Google Shape;576;p55"/>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18-</a:t>
            </a:r>
            <a:fld id="{00000000-1234-1234-1234-123412341234}" type="slidenum">
              <a:rPr b="0" i="0" lang="en-US" sz="1000" u="none">
                <a:solidFill>
                  <a:srgbClr val="FF9F11"/>
                </a:solidFill>
                <a:latin typeface="Arial"/>
                <a:ea typeface="Arial"/>
                <a:cs typeface="Arial"/>
                <a:sym typeface="Arial"/>
              </a:rPr>
              <a:t>‹#›</a:t>
            </a:fld>
            <a:endParaRPr/>
          </a:p>
        </p:txBody>
      </p:sp>
      <p:sp>
        <p:nvSpPr>
          <p:cNvPr id="577" name="Google Shape;577;p55"/>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1000"/>
              <a:buFont typeface="Arial"/>
              <a:buNone/>
            </a:pPr>
            <a:r>
              <a:rPr b="0" i="0" lang="en-US" sz="1000" u="none">
                <a:solidFill>
                  <a:srgbClr val="000080"/>
                </a:solidFill>
                <a:latin typeface="Arial"/>
                <a:ea typeface="Arial"/>
                <a:cs typeface="Arial"/>
                <a:sym typeface="Arial"/>
              </a:rPr>
              <a:t>Copyright 2013 John Wiley &amp; Sons, Inc.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6"/>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Virtual Memory Tradeoffs</a:t>
            </a:r>
            <a:endParaRPr/>
          </a:p>
        </p:txBody>
      </p:sp>
      <p:sp>
        <p:nvSpPr>
          <p:cNvPr descr="Rectangle: Click to edit Master text styles &#10;Second level &#10;Third level &#10;Fourth level &#10;Fifth level" id="583" name="Google Shape;583;p56"/>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None/>
            </a:pPr>
            <a:r>
              <a:rPr b="0" i="0" lang="en-US" sz="2800" u="none">
                <a:solidFill>
                  <a:schemeClr val="dk1"/>
                </a:solidFill>
                <a:latin typeface="Tahoma"/>
                <a:ea typeface="Tahoma"/>
                <a:cs typeface="Tahoma"/>
                <a:sym typeface="Tahoma"/>
              </a:rPr>
              <a:t>Disadvantages</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SWAP file takes up space on disk</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Paging takes up resources of the CPU</a:t>
            </a:r>
            <a:endParaRPr b="0" i="0" sz="2800" u="none">
              <a:solidFill>
                <a:schemeClr val="dk1"/>
              </a:solidFill>
              <a:latin typeface="Tahoma"/>
              <a:ea typeface="Tahoma"/>
              <a:cs typeface="Tahoma"/>
              <a:sym typeface="Tahoma"/>
            </a:endParaRPr>
          </a:p>
          <a:p>
            <a:pPr indent="-273050" lvl="0" marL="342900" rtl="0" algn="l">
              <a:lnSpc>
                <a:spcPct val="90000"/>
              </a:lnSpc>
              <a:spcBef>
                <a:spcPts val="560"/>
              </a:spcBef>
              <a:spcAft>
                <a:spcPts val="0"/>
              </a:spcAft>
              <a:buSzPts val="1980"/>
              <a:buChar char="•"/>
            </a:pPr>
            <a:r>
              <a:rPr lang="en-US"/>
              <a:t>Latency could be an issue</a:t>
            </a:r>
            <a:endParaRPr/>
          </a:p>
          <a:p>
            <a:pPr indent="-342900" lvl="0" marL="342900" rtl="0" algn="l">
              <a:lnSpc>
                <a:spcPct val="90000"/>
              </a:lnSpc>
              <a:spcBef>
                <a:spcPts val="560"/>
              </a:spcBef>
              <a:spcAft>
                <a:spcPts val="0"/>
              </a:spcAft>
              <a:buSzPts val="3080"/>
              <a:buNone/>
            </a:pPr>
            <a:r>
              <a:t/>
            </a:r>
            <a:endParaRPr b="0" i="0" sz="2800" u="none">
              <a:solidFill>
                <a:schemeClr val="dk1"/>
              </a:solidFill>
              <a:latin typeface="Tahoma"/>
              <a:ea typeface="Tahoma"/>
              <a:cs typeface="Tahoma"/>
              <a:sym typeface="Tahoma"/>
            </a:endParaRPr>
          </a:p>
          <a:p>
            <a:pPr indent="-342900" lvl="0" marL="342900" rtl="0" algn="l">
              <a:lnSpc>
                <a:spcPct val="90000"/>
              </a:lnSpc>
              <a:spcBef>
                <a:spcPts val="560"/>
              </a:spcBef>
              <a:spcAft>
                <a:spcPts val="0"/>
              </a:spcAft>
              <a:buSzPts val="3080"/>
              <a:buNone/>
            </a:pPr>
            <a:r>
              <a:rPr b="0" i="0" lang="en-US" sz="2800" u="none">
                <a:solidFill>
                  <a:schemeClr val="dk1"/>
                </a:solidFill>
                <a:latin typeface="Tahoma"/>
                <a:ea typeface="Tahoma"/>
                <a:cs typeface="Tahoma"/>
                <a:sym typeface="Tahoma"/>
              </a:rPr>
              <a:t>Advantages</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Programs share memory space</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More programs run at the same time</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Programs run even if they cannot fit into memory all at once</a:t>
            </a:r>
            <a:endParaRPr/>
          </a:p>
          <a:p>
            <a:pPr indent="-342900" lvl="0" marL="342900" rtl="0" algn="l">
              <a:lnSpc>
                <a:spcPct val="90000"/>
              </a:lnSpc>
              <a:spcBef>
                <a:spcPts val="560"/>
              </a:spcBef>
              <a:spcAft>
                <a:spcPts val="0"/>
              </a:spcAft>
              <a:buSzPts val="3080"/>
              <a:buChar char="•"/>
            </a:pPr>
            <a:r>
              <a:rPr b="0" i="0" lang="en-US" sz="2800" u="none">
                <a:solidFill>
                  <a:schemeClr val="dk1"/>
                </a:solidFill>
                <a:latin typeface="Tahoma"/>
                <a:ea typeface="Tahoma"/>
                <a:cs typeface="Tahoma"/>
                <a:sym typeface="Tahoma"/>
              </a:rPr>
              <a:t>Process separation</a:t>
            </a:r>
            <a:endParaRPr/>
          </a:p>
        </p:txBody>
      </p:sp>
      <p:sp>
        <p:nvSpPr>
          <p:cNvPr id="584" name="Google Shape;584;p56"/>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9F11"/>
              </a:buClr>
              <a:buSzPts val="1000"/>
              <a:buFont typeface="Arial"/>
              <a:buNone/>
            </a:pPr>
            <a:r>
              <a:rPr b="0" i="0" lang="en-US" sz="1000" u="none">
                <a:solidFill>
                  <a:srgbClr val="FF9F11"/>
                </a:solidFill>
                <a:latin typeface="Arial"/>
                <a:ea typeface="Arial"/>
                <a:cs typeface="Arial"/>
                <a:sym typeface="Arial"/>
              </a:rPr>
              <a:t>18-</a:t>
            </a:r>
            <a:fld id="{00000000-1234-1234-1234-123412341234}" type="slidenum">
              <a:rPr b="0" i="0" lang="en-US" sz="1000" u="none">
                <a:solidFill>
                  <a:srgbClr val="FF9F11"/>
                </a:solidFill>
                <a:latin typeface="Arial"/>
                <a:ea typeface="Arial"/>
                <a:cs typeface="Arial"/>
                <a:sym typeface="Arial"/>
              </a:rPr>
              <a:t>‹#›</a:t>
            </a:fld>
            <a:endParaRPr/>
          </a:p>
        </p:txBody>
      </p:sp>
      <p:sp>
        <p:nvSpPr>
          <p:cNvPr id="585" name="Google Shape;585;p56"/>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80"/>
              </a:buClr>
              <a:buSzPts val="1000"/>
              <a:buFont typeface="Arial"/>
              <a:buNone/>
            </a:pPr>
            <a:r>
              <a:rPr b="0" i="0" lang="en-US" sz="1000" u="none">
                <a:solidFill>
                  <a:srgbClr val="000080"/>
                </a:solidFill>
                <a:latin typeface="Arial"/>
                <a:ea typeface="Arial"/>
                <a:cs typeface="Arial"/>
                <a:sym typeface="Arial"/>
              </a:rPr>
              <a:t>Copyright 2013 John Wiley &amp; Sons, Inc.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7"/>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Secondary storage management</a:t>
            </a:r>
            <a:endParaRPr/>
          </a:p>
        </p:txBody>
      </p:sp>
      <p:sp>
        <p:nvSpPr>
          <p:cNvPr descr="Rectangle: Click to edit Master text styles &#10;Second level &#10;Third level &#10;Fourth level &#10;Fifth level" id="591" name="Google Shape;591;p57"/>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Fair and efficient use of secondary storage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Managing seek time</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Scheduling</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First-come, first-served (FCFS)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Shortest distance first (SDF)</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Scan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1" lang="en-US" sz="2400" u="none" cap="none" strike="noStrike">
                <a:solidFill>
                  <a:schemeClr val="dk1"/>
                </a:solidFill>
                <a:latin typeface="Tahoma"/>
                <a:ea typeface="Tahoma"/>
                <a:cs typeface="Tahoma"/>
                <a:sym typeface="Tahoma"/>
              </a:rPr>
              <a:t>N</a:t>
            </a:r>
            <a:r>
              <a:rPr b="0" i="0" lang="en-US" sz="2400" u="none" cap="none" strike="noStrike">
                <a:solidFill>
                  <a:schemeClr val="dk1"/>
                </a:solidFill>
                <a:latin typeface="Tahoma"/>
                <a:ea typeface="Tahoma"/>
                <a:cs typeface="Tahoma"/>
                <a:sym typeface="Tahoma"/>
              </a:rPr>
              <a:t>-step C-scan</a:t>
            </a:r>
            <a:endParaRPr/>
          </a:p>
        </p:txBody>
      </p:sp>
      <p:sp>
        <p:nvSpPr>
          <p:cNvPr id="592" name="Google Shape;592;p57"/>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593" name="Google Shape;593;p57"/>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594" name="Google Shape;594;p57"/>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8"/>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Scan Scheduling Algorithm</a:t>
            </a:r>
            <a:endParaRPr/>
          </a:p>
        </p:txBody>
      </p:sp>
      <p:pic>
        <p:nvPicPr>
          <p:cNvPr descr="fig_18_24.jpg" id="600" name="Google Shape;600;p58"/>
          <p:cNvPicPr preferRelativeResize="0"/>
          <p:nvPr>
            <p:ph idx="1" type="body"/>
          </p:nvPr>
        </p:nvPicPr>
        <p:blipFill rotWithShape="1">
          <a:blip r:embed="rId3">
            <a:alphaModFix/>
          </a:blip>
          <a:srcRect b="0" l="0" r="0" t="0"/>
          <a:stretch/>
        </p:blipFill>
        <p:spPr>
          <a:xfrm>
            <a:off x="914400" y="1627187"/>
            <a:ext cx="7772400" cy="4319587"/>
          </a:xfrm>
          <a:prstGeom prst="rect">
            <a:avLst/>
          </a:prstGeom>
          <a:noFill/>
          <a:ln>
            <a:noFill/>
          </a:ln>
        </p:spPr>
      </p:pic>
      <p:sp>
        <p:nvSpPr>
          <p:cNvPr id="601" name="Google Shape;601;p58"/>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18-</a:t>
            </a:r>
            <a:fld id="{00000000-1234-1234-1234-123412341234}" type="slidenum">
              <a:rPr b="0" i="0" lang="en-US" sz="1000" u="none">
                <a:solidFill>
                  <a:schemeClr val="dk1"/>
                </a:solidFill>
                <a:latin typeface="Tahoma"/>
                <a:ea typeface="Tahoma"/>
                <a:cs typeface="Tahoma"/>
                <a:sym typeface="Tahoma"/>
              </a:rPr>
              <a:t>‹#›</a:t>
            </a:fld>
            <a:endParaRPr/>
          </a:p>
        </p:txBody>
      </p:sp>
      <p:sp>
        <p:nvSpPr>
          <p:cNvPr id="602" name="Google Shape;602;p58"/>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9"/>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Communications support services</a:t>
            </a:r>
            <a:endParaRPr/>
          </a:p>
        </p:txBody>
      </p:sp>
      <p:sp>
        <p:nvSpPr>
          <p:cNvPr descr="Rectangle: Click to edit Master text styles &#10;Second level &#10;Third level &#10;Fourth level &#10;Fifth level" id="608" name="Google Shape;608;p59"/>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Allow participation in a network</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TCP/IP protocol suite</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Virtual private network (VPN)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Clustering support</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System scalability</a:t>
            </a:r>
            <a:endParaRPr/>
          </a:p>
          <a:p>
            <a:pPr indent="-228600" lvl="2" marL="114300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Fail-safe operation</a:t>
            </a:r>
            <a:endParaRPr/>
          </a:p>
        </p:txBody>
      </p:sp>
      <p:sp>
        <p:nvSpPr>
          <p:cNvPr id="609" name="Google Shape;609;p59"/>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610" name="Google Shape;610;p59"/>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611" name="Google Shape;611;p59"/>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0"/>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Security services</a:t>
            </a:r>
            <a:endParaRPr/>
          </a:p>
        </p:txBody>
      </p:sp>
      <p:sp>
        <p:nvSpPr>
          <p:cNvPr descr="Rectangle: Click to edit Master text styles &#10;Second level &#10;Third level &#10;Fourth level &#10;Fifth level" id="617" name="Google Shape;617;p60"/>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Protect system from processes</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Protect processes from other processes</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Protect processes from outside world</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Processes limited to instructions and data in their allocated memory</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Everything else accessed via the OS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Allows OS to monitor and control access</a:t>
            </a:r>
            <a:endParaRPr/>
          </a:p>
          <a:p>
            <a:pPr indent="-342900" lvl="0" marL="342900" marR="0" rtl="0" algn="l">
              <a:lnSpc>
                <a:spcPct val="100000"/>
              </a:lnSpc>
              <a:spcBef>
                <a:spcPts val="560"/>
              </a:spcBef>
              <a:spcAft>
                <a:spcPts val="0"/>
              </a:spcAft>
              <a:buClr>
                <a:schemeClr val="hlink"/>
              </a:buClr>
              <a:buSzPts val="3080"/>
              <a:buFont typeface="Noto Sans Symbols"/>
              <a:buChar char="•"/>
            </a:pPr>
            <a:r>
              <a:rPr b="0" i="0" lang="en-US" sz="2800" u="none">
                <a:solidFill>
                  <a:schemeClr val="dk1"/>
                </a:solidFill>
                <a:latin typeface="Tahoma"/>
                <a:ea typeface="Tahoma"/>
                <a:cs typeface="Tahoma"/>
                <a:sym typeface="Tahoma"/>
              </a:rPr>
              <a:t>Access control</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Login</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Permissions</a:t>
            </a:r>
            <a:endParaRPr/>
          </a:p>
          <a:p>
            <a:pPr indent="-285750" lvl="1" marL="742950" marR="0" rtl="0" algn="l">
              <a:lnSpc>
                <a:spcPct val="100000"/>
              </a:lnSpc>
              <a:spcBef>
                <a:spcPts val="480"/>
              </a:spcBef>
              <a:spcAft>
                <a:spcPts val="0"/>
              </a:spcAft>
              <a:buClr>
                <a:schemeClr val="dk1"/>
              </a:buClr>
              <a:buSzPts val="1440"/>
              <a:buFont typeface="Noto Sans Symbols"/>
              <a:buChar char="•"/>
            </a:pPr>
            <a:r>
              <a:rPr b="0" i="0" lang="en-US" sz="2400" u="none" cap="none" strike="noStrike">
                <a:solidFill>
                  <a:schemeClr val="dk1"/>
                </a:solidFill>
                <a:latin typeface="Tahoma"/>
                <a:ea typeface="Tahoma"/>
                <a:cs typeface="Tahoma"/>
                <a:sym typeface="Tahoma"/>
              </a:rPr>
              <a:t>Firewalls</a:t>
            </a:r>
            <a:endParaRPr/>
          </a:p>
        </p:txBody>
      </p:sp>
      <p:sp>
        <p:nvSpPr>
          <p:cNvPr id="618" name="Google Shape;618;p60"/>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619" name="Google Shape;619;p60"/>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620" name="Google Shape;620;p60"/>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1"/>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System administration support</a:t>
            </a:r>
            <a:endParaRPr/>
          </a:p>
        </p:txBody>
      </p:sp>
      <p:sp>
        <p:nvSpPr>
          <p:cNvPr descr="Rectangle: Click to edit Master text styles &#10;Second level &#10;Third level &#10;Fourth level &#10;Fifth level" id="626" name="Google Shape;626;p61"/>
          <p:cNvSpPr txBox="1"/>
          <p:nvPr>
            <p:ph idx="1" type="body"/>
          </p:nvPr>
        </p:nvSpPr>
        <p:spPr>
          <a:xfrm>
            <a:off x="838200" y="990600"/>
            <a:ext cx="77724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2860"/>
              <a:buFont typeface="Noto Sans Symbols"/>
              <a:buChar char="•"/>
            </a:pPr>
            <a:r>
              <a:rPr b="0" i="0" lang="en-US" sz="2600" u="none">
                <a:solidFill>
                  <a:schemeClr val="dk1"/>
                </a:solidFill>
                <a:latin typeface="Tahoma"/>
                <a:ea typeface="Tahoma"/>
                <a:cs typeface="Tahoma"/>
                <a:sym typeface="Tahoma"/>
              </a:rPr>
              <a:t>System administrator (sysadmin)</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Configures system</a:t>
            </a:r>
            <a:endParaRPr/>
          </a:p>
          <a:p>
            <a:pPr indent="-228600" lvl="2" marL="1143000" marR="0" rtl="0" algn="l">
              <a:lnSpc>
                <a:spcPct val="90000"/>
              </a:lnSpc>
              <a:spcBef>
                <a:spcPts val="380"/>
              </a:spcBef>
              <a:spcAft>
                <a:spcPts val="0"/>
              </a:spcAft>
              <a:buClr>
                <a:schemeClr val="hlink"/>
              </a:buClr>
              <a:buSzPts val="1805"/>
              <a:buFont typeface="Noto Sans Symbols"/>
              <a:buChar char="•"/>
            </a:pPr>
            <a:r>
              <a:rPr b="0" i="0" lang="en-US" sz="1900" u="none" cap="none" strike="noStrike">
                <a:solidFill>
                  <a:schemeClr val="dk1"/>
                </a:solidFill>
                <a:latin typeface="Tahoma"/>
                <a:ea typeface="Tahoma"/>
                <a:cs typeface="Tahoma"/>
                <a:sym typeface="Tahoma"/>
              </a:rPr>
              <a:t>System generation (sysgen)</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Manages user accounts</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Ensures security</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Manages file systems and backups</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Manages network interfaces</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Installs, upgrades and monitors software</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Keeps OS up-to-date</a:t>
            </a:r>
            <a:endParaRPr/>
          </a:p>
          <a:p>
            <a:pPr indent="-285750" lvl="1" marL="742950" marR="0" rtl="0" algn="l">
              <a:lnSpc>
                <a:spcPct val="90000"/>
              </a:lnSpc>
              <a:spcBef>
                <a:spcPts val="440"/>
              </a:spcBef>
              <a:spcAft>
                <a:spcPts val="0"/>
              </a:spcAft>
              <a:buClr>
                <a:schemeClr val="dk1"/>
              </a:buClr>
              <a:buSzPts val="1320"/>
              <a:buFont typeface="Noto Sans Symbols"/>
              <a:buChar char="•"/>
            </a:pPr>
            <a:r>
              <a:rPr b="0" i="0" lang="en-US" sz="2200" u="none" cap="none" strike="noStrike">
                <a:solidFill>
                  <a:schemeClr val="dk1"/>
                </a:solidFill>
                <a:latin typeface="Tahoma"/>
                <a:ea typeface="Tahoma"/>
                <a:cs typeface="Tahoma"/>
                <a:sym typeface="Tahoma"/>
              </a:rPr>
              <a:t>Optimizes and upgrades system for peak performance</a:t>
            </a:r>
            <a:endParaRPr/>
          </a:p>
          <a:p>
            <a:pPr indent="-342900" lvl="0" marL="342900" marR="0" rtl="0" algn="l">
              <a:lnSpc>
                <a:spcPct val="90000"/>
              </a:lnSpc>
              <a:spcBef>
                <a:spcPts val="520"/>
              </a:spcBef>
              <a:spcAft>
                <a:spcPts val="0"/>
              </a:spcAft>
              <a:buClr>
                <a:schemeClr val="hlink"/>
              </a:buClr>
              <a:buSzPts val="2860"/>
              <a:buFont typeface="Noto Sans Symbols"/>
              <a:buChar char="•"/>
            </a:pPr>
            <a:r>
              <a:rPr b="0" i="0" lang="en-US" sz="2600" u="none">
                <a:solidFill>
                  <a:schemeClr val="dk1"/>
                </a:solidFill>
                <a:latin typeface="Tahoma"/>
                <a:ea typeface="Tahoma"/>
                <a:cs typeface="Tahoma"/>
                <a:sym typeface="Tahoma"/>
              </a:rPr>
              <a:t>User-administrated OSes hide the details</a:t>
            </a:r>
            <a:endParaRPr/>
          </a:p>
          <a:p>
            <a:pPr indent="-342900" lvl="0" marL="342900" marR="0" rtl="0" algn="l">
              <a:lnSpc>
                <a:spcPct val="90000"/>
              </a:lnSpc>
              <a:spcBef>
                <a:spcPts val="520"/>
              </a:spcBef>
              <a:spcAft>
                <a:spcPts val="0"/>
              </a:spcAft>
              <a:buClr>
                <a:schemeClr val="hlink"/>
              </a:buClr>
              <a:buSzPts val="2860"/>
              <a:buFont typeface="Noto Sans Symbols"/>
              <a:buChar char="•"/>
            </a:pPr>
            <a:r>
              <a:rPr b="0" i="0" lang="en-US" sz="2600" u="none">
                <a:solidFill>
                  <a:schemeClr val="dk1"/>
                </a:solidFill>
                <a:latin typeface="Tahoma"/>
                <a:ea typeface="Tahoma"/>
                <a:cs typeface="Tahoma"/>
                <a:sym typeface="Tahoma"/>
              </a:rPr>
              <a:t>OSes with a dedicated sysadmin provide support programs to facilitate common tasks</a:t>
            </a:r>
            <a:endParaRPr/>
          </a:p>
        </p:txBody>
      </p:sp>
      <p:sp>
        <p:nvSpPr>
          <p:cNvPr id="627" name="Google Shape;627;p61"/>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628" name="Google Shape;628;p61"/>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629" name="Google Shape;629;p61"/>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A View of OS Services </a:t>
            </a:r>
            <a:endParaRPr/>
          </a:p>
        </p:txBody>
      </p:sp>
      <p:pic>
        <p:nvPicPr>
          <p:cNvPr id="251" name="Google Shape;251;p18"/>
          <p:cNvPicPr preferRelativeResize="0"/>
          <p:nvPr>
            <p:ph idx="1" type="body"/>
          </p:nvPr>
        </p:nvPicPr>
        <p:blipFill rotWithShape="1">
          <a:blip r:embed="rId3">
            <a:alphaModFix/>
          </a:blip>
          <a:srcRect b="0" l="0" r="0" t="0"/>
          <a:stretch/>
        </p:blipFill>
        <p:spPr>
          <a:xfrm>
            <a:off x="1066800" y="1371600"/>
            <a:ext cx="7162800" cy="4495800"/>
          </a:xfrm>
          <a:prstGeom prst="rect">
            <a:avLst/>
          </a:prstGeom>
          <a:noFill/>
          <a:ln>
            <a:noFill/>
          </a:ln>
        </p:spPr>
      </p:pic>
      <p:sp>
        <p:nvSpPr>
          <p:cNvPr id="252" name="Google Shape;252;p18"/>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253" name="Google Shape;253;p18"/>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IT520 Operating Systems</a:t>
            </a:r>
            <a:endParaRPr/>
          </a:p>
        </p:txBody>
      </p:sp>
      <p:sp>
        <p:nvSpPr>
          <p:cNvPr id="254" name="Google Shape;254;p18"/>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OS Configurations</a:t>
            </a:r>
            <a:endParaRPr/>
          </a:p>
        </p:txBody>
      </p:sp>
      <p:sp>
        <p:nvSpPr>
          <p:cNvPr descr="Rectangle: Click to edit Master text styles &#10;Second level &#10;Third level &#10;Fourth level &#10;Fifth level" id="260" name="Google Shape;260;p19"/>
          <p:cNvSpPr txBox="1"/>
          <p:nvPr>
            <p:ph idx="1" type="body"/>
          </p:nvPr>
        </p:nvSpPr>
        <p:spPr>
          <a:xfrm>
            <a:off x="838200" y="10668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080"/>
              <a:buFont typeface="Noto Sans Symbols"/>
              <a:buChar char="•"/>
            </a:pPr>
            <a:r>
              <a:rPr b="0" i="0" lang="en-US" sz="2800" u="none" cap="none" strike="noStrike">
                <a:solidFill>
                  <a:schemeClr val="dk1"/>
                </a:solidFill>
                <a:latin typeface="Tahoma"/>
                <a:ea typeface="Tahoma"/>
                <a:cs typeface="Tahoma"/>
                <a:sym typeface="Tahoma"/>
              </a:rPr>
              <a:t>Three main configurations for the organization of an operating system</a:t>
            </a:r>
            <a:endParaRPr/>
          </a:p>
          <a:p>
            <a:pPr indent="-514350" lvl="1" marL="914400" marR="0" rtl="0" algn="l">
              <a:lnSpc>
                <a:spcPct val="100000"/>
              </a:lnSpc>
              <a:spcBef>
                <a:spcPts val="480"/>
              </a:spcBef>
              <a:spcAft>
                <a:spcPts val="0"/>
              </a:spcAft>
              <a:buClr>
                <a:schemeClr val="dk1"/>
              </a:buClr>
              <a:buSzPts val="1440"/>
              <a:buFont typeface="Arial"/>
              <a:buAutoNum type="arabicPeriod"/>
            </a:pPr>
            <a:r>
              <a:rPr b="0" i="0" lang="en-US" sz="2400" u="none" cap="none" strike="noStrike">
                <a:solidFill>
                  <a:schemeClr val="dk1"/>
                </a:solidFill>
                <a:latin typeface="Tahoma"/>
                <a:ea typeface="Tahoma"/>
                <a:cs typeface="Tahoma"/>
                <a:sym typeface="Tahoma"/>
              </a:rPr>
              <a:t>Monolithic configuration</a:t>
            </a:r>
            <a:endParaRPr/>
          </a:p>
          <a:p>
            <a:pPr indent="-514350" lvl="2" marL="131445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Unix/Linux</a:t>
            </a:r>
            <a:endParaRPr/>
          </a:p>
          <a:p>
            <a:pPr indent="-514350" lvl="1" marL="914400" marR="0" rtl="0" algn="l">
              <a:lnSpc>
                <a:spcPct val="100000"/>
              </a:lnSpc>
              <a:spcBef>
                <a:spcPts val="480"/>
              </a:spcBef>
              <a:spcAft>
                <a:spcPts val="0"/>
              </a:spcAft>
              <a:buClr>
                <a:schemeClr val="dk1"/>
              </a:buClr>
              <a:buSzPts val="1440"/>
              <a:buFont typeface="Arial"/>
              <a:buAutoNum type="arabicPeriod"/>
            </a:pPr>
            <a:r>
              <a:rPr b="0" i="0" lang="en-US" sz="2400" u="none" cap="none" strike="noStrike">
                <a:solidFill>
                  <a:schemeClr val="dk1"/>
                </a:solidFill>
                <a:latin typeface="Tahoma"/>
                <a:ea typeface="Tahoma"/>
                <a:cs typeface="Tahoma"/>
                <a:sym typeface="Tahoma"/>
              </a:rPr>
              <a:t>Hierarchical (layered) configuration</a:t>
            </a:r>
            <a:endParaRPr/>
          </a:p>
          <a:p>
            <a:pPr indent="-514350" lvl="2" marL="131445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Multics</a:t>
            </a:r>
            <a:endParaRPr/>
          </a:p>
          <a:p>
            <a:pPr indent="-514350" lvl="2" marL="131445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Windows 2000 and later versions (approximately hierarchical)</a:t>
            </a:r>
            <a:endParaRPr/>
          </a:p>
          <a:p>
            <a:pPr indent="-514350" lvl="1" marL="914400" marR="0" rtl="0" algn="l">
              <a:lnSpc>
                <a:spcPct val="100000"/>
              </a:lnSpc>
              <a:spcBef>
                <a:spcPts val="480"/>
              </a:spcBef>
              <a:spcAft>
                <a:spcPts val="0"/>
              </a:spcAft>
              <a:buClr>
                <a:schemeClr val="dk1"/>
              </a:buClr>
              <a:buSzPts val="1440"/>
              <a:buFont typeface="Arial"/>
              <a:buAutoNum type="arabicPeriod"/>
            </a:pPr>
            <a:r>
              <a:rPr b="0" i="0" lang="en-US" sz="2400" u="none" cap="none" strike="noStrike">
                <a:solidFill>
                  <a:schemeClr val="dk1"/>
                </a:solidFill>
                <a:latin typeface="Tahoma"/>
                <a:ea typeface="Tahoma"/>
                <a:cs typeface="Tahoma"/>
                <a:sym typeface="Tahoma"/>
              </a:rPr>
              <a:t>Microkernel</a:t>
            </a:r>
            <a:endParaRPr/>
          </a:p>
          <a:p>
            <a:pPr indent="-514350" lvl="2" marL="1314450" marR="0" rtl="0" algn="l">
              <a:lnSpc>
                <a:spcPct val="100000"/>
              </a:lnSpc>
              <a:spcBef>
                <a:spcPts val="400"/>
              </a:spcBef>
              <a:spcAft>
                <a:spcPts val="0"/>
              </a:spcAft>
              <a:buClr>
                <a:schemeClr val="hlink"/>
              </a:buClr>
              <a:buSzPts val="1900"/>
              <a:buFont typeface="Noto Sans Symbols"/>
              <a:buChar char="•"/>
            </a:pPr>
            <a:r>
              <a:rPr b="0" i="0" lang="en-US" sz="2000" u="none" cap="none" strike="noStrike">
                <a:solidFill>
                  <a:schemeClr val="dk1"/>
                </a:solidFill>
                <a:latin typeface="Tahoma"/>
                <a:ea typeface="Tahoma"/>
                <a:cs typeface="Tahoma"/>
                <a:sym typeface="Tahoma"/>
              </a:rPr>
              <a:t>Macintosh OS 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fig_15_07.jpg" id="265" name="Google Shape;265;p20"/>
          <p:cNvPicPr preferRelativeResize="0"/>
          <p:nvPr>
            <p:ph idx="1" type="body"/>
          </p:nvPr>
        </p:nvPicPr>
        <p:blipFill rotWithShape="1">
          <a:blip r:embed="rId3">
            <a:alphaModFix/>
          </a:blip>
          <a:srcRect b="0" l="0" r="0" t="0"/>
          <a:stretch/>
        </p:blipFill>
        <p:spPr>
          <a:xfrm>
            <a:off x="3810000" y="457200"/>
            <a:ext cx="4838700" cy="3429000"/>
          </a:xfrm>
          <a:prstGeom prst="rect">
            <a:avLst/>
          </a:prstGeom>
          <a:noFill/>
          <a:ln>
            <a:noFill/>
          </a:ln>
        </p:spPr>
      </p:pic>
      <p:sp>
        <p:nvSpPr>
          <p:cNvPr id="266" name="Google Shape;266;p20"/>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Organization</a:t>
            </a:r>
            <a:endParaRPr/>
          </a:p>
        </p:txBody>
      </p:sp>
      <p:sp>
        <p:nvSpPr>
          <p:cNvPr id="267" name="Google Shape;267;p20"/>
          <p:cNvSpPr txBox="1"/>
          <p:nvPr/>
        </p:nvSpPr>
        <p:spPr>
          <a:xfrm>
            <a:off x="6858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a:t>
            </a:r>
            <a:endParaRPr/>
          </a:p>
        </p:txBody>
      </p:sp>
      <p:sp>
        <p:nvSpPr>
          <p:cNvPr id="268" name="Google Shape;268;p20"/>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fld id="{00000000-1234-1234-1234-123412341234}" type="slidenum">
              <a:rPr b="0" i="0" lang="en-US" sz="1000" u="none">
                <a:solidFill>
                  <a:schemeClr val="dk1"/>
                </a:solidFill>
                <a:latin typeface="Tahoma"/>
                <a:ea typeface="Tahoma"/>
                <a:cs typeface="Tahoma"/>
                <a:sym typeface="Tahoma"/>
              </a:rPr>
              <a:t>‹#›</a:t>
            </a:fld>
            <a:endParaRPr/>
          </a:p>
        </p:txBody>
      </p:sp>
      <p:pic>
        <p:nvPicPr>
          <p:cNvPr descr="C:\Documents and Settings\All Users\Documents\Home\Bentley\cs220\IrvTextbookV3\Images\Ch13\c13f08.jpg" id="269" name="Google Shape;269;p20"/>
          <p:cNvPicPr preferRelativeResize="0"/>
          <p:nvPr/>
        </p:nvPicPr>
        <p:blipFill rotWithShape="1">
          <a:blip r:embed="rId4">
            <a:alphaModFix/>
          </a:blip>
          <a:srcRect b="0" l="0" r="0" t="0"/>
          <a:stretch/>
        </p:blipFill>
        <p:spPr>
          <a:xfrm>
            <a:off x="762000" y="1066800"/>
            <a:ext cx="2895600" cy="2303462"/>
          </a:xfrm>
          <a:prstGeom prst="rect">
            <a:avLst/>
          </a:prstGeom>
          <a:noFill/>
          <a:ln>
            <a:noFill/>
          </a:ln>
        </p:spPr>
      </p:pic>
      <p:pic>
        <p:nvPicPr>
          <p:cNvPr descr="F14-12_W160                                                    0000352D CS1-Vol.8                      ACA2EEF9:" id="270" name="Google Shape;270;p20"/>
          <p:cNvPicPr preferRelativeResize="0"/>
          <p:nvPr/>
        </p:nvPicPr>
        <p:blipFill rotWithShape="1">
          <a:blip r:embed="rId5">
            <a:alphaModFix/>
          </a:blip>
          <a:srcRect b="20678" l="0" r="0" t="0"/>
          <a:stretch/>
        </p:blipFill>
        <p:spPr>
          <a:xfrm>
            <a:off x="762000" y="4038600"/>
            <a:ext cx="7978775" cy="23383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Monolithic Kernel</a:t>
            </a:r>
            <a:endParaRPr/>
          </a:p>
        </p:txBody>
      </p:sp>
      <p:sp>
        <p:nvSpPr>
          <p:cNvPr descr="Rectangle: Click to edit Master text styles &#10;Second level &#10;Third level &#10;Fourth level &#10;Fifth level" id="276" name="Google Shape;276;p21"/>
          <p:cNvSpPr txBox="1"/>
          <p:nvPr>
            <p:ph idx="1" type="body"/>
          </p:nvPr>
        </p:nvSpPr>
        <p:spPr>
          <a:xfrm>
            <a:off x="762000" y="1066800"/>
            <a:ext cx="7772400" cy="144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Char char="•"/>
            </a:pPr>
            <a:r>
              <a:rPr b="0" i="0" lang="en-US" sz="2800" u="none">
                <a:solidFill>
                  <a:schemeClr val="dk1"/>
                </a:solidFill>
                <a:latin typeface="Tahoma"/>
                <a:ea typeface="Tahoma"/>
                <a:cs typeface="Tahoma"/>
                <a:sym typeface="Tahoma"/>
              </a:rPr>
              <a:t>Drawback: stability and integrity must be managed carefully</a:t>
            </a:r>
            <a:endParaRPr/>
          </a:p>
          <a:p>
            <a:pPr indent="-342900" lvl="0" marL="342900" rtl="0" algn="l">
              <a:lnSpc>
                <a:spcPct val="100000"/>
              </a:lnSpc>
              <a:spcBef>
                <a:spcPts val="560"/>
              </a:spcBef>
              <a:spcAft>
                <a:spcPts val="0"/>
              </a:spcAft>
              <a:buSzPts val="3080"/>
              <a:buChar char="•"/>
            </a:pPr>
            <a:r>
              <a:rPr b="0" i="0" lang="en-US" sz="2800" u="none">
                <a:solidFill>
                  <a:schemeClr val="dk1"/>
                </a:solidFill>
                <a:latin typeface="Tahoma"/>
                <a:ea typeface="Tahoma"/>
                <a:cs typeface="Tahoma"/>
                <a:sym typeface="Tahoma"/>
              </a:rPr>
              <a:t>Examples: </a:t>
            </a:r>
            <a:r>
              <a:rPr b="0" i="0" lang="en-US" sz="2400" u="none">
                <a:solidFill>
                  <a:schemeClr val="dk1"/>
                </a:solidFill>
                <a:latin typeface="Tahoma"/>
                <a:ea typeface="Tahoma"/>
                <a:cs typeface="Tahoma"/>
                <a:sym typeface="Tahoma"/>
              </a:rPr>
              <a:t>UNIX, Linux</a:t>
            </a:r>
            <a:endParaRPr/>
          </a:p>
        </p:txBody>
      </p:sp>
      <p:pic>
        <p:nvPicPr>
          <p:cNvPr descr="C:\Documents and Settings\All Users\Documents\Home\Bentley\cs220\IrvTextbookV3\Images\Ch13\c13f08.jpg" id="277" name="Google Shape;277;p21"/>
          <p:cNvPicPr preferRelativeResize="0"/>
          <p:nvPr/>
        </p:nvPicPr>
        <p:blipFill rotWithShape="1">
          <a:blip r:embed="rId3">
            <a:alphaModFix/>
          </a:blip>
          <a:srcRect b="0" l="0" r="0" t="0"/>
          <a:stretch/>
        </p:blipFill>
        <p:spPr>
          <a:xfrm>
            <a:off x="2362200" y="2667000"/>
            <a:ext cx="3962400" cy="3151187"/>
          </a:xfrm>
          <a:prstGeom prst="rect">
            <a:avLst/>
          </a:prstGeom>
          <a:noFill/>
          <a:ln>
            <a:noFill/>
          </a:ln>
        </p:spPr>
      </p:pic>
      <p:sp>
        <p:nvSpPr>
          <p:cNvPr id="278" name="Google Shape;278;p21"/>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15-</a:t>
            </a:r>
            <a:fld id="{00000000-1234-1234-1234-123412341234}" type="slidenum">
              <a:rPr b="0" i="0" lang="en-US" sz="1000" u="none">
                <a:solidFill>
                  <a:schemeClr val="dk1"/>
                </a:solidFill>
                <a:latin typeface="Tahoma"/>
                <a:ea typeface="Tahoma"/>
                <a:cs typeface="Tahoma"/>
                <a:sym typeface="Tahoma"/>
              </a:rPr>
              <a:t>‹#›</a:t>
            </a:fld>
            <a:endParaRPr/>
          </a:p>
        </p:txBody>
      </p:sp>
      <p:sp>
        <p:nvSpPr>
          <p:cNvPr id="279" name="Google Shape;279;p21"/>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6096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0" i="0" lang="en-US" sz="3600" u="none">
                <a:solidFill>
                  <a:schemeClr val="dk2"/>
                </a:solidFill>
                <a:latin typeface="Tahoma"/>
                <a:ea typeface="Tahoma"/>
                <a:cs typeface="Tahoma"/>
                <a:sym typeface="Tahoma"/>
              </a:rPr>
              <a:t>Hierarchical Model of an OS</a:t>
            </a:r>
            <a:endParaRPr/>
          </a:p>
        </p:txBody>
      </p:sp>
      <p:pic>
        <p:nvPicPr>
          <p:cNvPr descr="fig_15_07.jpg" id="285" name="Google Shape;285;p22"/>
          <p:cNvPicPr preferRelativeResize="0"/>
          <p:nvPr>
            <p:ph idx="1" type="body"/>
          </p:nvPr>
        </p:nvPicPr>
        <p:blipFill rotWithShape="1">
          <a:blip r:embed="rId3">
            <a:alphaModFix/>
          </a:blip>
          <a:srcRect b="0" l="0" r="0" t="0"/>
          <a:stretch/>
        </p:blipFill>
        <p:spPr>
          <a:xfrm>
            <a:off x="1295400" y="1905000"/>
            <a:ext cx="5638800" cy="3995737"/>
          </a:xfrm>
          <a:prstGeom prst="rect">
            <a:avLst/>
          </a:prstGeom>
          <a:noFill/>
          <a:ln>
            <a:noFill/>
          </a:ln>
        </p:spPr>
      </p:pic>
      <p:sp>
        <p:nvSpPr>
          <p:cNvPr descr="Rectangle: Click to edit Master text styles &#10;Second level &#10;Third level &#10;Fourth level &#10;Fifth level" id="286" name="Google Shape;286;p22"/>
          <p:cNvSpPr txBox="1"/>
          <p:nvPr>
            <p:ph idx="2" type="body"/>
          </p:nvPr>
        </p:nvSpPr>
        <p:spPr>
          <a:xfrm>
            <a:off x="685800" y="1143000"/>
            <a:ext cx="7696200" cy="83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00"/>
              <a:buFont typeface="Noto Sans Symbols"/>
              <a:buChar char="•"/>
            </a:pPr>
            <a:r>
              <a:rPr b="0" i="0" lang="en-US" sz="2000" u="none" cap="none" strike="noStrike">
                <a:solidFill>
                  <a:schemeClr val="dk1"/>
                </a:solidFill>
                <a:latin typeface="Tahoma"/>
                <a:ea typeface="Tahoma"/>
                <a:cs typeface="Tahoma"/>
                <a:sym typeface="Tahoma"/>
              </a:rPr>
              <a:t>Each layer is independent of the other layers</a:t>
            </a:r>
            <a:endParaRPr/>
          </a:p>
          <a:p>
            <a:pPr indent="-342900" lvl="0" marL="342900" marR="0" rtl="0" algn="l">
              <a:lnSpc>
                <a:spcPct val="100000"/>
              </a:lnSpc>
              <a:spcBef>
                <a:spcPts val="400"/>
              </a:spcBef>
              <a:spcAft>
                <a:spcPts val="0"/>
              </a:spcAft>
              <a:buClr>
                <a:schemeClr val="hlink"/>
              </a:buClr>
              <a:buSzPts val="2200"/>
              <a:buFont typeface="Noto Sans Symbols"/>
              <a:buChar char="•"/>
            </a:pPr>
            <a:r>
              <a:rPr b="0" i="0" lang="en-US" sz="2000" u="none" cap="none" strike="noStrike">
                <a:solidFill>
                  <a:schemeClr val="dk1"/>
                </a:solidFill>
                <a:latin typeface="Tahoma"/>
                <a:ea typeface="Tahoma"/>
                <a:cs typeface="Tahoma"/>
                <a:sym typeface="Tahoma"/>
              </a:rPr>
              <a:t>Requests are passed down to the layer immediately below it</a:t>
            </a:r>
            <a:endParaRPr/>
          </a:p>
        </p:txBody>
      </p:sp>
      <p:sp>
        <p:nvSpPr>
          <p:cNvPr id="287" name="Google Shape;287;p22"/>
          <p:cNvSpPr txBox="1"/>
          <p:nvPr/>
        </p:nvSpPr>
        <p:spPr>
          <a:xfrm>
            <a:off x="3124200" y="6400800"/>
            <a:ext cx="2895600" cy="304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2010 John Wiley &amp; Sons, Inc.</a:t>
            </a:r>
            <a:endParaRPr/>
          </a:p>
        </p:txBody>
      </p:sp>
      <p:sp>
        <p:nvSpPr>
          <p:cNvPr id="288" name="Google Shape;288;p22"/>
          <p:cNvSpPr txBox="1"/>
          <p:nvPr/>
        </p:nvSpPr>
        <p:spPr>
          <a:xfrm>
            <a:off x="6553200" y="6400800"/>
            <a:ext cx="1905000" cy="3048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15-</a:t>
            </a:r>
            <a:fld id="{00000000-1234-1234-1234-123412341234}" type="slidenum">
              <a:rPr b="0" i="0" lang="en-US" sz="10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_Blueprint">
  <a:themeElements>
    <a:clrScheme name="Blueprint 9">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66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Blueprint 9">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66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