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c15aec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c15ae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5934134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5934134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c15aec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c15aec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c15aec1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c15aec1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c15aec1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c15aec1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c15aec1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c15aec1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c15aec1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c15aec1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5934134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5934134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934134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5934134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c15aec1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c15aec1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c15aec1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c15aec1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5934134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5934134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593413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593413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c15aec1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c15aec1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934134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934134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934134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934134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5934134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5934134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Course Topics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6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i="1" lang="en">
                <a:solidFill>
                  <a:schemeClr val="dk1"/>
                </a:solidFill>
              </a:rPr>
              <a:t>Data representations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Raw material for computations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Computer </a:t>
            </a:r>
            <a:r>
              <a:rPr i="1" lang="en">
                <a:solidFill>
                  <a:schemeClr val="dk1"/>
                </a:solidFill>
              </a:rPr>
              <a:t>Architecture</a:t>
            </a:r>
            <a:endParaRPr i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Description of components and basic operations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Assembly Language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 Programming view of the architecture of a particular computing system (low-level)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Discrete Math</a:t>
            </a:r>
            <a:endParaRPr i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Overview of math topics important to IT</a:t>
            </a:r>
            <a:endParaRPr sz="18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details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750" y="1485247"/>
            <a:ext cx="4276675" cy="32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to simplify design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computer architects and programmers had to invent techniques to make themselves more productive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major productivity technique for hardware and software is to use </a:t>
            </a:r>
            <a:r>
              <a:rPr b="1" lang="en"/>
              <a:t>abstraction</a:t>
            </a:r>
            <a:r>
              <a:rPr lang="en"/>
              <a:t> to represent the design at different levels of representation; lower-level details are hidden to offer a simpler model at higher levels.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89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8925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components of a computing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Input device: </a:t>
            </a:r>
            <a:r>
              <a:rPr lang="en"/>
              <a:t>A mechanism through which the computer is fed information, such as a keyboard.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Output device: </a:t>
            </a:r>
            <a:r>
              <a:rPr lang="en"/>
              <a:t>A mechanism that conveys the result of a computation to a user, such as a display, or to another computer.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Central processor unit (CPU)</a:t>
            </a:r>
            <a:r>
              <a:rPr lang="en"/>
              <a:t>: Also called processor. The active part of the computer, which contains the datapath and control and which adds numbers, tests numbers, signals I/O devices to activate, and so on. 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Memory:</a:t>
            </a:r>
            <a:r>
              <a:rPr lang="en"/>
              <a:t> The storage area in which programs are kept when they are running and that contains the data needed by the running programs.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b="1" lang="en"/>
              <a:t>Bus</a:t>
            </a:r>
            <a:r>
              <a:rPr lang="en"/>
              <a:t>: Wires that connect the components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50050" y="4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PostPC era concepts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Personal mobile devices (PMDs)</a:t>
            </a:r>
            <a:r>
              <a:rPr lang="en"/>
              <a:t> small wireless devices to connect to the Internet; they rely on batteries for power, and software is installed by downloading apps. Conventional examples are smart phones and tablets.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Cloud computing</a:t>
            </a:r>
            <a:r>
              <a:rPr lang="en"/>
              <a:t> large collections of servers that provide services over the Internet; some providers </a:t>
            </a:r>
            <a:r>
              <a:rPr b="1" lang="en"/>
              <a:t>rent</a:t>
            </a:r>
            <a:r>
              <a:rPr lang="en"/>
              <a:t> dynamically varying numbers of servers as a utility.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as a Service (SaaS)</a:t>
            </a:r>
            <a:r>
              <a:rPr lang="en"/>
              <a:t> delivers software and data as a service over the Internet, usually via a thin program such as a browser that runs on local client devices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Hardware and Software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57774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Applications software: </a:t>
            </a:r>
            <a:r>
              <a:rPr lang="en"/>
              <a:t>program designed for the end user.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include such things as database programs, word processors, Web browsers and spreadsheets.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Systems software</a:t>
            </a:r>
            <a:r>
              <a:rPr lang="en"/>
              <a:t>: Software that provides services that are commonly useful, including operating systems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Operating system</a:t>
            </a:r>
            <a:r>
              <a:rPr lang="en"/>
              <a:t>: Supervising program that manages the resources of a computer for the benefit of the programs that run on that computer.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 of operating systems in use today are Linux, iOS, and Windows. 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375" y="1081925"/>
            <a:ext cx="29718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command that computer hardware interprets and executes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CPU processes instructions</a:t>
            </a:r>
            <a:br>
              <a:rPr lang="en" sz="2400"/>
            </a:b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Programs are sequences of instructions</a:t>
            </a:r>
            <a:endParaRPr sz="24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0" y="3812338"/>
            <a:ext cx="77724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 Computer "understand"?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Computer can clearly </a:t>
            </a:r>
            <a:r>
              <a:rPr lang="en" sz="2400">
                <a:solidFill>
                  <a:srgbClr val="FF3333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4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 understand instructions of the form</a:t>
            </a:r>
            <a:endParaRPr sz="24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1B6FD"/>
                </a:solidFill>
              </a:rPr>
              <a:t>*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Calculate the area of a circle</a:t>
            </a:r>
            <a:endParaRPr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1B6FD"/>
                </a:solidFill>
              </a:rPr>
              <a:t>*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Complete my online order</a:t>
            </a:r>
            <a:endParaRPr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B6FD"/>
                </a:solidFill>
              </a:rPr>
              <a:t>*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Find the shortest path between Portsmouth, NH and NYC</a:t>
            </a:r>
            <a:endParaRPr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They understand :</a:t>
            </a:r>
            <a:endParaRPr sz="24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1B6FD"/>
                </a:solidFill>
              </a:rPr>
              <a:t>*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i="1"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a + b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 to get</a:t>
            </a:r>
            <a:r>
              <a:rPr i="1"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endParaRPr i="1"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1B6FD"/>
                </a:solidFill>
              </a:rPr>
              <a:t>*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Move data from this spot in computer to that spot</a:t>
            </a:r>
            <a:endParaRPr i="1"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Language of Instructions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Humans can understand</a:t>
            </a:r>
            <a:endParaRPr sz="24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1B6FD"/>
                </a:solidFill>
              </a:rPr>
              <a:t>*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Complicated sentences</a:t>
            </a:r>
            <a:endParaRPr sz="20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Computers can understand</a:t>
            </a:r>
            <a:endParaRPr sz="24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1B6FD"/>
                </a:solidFill>
              </a:rPr>
              <a:t>*</a:t>
            </a: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Very simple instructions</a:t>
            </a:r>
            <a:endParaRPr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73E87"/>
                </a:solidFill>
                <a:latin typeface="Calibri"/>
                <a:ea typeface="Calibri"/>
                <a:cs typeface="Calibri"/>
                <a:sym typeface="Calibri"/>
              </a:rPr>
              <a:t>The semantics of all the instructions supported by a processor is known as its instruction set architecture (ISA).</a:t>
            </a:r>
            <a:endParaRPr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73E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90500" y="2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of Computer Systems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465200" y="1017725"/>
            <a:ext cx="2723400" cy="6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465200" y="2344150"/>
            <a:ext cx="2723400" cy="67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465200" y="3001538"/>
            <a:ext cx="2723400" cy="67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465200" y="3670575"/>
            <a:ext cx="2723400" cy="67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465200" y="4340775"/>
            <a:ext cx="2723400" cy="6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Electronics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465200" y="1673950"/>
            <a:ext cx="2723400" cy="6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Programming Interface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980700" y="3499375"/>
            <a:ext cx="10371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81775" y="3001550"/>
            <a:ext cx="1404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course important to an IT student?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Understand how hardware and software affect computing performance.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Understand the interface between the software and the hardware, and how does software instruct hardware to perform needed functions.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What math is foundational to becoming proficient in IT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Computer Architecture?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73E87"/>
              </a:solidFill>
            </a:endParaRPr>
          </a:p>
          <a:p>
            <a:pPr indent="0" lvl="0" marL="12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73E87"/>
                </a:solidFill>
              </a:rPr>
              <a:t>- The architecture of a computer is a logical description of its components and its basic operations.</a:t>
            </a:r>
            <a:endParaRPr sz="14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73E87"/>
                </a:solidFill>
              </a:rPr>
              <a:t>- The view of a computer as presented to software designers</a:t>
            </a:r>
            <a:endParaRPr sz="2200">
              <a:solidFill>
                <a:srgbClr val="073E87"/>
              </a:solidFill>
            </a:endParaRPr>
          </a:p>
          <a:p>
            <a:pPr indent="0" lvl="0" marL="12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73E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Computer?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computer is a general purpose device that can be programmed to process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information, and yield meaningful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988" y="2247738"/>
            <a:ext cx="31337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225" y="2247750"/>
            <a:ext cx="2052212" cy="18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738" y="2082988"/>
            <a:ext cx="12858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3763" y="2083000"/>
            <a:ext cx="20097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of Computing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93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Personal Computer (PC)</a:t>
            </a:r>
            <a:r>
              <a:rPr lang="en"/>
              <a:t> - computer designed for use by an individual, usually incorporating a graphics display, a keyboard, and a mouse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Embedded Computer -</a:t>
            </a:r>
            <a:r>
              <a:rPr lang="en"/>
              <a:t> a computer inside another device used for running one predetermined application or collection of software. (Internet of Things or IOT)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Server </a:t>
            </a:r>
            <a:r>
              <a:rPr lang="en"/>
              <a:t>- a computer used for running larger programs for multiple users, often simultaneously, and typically accessed only via a network.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425" y="94200"/>
            <a:ext cx="2690975" cy="170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425" y="1804025"/>
            <a:ext cx="2310100" cy="16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449" y="3513150"/>
            <a:ext cx="2690975" cy="1527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look like inside a computer?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75" y="1340547"/>
            <a:ext cx="4716674" cy="32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000" y="103050"/>
            <a:ext cx="3630300" cy="218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2375" y="219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– List of instructions given to the computer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store – data, images, files, videos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– Process the information store according to the instructions in the program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Computer Architecture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4175" y="284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– Stores programs and data. Gets destroyed when the computer is powered off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1B6FD"/>
                </a:solidFill>
              </a:rPr>
              <a:t>*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disk – stores programs/data permanently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746" y="1133475"/>
            <a:ext cx="4876675" cy="1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