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DCDD3-1119-4965-BFDB-A65895C0A799}">
  <a:tblStyle styleId="{D41DCDD3-1119-4965-BFDB-A65895C0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2ca98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2ca98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2ca98c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22ca98c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2ca98c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2ca98c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2ca98c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2ca98c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2ca98c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2ca98c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2ca98c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2ca98c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22ca98cb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22ca98cb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2ca98c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2ca98c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2ca98c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2ca98c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2ca98c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2ca98c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2ca98c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2ca98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2ca98c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2ca98c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2ca98c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2ca98c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2ca98c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2ca98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2ca98c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2ca98c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Code cont.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UNIX command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nm</a:t>
            </a:r>
            <a:r>
              <a:rPr lang="en"/>
              <a:t> reads an object file and generates information about the names it defines and uses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11700" y="19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nm hello.o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0000000000000000 T main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U puts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9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hello.o</a:t>
            </a:r>
            <a:r>
              <a:rPr lang="en"/>
              <a:t> defines the name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and uses a function named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control the optimization of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the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-0</a:t>
            </a:r>
            <a:r>
              <a:rPr lang="en"/>
              <a:t> flag. Higher numbers turn on additional optimizations that require longer compilation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does not change the behavior of the program, other than to speed it 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Code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/>
              <a:t> flag tells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to compile the program and generate assembly code, which is a human-readable form of machine code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311700" y="19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hello.c -S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252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 is a file named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hello.s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hello.s</a:t>
            </a:r>
            <a:r>
              <a:rPr lang="en"/>
              <a:t> example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311700" y="10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.file        "hello.c"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.section     .rodata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.LC0: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.string      "Hello World"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.text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.globl       main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.type        main, @function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main: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.LFB0: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...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.LFE0: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.size        main, .-main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.ident       "GCC: (Ubuntu/Linaro 4.7.3-1ubuntu1) 4.7.3"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.section     .note.GNU-stack,"",@progbits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lang="en"/>
              <a:t> flag is used to run the preprocessor only.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311700" y="18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hello.c -E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244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is the output from the preprocessor.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example, it contains the included code from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/>
              <a:t>, and all the files included from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/>
              <a:t>, and all the files included from those files, and so 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Errors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there is an error in a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/>
              <a:t> directive, you’ll get a message from the preprocessor: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311700" y="19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hello.c:1:20: fatal error: stdioo.h: No such file or directory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compilation terminated.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282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there’s a syntax error, you get a message from the compiler:</a:t>
            </a:r>
            <a:endParaRPr/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311700" y="327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hello.c: In function 'main':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hello.c:6:1: error: expected ';' before '}' token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Errors cont.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use a function that’s not defined in any of the standard libraries, you get a message from the linker:</a:t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311700" y="19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/tmp/cc7iAUbN.o: In function `main':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hello.c:(.text+0xf): undefined reference to `printff'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collect2: error: ld returned 1 exit status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305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"/>
              <a:t> is the name of the UNIX linker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a program starts, C does very little runtime checking, so there are only a few runtime errors you will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exception: If you divide by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fault: If you try to read/write an incorrect location in memory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5500" y="1152475"/>
            <a:ext cx="86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are usually either described as Compiled, or Interpreted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Compiled</a:t>
            </a:r>
            <a:r>
              <a:rPr lang="en"/>
              <a:t>: Translated to machine language to be executed by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Interpreted</a:t>
            </a:r>
            <a:r>
              <a:rPr lang="en"/>
              <a:t>: Read and executed by a software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not always this simple, there are some languages that use a </a:t>
            </a:r>
            <a:r>
              <a:rPr b="1" lang="en"/>
              <a:t>hybrid approach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 a program to intermediate language then runs the translated program in an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languages are limited to static types. In statically-typed language you can see what type each variable refers to. In dynamically-typed language you don't know each variable type until the program runs.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</a:t>
            </a:r>
            <a:r>
              <a:rPr lang="en"/>
              <a:t>: Things that happen at compile time (when program compiles)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</a:t>
            </a:r>
            <a:r>
              <a:rPr lang="en"/>
              <a:t>: Things that happen at run time (when program runs)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Same function in C: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22875" y="16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306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add(x, y):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x + y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3574250" y="1484225"/>
            <a:ext cx="423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Unclear what type x and y will refer to at run time. If this function is called more than once, with different types, a </a:t>
            </a:r>
            <a:r>
              <a:rPr b="1" lang="en" sz="1800">
                <a:solidFill>
                  <a:schemeClr val="dk2"/>
                </a:solidFill>
              </a:rPr>
              <a:t>runtime error</a:t>
            </a:r>
            <a:r>
              <a:rPr lang="en" sz="1800">
                <a:solidFill>
                  <a:schemeClr val="dk2"/>
                </a:solidFill>
              </a:rPr>
              <a:t> will occur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22875" y="34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306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add(int x, int y) {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x + y;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3574250" y="3389225"/>
            <a:ext cx="42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line has </a:t>
            </a:r>
            <a:r>
              <a:rPr b="1" lang="en" sz="1800">
                <a:solidFill>
                  <a:schemeClr val="dk2"/>
                </a:solidFill>
              </a:rPr>
              <a:t>type declarations</a:t>
            </a:r>
            <a:r>
              <a:rPr lang="en" sz="1800">
                <a:solidFill>
                  <a:schemeClr val="dk2"/>
                </a:solidFill>
              </a:rPr>
              <a:t>, x and y are clearly integers.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types at compile time saves space.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dynamic languages, variable names are stored in memory while the program runs, and are accessible by the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Python's built in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locals</a:t>
            </a:r>
            <a:r>
              <a:rPr lang="en"/>
              <a:t> returns a directory that contains names and values of variables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766850" y="34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761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x =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print locals()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{'x': 5, '__builtins__': &lt;module '__builtin__' (built-in)&gt;,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'__name__': '__main__', '__doc__': None, '__package__': None}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compiled languages, variable names exist at compile-time, </a:t>
            </a:r>
            <a:r>
              <a:rPr b="1" lang="en"/>
              <a:t>not </a:t>
            </a:r>
            <a:r>
              <a:rPr lang="en"/>
              <a:t>run time.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compiler chooses a location for each variable and records these locations as part of the compiled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location of the variable is called the </a:t>
            </a:r>
            <a:r>
              <a:rPr b="1" lang="en"/>
              <a:t>address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run time the value of each variable is stored at its address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compilation process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Preprocessing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Languages, including C, include </a:t>
            </a:r>
            <a:r>
              <a:rPr b="1" lang="en"/>
              <a:t>preprocessing directives</a:t>
            </a:r>
            <a:r>
              <a:rPr lang="en"/>
              <a:t> that take place before compilation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Parsing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reads source code and builds an internal representation of the program called the </a:t>
            </a:r>
            <a:r>
              <a:rPr b="1" lang="en"/>
              <a:t>abstract syntax tree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Static checking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checks if variables and values have the right type. Errors during this are called </a:t>
            </a:r>
            <a:r>
              <a:rPr b="1" lang="en"/>
              <a:t>static semantic</a:t>
            </a:r>
            <a:r>
              <a:rPr lang="en"/>
              <a:t> errors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Code generation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reads the abstract syntax tree and generates machine or byte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Linking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finds the appropriate library of values and functions and includes the required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Optimization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transforms the program to generate code that will run faster and use less space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 program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9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Saving the code as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"/>
              <a:t> you can compile and run it as: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11700" y="10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142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printf("Hello World\n");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311700" y="35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70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hello.c -o hello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./hello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Code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/>
              <a:t> tells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to compile and generate machine code, </a:t>
            </a:r>
            <a:r>
              <a:rPr b="1" lang="en"/>
              <a:t>not </a:t>
            </a:r>
            <a:r>
              <a:rPr lang="en"/>
              <a:t>to link or generate an executable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Resulting in a file called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hello.o</a:t>
            </a:r>
            <a:r>
              <a:rPr lang="en"/>
              <a:t> where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/>
              <a:t> stands for </a:t>
            </a:r>
            <a:r>
              <a:rPr b="1" lang="en"/>
              <a:t>object code</a:t>
            </a:r>
            <a:r>
              <a:rPr lang="en"/>
              <a:t> (the compiled program). Object code is not an executable, but can be linked to one.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311700" y="19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{D41DCDD3-1119-4965-BFDB-A65895C0A799}</a:tableStyleId>
              </a:tblPr>
              <a:tblGrid>
                <a:gridCol w="852060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hello.c -c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