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45615-10C7-4A14-B27C-94B76CA6BCE3}">
  <a:tblStyle styleId="{39B45615-10C7-4A14-B27C-94B76CA6BC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2a134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2a134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2a1349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2a1349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2a1349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2a1349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2a1349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2a1349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2a1349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2a1349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2a1349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2a1349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2a1349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2a1349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2a1349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2a1349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abstraction is a simplified representation of something complicated.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a web browser, you understand that when you click on a link, the browser displays the page the link refers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and network communication that make that possible are complex, but as a user, you don’t have to know the details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large portion of software engineering is to design these abstractions.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kind of abstraction is virtualization, which is the process of creating a desirable illusion.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word “virtual” is often used in the context of a virtual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Machine: software that creates the illusion of a dedicated computer running a particular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virtualization, we may call what is actually happening “physical”, and what is virtually happening either “logical” or “abstract”.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designing a multiple component system, you should isolate each component so they don’t have a negative effect on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r>
              <a:rPr lang="en"/>
              <a:t>: Software object that provides isolation, containing the following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 of the program (sequence of machine instructions)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associated with the program (static and dynamic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of any pending input/output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hardware state of the program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cont.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OS’s provide a fundamental set of capabilities to isolate processes from each other: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Multitasking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OS’s have the ability to stop a process at any time, save the hardware state, and resume the process at a later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OS’s can create an illusion that each process has its own chunk of memory, isolated from all other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Processes running on the same computer share the disk drive, the network interface, the graphics card, and other hardware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Processes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UNIX command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/>
              <a:t> prints information about running processes.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1: Unique numerical process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2: Terminal that created the process (TTY = teletypewriter)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3: Total processor time used by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4: Name of the running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default,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/>
              <a:t> lists only the processes associated with the current terminal. If you use the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/>
              <a:t> flag, you get every process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407475" y="16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{39B45615-10C7-4A14-B27C-94B76CA6BCE3}</a:tableStyleId>
              </a:tblPr>
              <a:tblGrid>
                <a:gridCol w="761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PID TTY          TIME CMD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2687 pts/1    00:00:00 bash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2801 pts/1    00:01:24 emacs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24762 pts/1    00:00:00 ps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System Processes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07475" y="4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{39B45615-10C7-4A14-B27C-94B76CA6BCE3}</a:tableStyleId>
              </a:tblPr>
              <a:tblGrid>
                <a:gridCol w="761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PID TTY          TIME CMD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1 ?        00:00:17 init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2 ?        00:00:00 kthreadd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3 ?        00:00:02 ksoftirqd/0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4 ?        00:00:00 kworker/0:0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8 ?        00:00:00 migration/0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9 ?        00:00:00 rcu_bh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10 ?        00:00:16 rcu_sched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47 ?        00:00:00 cpuset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48 ?        00:00:00 khelper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49 ?        00:00:00 kdevtmpfs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50 ?        00:00:00 netns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51 ?        00:00:00 bdi-default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52 ?        00:00:00 kintegrityd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53 ?        00:00:00 kblockd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54 ?        00:00:00 ata_sff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55 ?        00:00:00 khubd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56 ?        00:00:00 md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57 ?        00:00:00 devfreq_wq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Processes cont.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/>
              <a:t> : first process created when the OS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other processes, then sits idle until those processes are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kthreadd</a:t>
            </a:r>
            <a:r>
              <a:rPr lang="en"/>
              <a:t> : is a process the OS uses to create new </a:t>
            </a:r>
            <a:r>
              <a:rPr b="1" lang="en"/>
              <a:t>threads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stands for </a:t>
            </a:r>
            <a:r>
              <a:rPr b="1" lang="en"/>
              <a:t>kernel</a:t>
            </a:r>
            <a:r>
              <a:rPr lang="en"/>
              <a:t>, which creates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extra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/>
              <a:t> at the end stands for </a:t>
            </a:r>
            <a:r>
              <a:rPr b="1" lang="en"/>
              <a:t>daemon</a:t>
            </a:r>
            <a:r>
              <a:rPr lang="en"/>
              <a:t>, which provides OS services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