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E4638C-32E9-40C9-86BF-93FD7F55765E}">
  <a:tblStyle styleId="{D9E4638C-32E9-40C9-86BF-93FD7F557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169238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16923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1692381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1692381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169238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169238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169238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169238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169238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169238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169238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169238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169238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169238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169238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169238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169238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169238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1692381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1692381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Policy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941525"/>
            <a:ext cx="85206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every level of the hierarchy, we have to address four fundamental questions of caching: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moves data up and down the hierarchy?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Top of the hierarchy - register allocation is usually done by the compiler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Bottom of the hierarchy - administrators move data explicitly between disk and tape.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gets moved?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general, block sizes are small at the top of the hierarchy and bigger at the bottom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does data get moved?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gets moved into cache when it is used for the first 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in the cache does the data go?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the cache is full, it kicks data out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keep data that will be used again soon and replace data that won’t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Programs Run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12925"/>
            <a:ext cx="85206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program starts, the code is usually on a hard dick or solid state drive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OS creates a new process to run the program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is copied to main memory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program is started by calling 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programs data is stored in main memory, but some of the data is stored in </a:t>
            </a:r>
            <a:r>
              <a:rPr b="1" lang="en"/>
              <a:t>registers</a:t>
            </a:r>
            <a:r>
              <a:rPr lang="en"/>
              <a:t>, small units of memory on the CPU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Program counter (PC)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the address (in memory) of the next instruction in the program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Instruction register (IR)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the machine code instruction currently executing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Stack pointer (SP)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the address of the stack frame for the current function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General-purpose registers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hold the data the program is currently working with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Status register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information about the current computation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Programs Run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93925"/>
            <a:ext cx="85206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When a program is running, the CPU executes the following steps called the “</a:t>
            </a:r>
            <a:r>
              <a:rPr b="1" lang="en" sz="2100"/>
              <a:t>Instruction Cycle</a:t>
            </a:r>
            <a:r>
              <a:rPr lang="en" sz="2100"/>
              <a:t>”</a:t>
            </a:r>
            <a:endParaRPr sz="21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Fetch</a:t>
            </a:r>
            <a:endParaRPr b="1"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next instruction is fetched from memory and stored in the instruction register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Decode</a:t>
            </a:r>
            <a:endParaRPr b="1"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Part of the CPU, called the “control unit”, decodes the instruction and sends signals to the other parts of the CPU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Execute</a:t>
            </a:r>
            <a:endParaRPr b="1"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Signals from the control unit cause the appropriate computation to occur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Programs Run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93925"/>
            <a:ext cx="85206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Computers can execute hundreds of instructions, called “Instruction Set”. Most instructions fall under four categories:</a:t>
            </a:r>
            <a:endParaRPr sz="2100"/>
          </a:p>
          <a:p>
            <a:pPr indent="-32917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○"/>
            </a:pPr>
            <a:r>
              <a:rPr b="1" lang="en" sz="1583"/>
              <a:t>Load</a:t>
            </a:r>
            <a:endParaRPr b="1" sz="1583"/>
          </a:p>
          <a:p>
            <a:pPr indent="-32917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■"/>
            </a:pPr>
            <a:r>
              <a:rPr lang="en" sz="1583"/>
              <a:t>Transfers a value from memory to a register</a:t>
            </a:r>
            <a:endParaRPr sz="1583"/>
          </a:p>
          <a:p>
            <a:pPr indent="-32917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○"/>
            </a:pPr>
            <a:r>
              <a:rPr b="1" lang="en" sz="1583"/>
              <a:t>Arithmetic/logic</a:t>
            </a:r>
            <a:endParaRPr b="1" sz="1583"/>
          </a:p>
          <a:p>
            <a:pPr indent="-32917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■"/>
            </a:pPr>
            <a:r>
              <a:rPr lang="en" sz="1583"/>
              <a:t>Loads operands from registers, performs a mathematical operation, and stores the result in a register</a:t>
            </a:r>
            <a:endParaRPr sz="1583"/>
          </a:p>
          <a:p>
            <a:pPr indent="-32917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○"/>
            </a:pPr>
            <a:r>
              <a:rPr b="1" lang="en" sz="1583"/>
              <a:t>Store</a:t>
            </a:r>
            <a:endParaRPr b="1" sz="1583"/>
          </a:p>
          <a:p>
            <a:pPr indent="-32917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■"/>
            </a:pPr>
            <a:r>
              <a:rPr lang="en" sz="1583"/>
              <a:t>Transfers a value from a register to memory</a:t>
            </a:r>
            <a:endParaRPr sz="1583"/>
          </a:p>
          <a:p>
            <a:pPr indent="-32917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○"/>
            </a:pPr>
            <a:r>
              <a:rPr b="1" lang="en" sz="1583"/>
              <a:t>Jump/branch</a:t>
            </a:r>
            <a:endParaRPr b="1" sz="1583"/>
          </a:p>
          <a:p>
            <a:pPr indent="-32917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4"/>
              <a:buChar char="■"/>
            </a:pPr>
            <a:r>
              <a:rPr lang="en" sz="1583"/>
              <a:t>Changes the program counter, causing the flow of execution to jump to another location in the program</a:t>
            </a:r>
            <a:endParaRPr sz="158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Performance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93925"/>
            <a:ext cx="85206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“cache” is a small, fast memory that is physically close to the CPU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computers typically have several levels of cache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1 cache, the smallest and fastest, access times near 1 ns (nanosecond)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2 cache, access times near 4 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3 cache, access times near 16 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CPU loads a value from memory, it stores a copy in the cache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same value is loaded again, the CPU gets the cached copy and doesn’t have to wait for memory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Performance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9392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“hit rate” ( </a:t>
            </a:r>
            <a:r>
              <a:rPr b="1" i="1" lang="en"/>
              <a:t>h</a:t>
            </a:r>
            <a:r>
              <a:rPr i="1" lang="en"/>
              <a:t> 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fraction of memory accesses that find data in cache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“miss rate” ( </a:t>
            </a:r>
            <a:r>
              <a:rPr b="1" i="1" lang="en"/>
              <a:t>m</a:t>
            </a:r>
            <a:r>
              <a:rPr lang="en"/>
              <a:t> 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fraction of memory accesses that have to go to memory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time to process a cache hit is </a:t>
            </a:r>
            <a:r>
              <a:rPr b="1" i="1" lang="en"/>
              <a:t>T</a:t>
            </a:r>
            <a:r>
              <a:rPr b="1" baseline="-25000" i="1" lang="en"/>
              <a:t>h</a:t>
            </a:r>
            <a:r>
              <a:rPr lang="en"/>
              <a:t> and the time for a cache miss is </a:t>
            </a:r>
            <a:r>
              <a:rPr b="1" i="1" lang="en"/>
              <a:t>T</a:t>
            </a:r>
            <a:r>
              <a:rPr b="1" baseline="-25000" i="1" lang="en"/>
              <a:t>m </a:t>
            </a:r>
            <a:r>
              <a:rPr lang="en"/>
              <a:t>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time for each memory access is :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hT</a:t>
            </a:r>
            <a:r>
              <a:rPr b="1" baseline="-25000" i="1" lang="en" sz="1800"/>
              <a:t>h</a:t>
            </a:r>
            <a:r>
              <a:rPr b="1" i="1" lang="en" sz="1800"/>
              <a:t> + mT</a:t>
            </a:r>
            <a:r>
              <a:rPr b="1" baseline="-25000" i="1" lang="en" sz="1800"/>
              <a:t>m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941525"/>
            <a:ext cx="85206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tendency of a program to use the same data more than once is called “</a:t>
            </a:r>
            <a:r>
              <a:rPr b="1" lang="en"/>
              <a:t>temporal locality</a:t>
            </a:r>
            <a:r>
              <a:rPr lang="en"/>
              <a:t>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loop, programs execute the same instructions many times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result of one instruction is often used immediately as an operand of the next instruction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tendency to use data in nearby locations is called “</a:t>
            </a:r>
            <a:r>
              <a:rPr b="1" lang="en"/>
              <a:t>spatial locality</a:t>
            </a:r>
            <a:r>
              <a:rPr lang="en"/>
              <a:t>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programs contain blocks of code with no jumps or branches. Within these blocks, instructions run sequentially.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program executes a function, its parameters and local variables are stored together on the stack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most common processing patterns is to read or write the elements of an array sequentially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941525"/>
            <a:ext cx="85206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Caches are fast because they are small and close to the CPU, which minimizes delays due to capacitance and signal propagation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make a cache big, it will be slower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 is usually packaged in a dual in-line memory module (DIMM) that includes 16 or more chips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small chips are cheaper than one big one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trade-off between speed, size, and cost is the fundamental reason for caching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36725"/>
            <a:ext cx="85206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access times, sizes, and costs for each of these technologies</a:t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9525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{D9E4638C-32E9-40C9-86BF-93FD7F55765E}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Device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Access time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Typical size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Cost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 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 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MiB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GiB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 / GiB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µs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GiB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 / GiB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HDD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GiB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$0.25 / GiB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minutes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1-2 TiB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$0.02 / GiB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3913325"/>
            <a:ext cx="85206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technologies make up the “memory hierarchy”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level of the hierarchy is bigger and slower than the one above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