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970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8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networkworld.com/article/3639488/cisco-naas-study-it-pros-are-interested-but-wary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4B4E8-96F5-49AC-9E65-A1BF63350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241572"/>
            <a:ext cx="5068121" cy="3295713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Cisco NaaS study: IT pros are interested but wary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by Michael Cooney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-Network World Blog,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11/3/21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632F2-EFF7-43FF-BFED-EA61B39F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Ryan J. Skelly, IT 609 Current Event #2</a:t>
            </a:r>
          </a:p>
        </p:txBody>
      </p:sp>
      <p:pic>
        <p:nvPicPr>
          <p:cNvPr id="4" name="Picture 3" descr="A digital stock market graph">
            <a:extLst>
              <a:ext uri="{FF2B5EF4-FFF2-40B4-BE49-F238E27FC236}">
                <a16:creationId xmlns:a16="http://schemas.microsoft.com/office/drawing/2014/main" id="{367C1AA8-77F7-4846-9C42-00AB16EC2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42" r="8069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5B12A5-9FC4-4D29-8FA6-A586802B7EC0}"/>
              </a:ext>
            </a:extLst>
          </p:cNvPr>
          <p:cNvCxnSpPr/>
          <p:nvPr/>
        </p:nvCxnSpPr>
        <p:spPr>
          <a:xfrm>
            <a:off x="6047980" y="4580389"/>
            <a:ext cx="50681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2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5CE2-F1CB-410B-A31D-47483A1E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5484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Who, What, When, Where, and Why??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310F-D8A1-41A3-A0F3-D818F05A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807"/>
            <a:ext cx="9144000" cy="3666241"/>
          </a:xfrm>
        </p:spPr>
        <p:txBody>
          <a:bodyPr/>
          <a:lstStyle/>
          <a:p>
            <a:r>
              <a:rPr lang="en-US" sz="1800" dirty="0"/>
              <a:t>Cisco, 1534 IT Professionals, Corporations, </a:t>
            </a:r>
          </a:p>
          <a:p>
            <a:r>
              <a:rPr lang="en-US" sz="1800" dirty="0"/>
              <a:t>Network as a Service, and other aaS models</a:t>
            </a:r>
          </a:p>
          <a:p>
            <a:r>
              <a:rPr lang="en-US" sz="1800" dirty="0"/>
              <a:t>Present day and the future</a:t>
            </a:r>
          </a:p>
          <a:p>
            <a:r>
              <a:rPr lang="en-US" sz="1800" dirty="0"/>
              <a:t>Enterprises, Companies</a:t>
            </a:r>
          </a:p>
          <a:p>
            <a:r>
              <a:rPr lang="en-US" sz="1800" dirty="0"/>
              <a:t>Reduce network complexity, security, </a:t>
            </a:r>
          </a:p>
          <a:p>
            <a:pPr marL="0" indent="0">
              <a:buNone/>
            </a:pPr>
            <a:r>
              <a:rPr lang="en-US" sz="1800" dirty="0"/>
              <a:t>keep up with growing infrastructure needs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59B3ECE-3128-4D1D-9D5C-AA9D8119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70" y="2506910"/>
            <a:ext cx="2438400" cy="243840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C12CEED-D041-416E-ACEE-4520B8E60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90" y="4945310"/>
            <a:ext cx="4019380" cy="16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930D-06B1-4BD0-94EA-D8F56677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38067"/>
          </a:xfrm>
        </p:spPr>
        <p:txBody>
          <a:bodyPr>
            <a:normAutofit fontScale="90000"/>
          </a:bodyPr>
          <a:lstStyle/>
          <a:p>
            <a:r>
              <a:rPr lang="en-US" dirty="0"/>
              <a:t>Key Points from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EA55-1B8F-4BB3-ACF8-93DEA9E2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74084"/>
            <a:ext cx="9144000" cy="37249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2021 Top Networking Challenges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1600" dirty="0"/>
              <a:t>- </a:t>
            </a:r>
            <a:r>
              <a:rPr lang="en-US" sz="1400" dirty="0"/>
              <a:t>Responding to disruptions(45%)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- Accommodating new business needs(40%)</a:t>
            </a:r>
          </a:p>
          <a:p>
            <a:r>
              <a:rPr lang="en-US" sz="2000" dirty="0"/>
              <a:t>35% are upgrading to NaaS for the latest networking technologies</a:t>
            </a:r>
          </a:p>
          <a:p>
            <a:r>
              <a:rPr lang="en-US" sz="2000" dirty="0"/>
              <a:t>49% desired multicloud access</a:t>
            </a:r>
          </a:p>
          <a:p>
            <a:r>
              <a:rPr lang="en-US" sz="2000" dirty="0"/>
              <a:t>40% of large-enterprise IT budgets will be redistributed due to adoption of as-a-service bundles</a:t>
            </a:r>
          </a:p>
          <a:p>
            <a:r>
              <a:rPr lang="en-US" sz="2000" dirty="0"/>
              <a:t>50% of data-center infrastructure will be transitioned to the as-a-service model by 2024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60A593B-D26F-4CC4-A066-A6B28B46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21" y="251277"/>
            <a:ext cx="5182856" cy="29767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585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1EF69-9786-4BB8-9473-F72079FD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dirty="0"/>
              <a:t>How this relates to IT</a:t>
            </a:r>
            <a:r>
              <a:rPr lang="en-US" sz="6000" dirty="0"/>
              <a:t>609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9A05-29B6-4581-8BE6-8DFE00B5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/>
              <a:t>Additive to the other aaS Cloud offerings(PaaS, IaaS, SaaS)</a:t>
            </a:r>
          </a:p>
          <a:p>
            <a:pPr>
              <a:lnSpc>
                <a:spcPct val="95000"/>
              </a:lnSpc>
            </a:pPr>
            <a:r>
              <a:rPr lang="en-US"/>
              <a:t>Can </a:t>
            </a:r>
            <a:r>
              <a:rPr lang="en-US" dirty="0"/>
              <a:t>be virtualized similarly to IaC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dirty="0"/>
              <a:t>WAN specification</a:t>
            </a:r>
            <a:endParaRPr lang="en-US"/>
          </a:p>
          <a:p>
            <a:pPr>
              <a:lnSpc>
                <a:spcPct val="95000"/>
              </a:lnSpc>
            </a:pPr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2C5CD8D-3F65-4AD1-AB7E-0F7674AC0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3" y="1096003"/>
            <a:ext cx="3251461" cy="3204490"/>
          </a:xfrm>
          <a:prstGeom prst="rect">
            <a:avLst/>
          </a:prstGeom>
        </p:spPr>
      </p:pic>
      <p:pic>
        <p:nvPicPr>
          <p:cNvPr id="7" name="Picture 6" descr="A picture containing building material, table, lumber&#10;&#10;Description automatically generated">
            <a:extLst>
              <a:ext uri="{FF2B5EF4-FFF2-40B4-BE49-F238E27FC236}">
                <a16:creationId xmlns:a16="http://schemas.microsoft.com/office/drawing/2014/main" id="{D115C0C1-255A-4D27-B324-D3322555D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6" t="9760" r="21320" b="9008"/>
          <a:stretch/>
        </p:blipFill>
        <p:spPr>
          <a:xfrm>
            <a:off x="5250612" y="3694678"/>
            <a:ext cx="3039138" cy="23723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677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7F90-D26B-42FE-B691-D98E8B56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74624"/>
            <a:ext cx="9144000" cy="7051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Thanks For Watching</a:t>
            </a:r>
            <a:r>
              <a:rPr lang="en-US" sz="6000" dirty="0"/>
              <a:t>!!</a:t>
            </a:r>
            <a:endParaRPr lang="en-US" dirty="0"/>
          </a:p>
        </p:txBody>
      </p:sp>
      <p:pic>
        <p:nvPicPr>
          <p:cNvPr id="5" name="Picture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ABD22D4D-D2F8-4700-9F37-46D9FFAA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" b="7941"/>
          <a:stretch/>
        </p:blipFill>
        <p:spPr>
          <a:xfrm>
            <a:off x="1920576" y="2314451"/>
            <a:ext cx="3898437" cy="35947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EE4048A-B847-417C-BFCD-590913EC5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6277" r="7540" b="4312"/>
          <a:stretch/>
        </p:blipFill>
        <p:spPr>
          <a:xfrm>
            <a:off x="6372988" y="2314451"/>
            <a:ext cx="3898436" cy="35947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483434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Cisco NaaS study: IT pros are interested but wary by Michael Cooney -Network World Blog, 11/3/21, LINK</vt:lpstr>
      <vt:lpstr>Who, What, When, Where, and Why??</vt:lpstr>
      <vt:lpstr>Key Points from Study</vt:lpstr>
      <vt:lpstr>How this relates to IT609</vt:lpstr>
      <vt:lpstr>Thanks For Watching!!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NaaS study: IT pros are interested but wary by Michael Cooney -Network World Blog, 11/3/21, LINK</dc:title>
  <dc:creator>Ryan 🍗</dc:creator>
  <cp:lastModifiedBy>Ryan 🍗</cp:lastModifiedBy>
  <cp:revision>1</cp:revision>
  <dcterms:created xsi:type="dcterms:W3CDTF">2021-11-19T02:42:50Z</dcterms:created>
  <dcterms:modified xsi:type="dcterms:W3CDTF">2021-11-19T06:06:01Z</dcterms:modified>
</cp:coreProperties>
</file>