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87866e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87866e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9e43b27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9e43b27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9e43b270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9e43b270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87866e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87866e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87866e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87866e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87866e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87866e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52.204.9.2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1146350"/>
            <a:ext cx="3654000" cy="11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Heatsweep on </a:t>
            </a:r>
            <a:r>
              <a:rPr lang="en" u="sng" strike="sngStrike"/>
              <a:t>Azure</a:t>
            </a:r>
            <a:r>
              <a:rPr lang="en" u="sng"/>
              <a:t> AWS</a:t>
            </a:r>
            <a:endParaRPr u="sng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7205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Ryan J. Skelly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IT791 - 4/24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975" y="865463"/>
            <a:ext cx="4529700" cy="341256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83200" y="155200"/>
            <a:ext cx="3409800" cy="8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Purpose</a:t>
            </a:r>
            <a:endParaRPr u="sng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35900" y="34320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Stand Up Heatsweep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Accessible</a:t>
            </a:r>
            <a:r>
              <a:rPr lang="en"/>
              <a:t> &amp; </a:t>
            </a:r>
            <a:r>
              <a:rPr lang="en"/>
              <a:t>Resilient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Cloud Native w/o Refactor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Easy to Use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75975" y="1588200"/>
            <a:ext cx="3800400" cy="28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2 Player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Objective: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color to uncover Hotspot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Connect a line from Starting Corner to HotSpot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Leaderboard + 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178700" y="155200"/>
            <a:ext cx="3409800" cy="8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Game</a:t>
            </a:r>
            <a:endParaRPr u="sng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20760" r="19359" t="0"/>
          <a:stretch/>
        </p:blipFill>
        <p:spPr>
          <a:xfrm>
            <a:off x="575725" y="1064125"/>
            <a:ext cx="3565550" cy="2202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74" y="0"/>
            <a:ext cx="8416824" cy="44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67750" y="4462375"/>
            <a:ext cx="4236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Component</a:t>
            </a:r>
            <a:r>
              <a:rPr lang="en" u="sng"/>
              <a:t> Diagram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Architectural  pillars</a:t>
            </a:r>
            <a:endParaRPr u="sng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Security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In and Outbound VPC Hardened with bare-minimum open ports(4)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Encrypted Communication between EC2 and RDS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Modifications to any service require root IAM </a:t>
            </a:r>
            <a:r>
              <a:rPr lang="en"/>
              <a:t>privileges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Reliability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Load Balancer, and Auto Scaling Enabled, w/ Health Checks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Spawned from AMI templates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Elastic IP set on Load Balancer to make it reachable from the same IP </a:t>
            </a:r>
            <a:r>
              <a:rPr lang="en"/>
              <a:t>every time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Performance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Auto Scale starts when average CPU usage is &gt;70%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CloudTrail to track and log API usage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Cost Optimization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Cost Explorer and Trusted Advisor have been enabled to provide </a:t>
            </a:r>
            <a:r>
              <a:rPr lang="en"/>
              <a:t>sufficient</a:t>
            </a:r>
            <a:r>
              <a:rPr lang="en"/>
              <a:t> cost insights and suggestions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Spot </a:t>
            </a:r>
            <a:r>
              <a:rPr lang="en"/>
              <a:t>Availability</a:t>
            </a:r>
            <a:r>
              <a:rPr lang="en"/>
              <a:t> on all EC2 instances, and 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Operational Excellence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CloudWatch </a:t>
            </a:r>
            <a:r>
              <a:rPr lang="en"/>
              <a:t>logging</a:t>
            </a:r>
            <a:r>
              <a:rPr lang="en"/>
              <a:t> instantiated on all EC2 instances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AWS Systems Manager used to track aggregate anomalies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OpsWorks to map anomalies to bug/issue creation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-&gt; AWS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Azure 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Container 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Web App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AWS 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EC2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EKS vs Azure K8s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Shared Weakness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Domain Names + LetsEncrypt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Docker-Compose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7119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AWS Strengths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Dynamic Spot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Kubernetes Alternative(EC2 Auto Scaling)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Cost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Other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Free 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Container </a:t>
            </a:r>
            <a:r>
              <a:rPr lang="en"/>
              <a:t>Registries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Dynamic Lift-and-Shift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Log reachability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SMS Alerts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Mobile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575" y="722375"/>
            <a:ext cx="5651151" cy="29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Github Workflows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Unit and Integration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Django -&gt; 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IAM Role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Domain Registrar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Google Domains for 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App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2497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52.204.9.238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