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2"/>
  </p:notesMasterIdLst>
  <p:sldIdLst>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790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commons.wikimedia.org/wiki/File:Slack_Icon.png" TargetMode="External"/><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hyperlink" Target="https://commons.wikimedia.org/wiki/File:Slack_Icon.png" TargetMode="External"/><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What is Discord?</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Discord vs Slack</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Discord.py</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2">
            <a:extLst>
              <a:ext uri="{837473B0-CC2E-450A-ABE3-18F120FF3D39}">
                <a1611:picAttrSrcUrl xmlns:a1611="http://schemas.microsoft.com/office/drawing/2016/11/main" r:id="rId3"/>
              </a:ext>
            </a:extLst>
          </a:blip>
          <a:srcRect/>
          <a:stretch>
            <a:fillRect/>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dirty="0"/>
            <a:t>What is Discord?</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2">
            <a:extLst>
              <a:ext uri="{837473B0-CC2E-450A-ABE3-18F120FF3D39}">
                <a1611:picAttrSrcUrl xmlns:a1611="http://schemas.microsoft.com/office/drawing/2016/11/main" r:id="rId3"/>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dirty="0"/>
            <a:t>Discord vs Slack</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dirty="0"/>
            <a:t>Discord.py</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7EC7D-9A1D-4ADA-AC3F-80CD5AFF17E6}" type="datetimeFigureOut">
              <a:rPr lang="en-NZ" smtClean="0"/>
              <a:t>10/08/2020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F2163-1DC2-4425-A794-881E96A51CDE}" type="slidenum">
              <a:rPr lang="en-NZ" smtClean="0"/>
              <a:t>‹#›</a:t>
            </a:fld>
            <a:endParaRPr lang="en-NZ"/>
          </a:p>
        </p:txBody>
      </p:sp>
    </p:spTree>
    <p:extLst>
      <p:ext uri="{BB962C8B-B14F-4D97-AF65-F5344CB8AC3E}">
        <p14:creationId xmlns:p14="http://schemas.microsoft.com/office/powerpoint/2010/main" val="402704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Skelmis/DPY-Ticket-Bo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 Introduce yourself</a:t>
            </a:r>
          </a:p>
          <a:p>
            <a:pPr marL="171450" indent="-171450">
              <a:buFontTx/>
              <a:buChar char="-"/>
            </a:pPr>
            <a:r>
              <a:rPr lang="en-NZ" dirty="0"/>
              <a:t>Talk about what I am studying </a:t>
            </a:r>
          </a:p>
          <a:p>
            <a:pPr marL="171450" indent="-171450">
              <a:buFontTx/>
              <a:buChar char="-"/>
            </a:pPr>
            <a:r>
              <a:rPr lang="en-NZ" dirty="0"/>
              <a:t>My knowledge with python and </a:t>
            </a:r>
            <a:r>
              <a:rPr lang="en-NZ" dirty="0" err="1"/>
              <a:t>dpy</a:t>
            </a:r>
            <a:endParaRPr lang="en-NZ" dirty="0"/>
          </a:p>
          <a:p>
            <a:pPr marL="171450" indent="-171450">
              <a:buFontTx/>
              <a:buChar char="-"/>
            </a:pPr>
            <a:r>
              <a:rPr lang="en-NZ" dirty="0"/>
              <a:t>Also state this is my first time doing this so don’t get your hopes up </a:t>
            </a:r>
            <a:r>
              <a:rPr lang="en-NZ" dirty="0" err="1"/>
              <a:t>haha</a:t>
            </a:r>
            <a:endParaRPr lang="en-NZ" dirty="0"/>
          </a:p>
        </p:txBody>
      </p:sp>
      <p:sp>
        <p:nvSpPr>
          <p:cNvPr id="4" name="Slide Number Placeholder 3"/>
          <p:cNvSpPr>
            <a:spLocks noGrp="1"/>
          </p:cNvSpPr>
          <p:nvPr>
            <p:ph type="sldNum" sz="quarter" idx="5"/>
          </p:nvPr>
        </p:nvSpPr>
        <p:spPr/>
        <p:txBody>
          <a:bodyPr/>
          <a:lstStyle/>
          <a:p>
            <a:fld id="{2B3F2163-1DC2-4425-A794-881E96A51CDE}" type="slidenum">
              <a:rPr lang="en-NZ" smtClean="0"/>
              <a:t>1</a:t>
            </a:fld>
            <a:endParaRPr lang="en-NZ"/>
          </a:p>
        </p:txBody>
      </p:sp>
    </p:spTree>
    <p:extLst>
      <p:ext uri="{BB962C8B-B14F-4D97-AF65-F5344CB8AC3E}">
        <p14:creationId xmlns:p14="http://schemas.microsoft.com/office/powerpoint/2010/main" val="654345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What is discord?</a:t>
            </a:r>
            <a:br>
              <a:rPr lang="en-NZ" dirty="0"/>
            </a:br>
            <a:r>
              <a:rPr lang="en-NZ" dirty="0"/>
              <a:t>-   Founded as a means for gamers to communicate with each other, discord now is a multi utility chat service </a:t>
            </a:r>
          </a:p>
          <a:p>
            <a:r>
              <a:rPr lang="en-NZ" dirty="0"/>
              <a:t>-   Cross platform out of the box, makes for easy usage</a:t>
            </a:r>
          </a:p>
          <a:p>
            <a:pPr marL="171450" indent="-171450">
              <a:buFontTx/>
              <a:buChar char="-"/>
            </a:pPr>
            <a:r>
              <a:rPr lang="en-NZ" dirty="0"/>
              <a:t>Over 250 million registered users in 2019, that’s a whole lot of market share &amp; opportunities both business’s and developers are missing out on</a:t>
            </a:r>
          </a:p>
          <a:p>
            <a:pPr marL="171450" indent="-171450">
              <a:buFontTx/>
              <a:buChar char="-"/>
            </a:pPr>
            <a:r>
              <a:rPr lang="en-NZ" dirty="0"/>
              <a:t>Talk about </a:t>
            </a:r>
            <a:r>
              <a:rPr lang="en-NZ" dirty="0" err="1"/>
              <a:t>pokecord</a:t>
            </a:r>
            <a:r>
              <a:rPr lang="en-NZ" dirty="0"/>
              <a:t>, with estimated earnings being in the hundreds of thousands a year on a conservative guess</a:t>
            </a:r>
          </a:p>
          <a:p>
            <a:pPr marL="171450" indent="-171450">
              <a:buFontTx/>
              <a:buChar char="-"/>
            </a:pPr>
            <a:endParaRPr lang="en-NZ" dirty="0"/>
          </a:p>
          <a:p>
            <a:pPr marL="0" indent="0">
              <a:buFontTx/>
              <a:buNone/>
            </a:pPr>
            <a:r>
              <a:rPr lang="en-NZ" dirty="0"/>
              <a:t>Discord vs Slack -  A quick overview for those who may think why not just use slack</a:t>
            </a:r>
          </a:p>
          <a:p>
            <a:pPr marL="171450" indent="-171450">
              <a:buFont typeface="Arial" panose="020B0604020202020204" pitchFamily="34" charset="0"/>
              <a:buChar char="•"/>
            </a:pPr>
            <a:r>
              <a:rPr lang="en-NZ" dirty="0"/>
              <a:t>Slack is the professional version of discord, however, that does mean it does not carry the same weight &amp; age demographic that discord has</a:t>
            </a:r>
          </a:p>
          <a:p>
            <a:pPr marL="171450" indent="-171450">
              <a:buFont typeface="Arial" panose="020B0604020202020204" pitchFamily="34" charset="0"/>
              <a:buChar char="•"/>
            </a:pPr>
            <a:r>
              <a:rPr lang="en-NZ" dirty="0"/>
              <a:t>Discord is catering to the younger audience which is where I personally feel we should be working towards; I mean I use discord rather then slack because its also what my friends use</a:t>
            </a:r>
          </a:p>
          <a:p>
            <a:pPr marL="0" indent="0">
              <a:buFont typeface="Arial" panose="020B0604020202020204" pitchFamily="34" charset="0"/>
              <a:buNone/>
            </a:pPr>
            <a:endParaRPr lang="en-NZ" dirty="0"/>
          </a:p>
          <a:p>
            <a:pPr marL="0" indent="0">
              <a:buFont typeface="Arial" panose="020B0604020202020204" pitchFamily="34" charset="0"/>
              <a:buNone/>
            </a:pPr>
            <a:r>
              <a:rPr lang="en-NZ" dirty="0"/>
              <a:t>Discord.py</a:t>
            </a:r>
          </a:p>
          <a:p>
            <a:pPr marL="171450" indent="-171450">
              <a:buFont typeface="Arial" panose="020B0604020202020204" pitchFamily="34" charset="0"/>
              <a:buChar char="•"/>
            </a:pPr>
            <a:r>
              <a:rPr lang="en-US" dirty="0"/>
              <a:t>A modern, easy to use, feature-rich, and async ready API wrapper for Discord written in Python.</a:t>
            </a:r>
          </a:p>
          <a:p>
            <a:pPr marL="171450" indent="-171450">
              <a:buFont typeface="Arial" panose="020B0604020202020204" pitchFamily="34" charset="0"/>
              <a:buChar char="•"/>
            </a:pPr>
            <a:r>
              <a:rPr lang="en-US" dirty="0"/>
              <a:t>Features async &amp; await usage for non blocking calls and implementation</a:t>
            </a:r>
          </a:p>
          <a:p>
            <a:pPr marL="171450" indent="-171450">
              <a:buFont typeface="Arial" panose="020B0604020202020204" pitchFamily="34" charset="0"/>
              <a:buChar char="•"/>
            </a:pPr>
            <a:r>
              <a:rPr lang="en-US" dirty="0"/>
              <a:t>Handles all the correct </a:t>
            </a:r>
            <a:r>
              <a:rPr lang="en-US" dirty="0" err="1"/>
              <a:t>api</a:t>
            </a:r>
            <a:r>
              <a:rPr lang="en-US" dirty="0"/>
              <a:t> rate limiting as well as supporting 100% coverage of the supported endpoints</a:t>
            </a:r>
          </a:p>
          <a:p>
            <a:pPr marL="171450" indent="-171450">
              <a:buFont typeface="Arial" panose="020B0604020202020204" pitchFamily="34" charset="0"/>
              <a:buChar char="•"/>
            </a:pPr>
            <a:r>
              <a:rPr lang="en-US" dirty="0"/>
              <a:t>Nice usage of objects for almost everything means it is easy to work with</a:t>
            </a:r>
          </a:p>
          <a:p>
            <a:pPr marL="0" indent="0">
              <a:buFont typeface="Arial" panose="020B0604020202020204" pitchFamily="34" charset="0"/>
              <a:buNone/>
            </a:pPr>
            <a:endParaRPr lang="en-NZ" dirty="0"/>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5"/>
          </p:nvPr>
        </p:nvSpPr>
        <p:spPr/>
        <p:txBody>
          <a:bodyPr/>
          <a:lstStyle/>
          <a:p>
            <a:fld id="{2B3F2163-1DC2-4425-A794-881E96A51CDE}" type="slidenum">
              <a:rPr lang="en-NZ" smtClean="0"/>
              <a:t>2</a:t>
            </a:fld>
            <a:endParaRPr lang="en-NZ"/>
          </a:p>
        </p:txBody>
      </p:sp>
    </p:spTree>
    <p:extLst>
      <p:ext uri="{BB962C8B-B14F-4D97-AF65-F5344CB8AC3E}">
        <p14:creationId xmlns:p14="http://schemas.microsoft.com/office/powerpoint/2010/main" val="407643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Go over the </a:t>
            </a:r>
            <a:r>
              <a:rPr lang="en-NZ" dirty="0" err="1"/>
              <a:t>powerpoint</a:t>
            </a:r>
            <a:r>
              <a:rPr lang="en-NZ" dirty="0"/>
              <a:t> before delving into the coding side of things</a:t>
            </a:r>
          </a:p>
        </p:txBody>
      </p:sp>
      <p:sp>
        <p:nvSpPr>
          <p:cNvPr id="4" name="Slide Number Placeholder 3"/>
          <p:cNvSpPr>
            <a:spLocks noGrp="1"/>
          </p:cNvSpPr>
          <p:nvPr>
            <p:ph type="sldNum" sz="quarter" idx="5"/>
          </p:nvPr>
        </p:nvSpPr>
        <p:spPr/>
        <p:txBody>
          <a:bodyPr/>
          <a:lstStyle/>
          <a:p>
            <a:fld id="{2B3F2163-1DC2-4425-A794-881E96A51CDE}" type="slidenum">
              <a:rPr lang="en-NZ" smtClean="0"/>
              <a:t>3</a:t>
            </a:fld>
            <a:endParaRPr lang="en-NZ"/>
          </a:p>
        </p:txBody>
      </p:sp>
    </p:spTree>
    <p:extLst>
      <p:ext uri="{BB962C8B-B14F-4D97-AF65-F5344CB8AC3E}">
        <p14:creationId xmlns:p14="http://schemas.microsoft.com/office/powerpoint/2010/main" val="181706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Take them through setting up a new bot for usage,</a:t>
            </a:r>
          </a:p>
          <a:p>
            <a:pPr marL="171450" indent="-171450">
              <a:buFont typeface="Arial" panose="020B0604020202020204" pitchFamily="34" charset="0"/>
              <a:buChar char="•"/>
            </a:pPr>
            <a:r>
              <a:rPr lang="en-NZ" dirty="0"/>
              <a:t>Add said bot to your test server</a:t>
            </a:r>
          </a:p>
          <a:p>
            <a:pPr marL="171450" indent="-171450">
              <a:buFont typeface="Arial" panose="020B0604020202020204" pitchFamily="34" charset="0"/>
              <a:buChar char="•"/>
            </a:pPr>
            <a:r>
              <a:rPr lang="en-NZ" dirty="0"/>
              <a:t>Use the bot for demonstrations</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Discuss </a:t>
            </a:r>
            <a:r>
              <a:rPr lang="en-NZ" dirty="0" err="1"/>
              <a:t>whats</a:t>
            </a:r>
            <a:r>
              <a:rPr lang="en-NZ" dirty="0"/>
              <a:t> on the bot page at </a:t>
            </a:r>
            <a:r>
              <a:rPr lang="en-NZ" dirty="0" err="1"/>
              <a:t>discorddev</a:t>
            </a:r>
            <a:r>
              <a:rPr lang="en-NZ" dirty="0"/>
              <a:t> &amp; token security </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Discuss teams vs solo</a:t>
            </a:r>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5"/>
          </p:nvPr>
        </p:nvSpPr>
        <p:spPr/>
        <p:txBody>
          <a:bodyPr/>
          <a:lstStyle/>
          <a:p>
            <a:fld id="{2B3F2163-1DC2-4425-A794-881E96A51CDE}" type="slidenum">
              <a:rPr lang="en-NZ" smtClean="0"/>
              <a:t>4</a:t>
            </a:fld>
            <a:endParaRPr lang="en-NZ"/>
          </a:p>
        </p:txBody>
      </p:sp>
    </p:spTree>
    <p:extLst>
      <p:ext uri="{BB962C8B-B14F-4D97-AF65-F5344CB8AC3E}">
        <p14:creationId xmlns:p14="http://schemas.microsoft.com/office/powerpoint/2010/main" val="193046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B3F2163-1DC2-4425-A794-881E96A51CDE}" type="slidenum">
              <a:rPr lang="en-NZ" smtClean="0"/>
              <a:t>5</a:t>
            </a:fld>
            <a:endParaRPr lang="en-NZ"/>
          </a:p>
        </p:txBody>
      </p:sp>
    </p:spTree>
    <p:extLst>
      <p:ext uri="{BB962C8B-B14F-4D97-AF65-F5344CB8AC3E}">
        <p14:creationId xmlns:p14="http://schemas.microsoft.com/office/powerpoint/2010/main" val="155421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Discuss all of that list before showcasing the following</a:t>
            </a:r>
          </a:p>
          <a:p>
            <a:pPr marL="171450" indent="-171450">
              <a:buFont typeface="Arial" panose="020B0604020202020204" pitchFamily="34" charset="0"/>
              <a:buChar char="•"/>
            </a:pPr>
            <a:r>
              <a:rPr lang="en-NZ" dirty="0"/>
              <a:t>Background tasks (News every morning)</a:t>
            </a:r>
          </a:p>
          <a:p>
            <a:pPr marL="171450" indent="-171450">
              <a:buFont typeface="Arial" panose="020B0604020202020204" pitchFamily="34" charset="0"/>
              <a:buChar char="•"/>
            </a:pPr>
            <a:r>
              <a:rPr lang="en-NZ" dirty="0"/>
              <a:t>Custom convertors (Reminder command)</a:t>
            </a:r>
          </a:p>
          <a:p>
            <a:pPr marL="171450" indent="-171450">
              <a:buFont typeface="Arial" panose="020B0604020202020204" pitchFamily="34" charset="0"/>
              <a:buChar char="•"/>
            </a:pPr>
            <a:r>
              <a:rPr lang="en-NZ" dirty="0"/>
              <a:t>Pagination (Pyro type help command)</a:t>
            </a:r>
          </a:p>
          <a:p>
            <a:pPr marL="171450" indent="-171450">
              <a:buFont typeface="Arial" panose="020B0604020202020204" pitchFamily="34" charset="0"/>
              <a:buChar char="•"/>
            </a:pPr>
            <a:r>
              <a:rPr lang="en-NZ" dirty="0"/>
              <a:t>Menus (Show a simple menu with </a:t>
            </a:r>
            <a:r>
              <a:rPr lang="en-NZ" dirty="0" err="1"/>
              <a:t>discord.ext.menus</a:t>
            </a:r>
            <a:r>
              <a:rPr lang="en-NZ" dirty="0"/>
              <a:t>)</a:t>
            </a:r>
          </a:p>
          <a:p>
            <a:pPr marL="171450" indent="-171450">
              <a:buFont typeface="Arial" panose="020B0604020202020204" pitchFamily="34" charset="0"/>
              <a:buChar char="•"/>
            </a:pPr>
            <a:r>
              <a:rPr lang="en-NZ" dirty="0"/>
              <a:t>Getting user input (Echo command)</a:t>
            </a:r>
          </a:p>
          <a:p>
            <a:pPr marL="171450" indent="-171450">
              <a:buFont typeface="Arial" panose="020B0604020202020204" pitchFamily="34" charset="0"/>
              <a:buChar char="•"/>
            </a:pPr>
            <a:r>
              <a:rPr lang="en-NZ" dirty="0"/>
              <a:t>Music &amp; Audio (GTTS)</a:t>
            </a:r>
          </a:p>
          <a:p>
            <a:pPr marL="171450" indent="-171450">
              <a:buFont typeface="Arial" panose="020B0604020202020204" pitchFamily="34" charset="0"/>
              <a:buChar char="•"/>
            </a:pPr>
            <a:r>
              <a:rPr lang="en-NZ" dirty="0"/>
              <a:t>Tickets (</a:t>
            </a:r>
            <a:r>
              <a:rPr lang="en-NZ" dirty="0">
                <a:hlinkClick r:id="rId3"/>
              </a:rPr>
              <a:t>https://github.com/Skelmis/DPY-Ticket-Bot</a:t>
            </a:r>
            <a:r>
              <a:rPr lang="en-NZ" dirty="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a:t>Markov Chains (DPY Story bot)</a:t>
            </a:r>
          </a:p>
          <a:p>
            <a:pPr marL="0" indent="0">
              <a:buFont typeface="Arial" panose="020B0604020202020204" pitchFamily="34" charset="0"/>
              <a:buNone/>
            </a:pPr>
            <a:endParaRPr lang="en-NZ" dirty="0"/>
          </a:p>
          <a:p>
            <a:pPr marL="171450" indent="-171450">
              <a:buFont typeface="Arial" panose="020B0604020202020204" pitchFamily="34" charset="0"/>
              <a:buChar char="•"/>
            </a:pPr>
            <a:endParaRPr lang="en-NZ" dirty="0"/>
          </a:p>
        </p:txBody>
      </p:sp>
      <p:sp>
        <p:nvSpPr>
          <p:cNvPr id="4" name="Slide Number Placeholder 3"/>
          <p:cNvSpPr>
            <a:spLocks noGrp="1"/>
          </p:cNvSpPr>
          <p:nvPr>
            <p:ph type="sldNum" sz="quarter" idx="5"/>
          </p:nvPr>
        </p:nvSpPr>
        <p:spPr/>
        <p:txBody>
          <a:bodyPr/>
          <a:lstStyle/>
          <a:p>
            <a:fld id="{2B3F2163-1DC2-4425-A794-881E96A51CDE}" type="slidenum">
              <a:rPr lang="en-NZ" smtClean="0"/>
              <a:t>6</a:t>
            </a:fld>
            <a:endParaRPr lang="en-NZ"/>
          </a:p>
        </p:txBody>
      </p:sp>
    </p:spTree>
    <p:extLst>
      <p:ext uri="{BB962C8B-B14F-4D97-AF65-F5344CB8AC3E}">
        <p14:creationId xmlns:p14="http://schemas.microsoft.com/office/powerpoint/2010/main" val="289911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Discuss how the codebase is on my </a:t>
            </a:r>
            <a:r>
              <a:rPr lang="en-NZ" dirty="0" err="1"/>
              <a:t>github</a:t>
            </a:r>
            <a:r>
              <a:rPr lang="en-NZ" dirty="0"/>
              <a:t>, and to simply follow the readme for installation instructions</a:t>
            </a:r>
          </a:p>
        </p:txBody>
      </p:sp>
      <p:sp>
        <p:nvSpPr>
          <p:cNvPr id="4" name="Slide Number Placeholder 3"/>
          <p:cNvSpPr>
            <a:spLocks noGrp="1"/>
          </p:cNvSpPr>
          <p:nvPr>
            <p:ph type="sldNum" sz="quarter" idx="5"/>
          </p:nvPr>
        </p:nvSpPr>
        <p:spPr/>
        <p:txBody>
          <a:bodyPr/>
          <a:lstStyle/>
          <a:p>
            <a:fld id="{2B3F2163-1DC2-4425-A794-881E96A51CDE}" type="slidenum">
              <a:rPr lang="en-NZ" smtClean="0"/>
              <a:t>7</a:t>
            </a:fld>
            <a:endParaRPr lang="en-NZ"/>
          </a:p>
        </p:txBody>
      </p:sp>
    </p:spTree>
    <p:extLst>
      <p:ext uri="{BB962C8B-B14F-4D97-AF65-F5344CB8AC3E}">
        <p14:creationId xmlns:p14="http://schemas.microsoft.com/office/powerpoint/2010/main" val="245800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iscord.com/developers/applic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iscordpy.readthedocs.io/en/late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kelmis/Python-Meetu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Discord.Py</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Ethan McKee-Harris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0685639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8A4-A679-4EA8-A4AD-B4B2617896A8}"/>
              </a:ext>
            </a:extLst>
          </p:cNvPr>
          <p:cNvSpPr>
            <a:spLocks noGrp="1"/>
          </p:cNvSpPr>
          <p:nvPr>
            <p:ph type="title"/>
          </p:nvPr>
        </p:nvSpPr>
        <p:spPr/>
        <p:txBody>
          <a:bodyPr/>
          <a:lstStyle/>
          <a:p>
            <a:r>
              <a:rPr lang="en-NZ" dirty="0">
                <a:solidFill>
                  <a:srgbClr val="222222"/>
                </a:solidFill>
                <a:latin typeface="arial" panose="020B0604020202020204" pitchFamily="34" charset="0"/>
              </a:rPr>
              <a:t>P</a:t>
            </a:r>
            <a:r>
              <a:rPr lang="en-NZ" b="0" i="0" dirty="0">
                <a:solidFill>
                  <a:srgbClr val="222222"/>
                </a:solidFill>
                <a:effectLst/>
                <a:latin typeface="arial" panose="020B0604020202020204" pitchFamily="34" charset="0"/>
              </a:rPr>
              <a:t>rerequisites</a:t>
            </a:r>
            <a:endParaRPr lang="en-NZ" dirty="0"/>
          </a:p>
        </p:txBody>
      </p:sp>
      <p:sp>
        <p:nvSpPr>
          <p:cNvPr id="3" name="Content Placeholder 2">
            <a:extLst>
              <a:ext uri="{FF2B5EF4-FFF2-40B4-BE49-F238E27FC236}">
                <a16:creationId xmlns:a16="http://schemas.microsoft.com/office/drawing/2014/main" id="{35C5BF15-67AC-4FE0-B37B-757CA3CA01C6}"/>
              </a:ext>
            </a:extLst>
          </p:cNvPr>
          <p:cNvSpPr>
            <a:spLocks noGrp="1"/>
          </p:cNvSpPr>
          <p:nvPr>
            <p:ph idx="1"/>
          </p:nvPr>
        </p:nvSpPr>
        <p:spPr/>
        <p:txBody>
          <a:bodyPr/>
          <a:lstStyle/>
          <a:p>
            <a:pPr>
              <a:buFont typeface="Wingdings" panose="05000000000000000000" pitchFamily="2" charset="2"/>
              <a:buChar char="Ø"/>
            </a:pPr>
            <a:r>
              <a:rPr lang="en-NZ" dirty="0"/>
              <a:t>An understanding of Python data types such as </a:t>
            </a:r>
            <a:r>
              <a:rPr lang="en-NZ" dirty="0" err="1"/>
              <a:t>ints</a:t>
            </a:r>
            <a:r>
              <a:rPr lang="en-NZ" dirty="0"/>
              <a:t>, strings, lists and dictionaries</a:t>
            </a:r>
          </a:p>
          <a:p>
            <a:pPr>
              <a:buFont typeface="Wingdings" panose="05000000000000000000" pitchFamily="2" charset="2"/>
              <a:buChar char="Ø"/>
            </a:pPr>
            <a:r>
              <a:rPr lang="en-NZ" dirty="0"/>
              <a:t>A good understanding of variables, namespaces and variable scopes</a:t>
            </a:r>
          </a:p>
          <a:p>
            <a:pPr>
              <a:buFont typeface="Wingdings" panose="05000000000000000000" pitchFamily="2" charset="2"/>
              <a:buChar char="Ø"/>
            </a:pPr>
            <a:r>
              <a:rPr lang="en-NZ" dirty="0"/>
              <a:t>Control flow, conditional statements etc</a:t>
            </a:r>
          </a:p>
          <a:p>
            <a:pPr>
              <a:buFont typeface="Wingdings" panose="05000000000000000000" pitchFamily="2" charset="2"/>
              <a:buChar char="Ø"/>
            </a:pPr>
            <a:r>
              <a:rPr lang="en-NZ" dirty="0"/>
              <a:t>Exception handling</a:t>
            </a:r>
          </a:p>
          <a:p>
            <a:pPr>
              <a:buFont typeface="Wingdings" panose="05000000000000000000" pitchFamily="2" charset="2"/>
              <a:buChar char="Ø"/>
            </a:pPr>
            <a:r>
              <a:rPr lang="en-NZ" dirty="0" err="1"/>
              <a:t>Asyncio</a:t>
            </a:r>
            <a:r>
              <a:rPr lang="en-NZ" dirty="0"/>
              <a:t> basic’s &amp; understanding what is blocking code</a:t>
            </a:r>
          </a:p>
          <a:p>
            <a:pPr>
              <a:buFont typeface="Wingdings" panose="05000000000000000000" pitchFamily="2" charset="2"/>
              <a:buChar char="Ø"/>
            </a:pPr>
            <a:r>
              <a:rPr lang="en-NZ" dirty="0"/>
              <a:t>Functions, decorators &amp; type hinting</a:t>
            </a:r>
          </a:p>
          <a:p>
            <a:pPr>
              <a:buFont typeface="Wingdings" panose="05000000000000000000" pitchFamily="2" charset="2"/>
              <a:buChar char="Ø"/>
            </a:pPr>
            <a:r>
              <a:rPr lang="en-NZ" dirty="0"/>
              <a:t>Class’s, class methods, attributes, inheritance etc</a:t>
            </a:r>
          </a:p>
          <a:p>
            <a:pPr>
              <a:buFont typeface="Wingdings" panose="05000000000000000000" pitchFamily="2" charset="2"/>
              <a:buChar char="Ø"/>
            </a:pPr>
            <a:r>
              <a:rPr lang="en-NZ" dirty="0"/>
              <a:t>Importing packages &amp; your own files</a:t>
            </a:r>
          </a:p>
          <a:p>
            <a:pPr>
              <a:buFont typeface="Wingdings" panose="05000000000000000000" pitchFamily="2" charset="2"/>
              <a:buChar char="Ø"/>
            </a:pPr>
            <a:endParaRPr lang="en-NZ" dirty="0"/>
          </a:p>
          <a:p>
            <a:pPr marL="0" indent="0" algn="ctr">
              <a:buNone/>
            </a:pPr>
            <a:r>
              <a:rPr lang="en-NZ" sz="1600" u="sng" dirty="0"/>
              <a:t>Essentially just a good base understanding of Python</a:t>
            </a:r>
          </a:p>
        </p:txBody>
      </p:sp>
    </p:spTree>
    <p:extLst>
      <p:ext uri="{BB962C8B-B14F-4D97-AF65-F5344CB8AC3E}">
        <p14:creationId xmlns:p14="http://schemas.microsoft.com/office/powerpoint/2010/main" val="371873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795C-DA38-49E4-99CB-41976105D40F}"/>
              </a:ext>
            </a:extLst>
          </p:cNvPr>
          <p:cNvSpPr>
            <a:spLocks noGrp="1"/>
          </p:cNvSpPr>
          <p:nvPr>
            <p:ph type="title"/>
          </p:nvPr>
        </p:nvSpPr>
        <p:spPr/>
        <p:txBody>
          <a:bodyPr/>
          <a:lstStyle/>
          <a:p>
            <a:r>
              <a:rPr lang="en-NZ" dirty="0"/>
              <a:t>How to create a bot application</a:t>
            </a:r>
          </a:p>
        </p:txBody>
      </p:sp>
      <p:sp>
        <p:nvSpPr>
          <p:cNvPr id="3" name="Content Placeholder 2">
            <a:extLst>
              <a:ext uri="{FF2B5EF4-FFF2-40B4-BE49-F238E27FC236}">
                <a16:creationId xmlns:a16="http://schemas.microsoft.com/office/drawing/2014/main" id="{5B59FA1F-BB4F-4215-889D-83E38FF75F7E}"/>
              </a:ext>
            </a:extLst>
          </p:cNvPr>
          <p:cNvSpPr>
            <a:spLocks noGrp="1"/>
          </p:cNvSpPr>
          <p:nvPr>
            <p:ph idx="1"/>
          </p:nvPr>
        </p:nvSpPr>
        <p:spPr/>
        <p:txBody>
          <a:bodyPr/>
          <a:lstStyle/>
          <a:p>
            <a:pPr>
              <a:buFont typeface="Wingdings" panose="05000000000000000000" pitchFamily="2" charset="2"/>
              <a:buChar char="Ø"/>
            </a:pPr>
            <a:r>
              <a:rPr lang="en-NZ" dirty="0"/>
              <a:t>Head over to </a:t>
            </a:r>
            <a:r>
              <a:rPr lang="en-NZ" dirty="0">
                <a:hlinkClick r:id="rId3"/>
              </a:rPr>
              <a:t>https://discord.com/developers/applications/</a:t>
            </a:r>
            <a:r>
              <a:rPr lang="en-NZ" dirty="0"/>
              <a:t> and login with your account</a:t>
            </a:r>
          </a:p>
          <a:p>
            <a:pPr>
              <a:buFont typeface="Wingdings" panose="05000000000000000000" pitchFamily="2" charset="2"/>
              <a:buChar char="Ø"/>
            </a:pPr>
            <a:r>
              <a:rPr lang="en-NZ" dirty="0"/>
              <a:t>Click New Application</a:t>
            </a:r>
          </a:p>
          <a:p>
            <a:pPr>
              <a:buFont typeface="Wingdings" panose="05000000000000000000" pitchFamily="2" charset="2"/>
              <a:buChar char="Ø"/>
            </a:pPr>
            <a:r>
              <a:rPr lang="en-NZ" dirty="0"/>
              <a:t>Choose a name</a:t>
            </a:r>
          </a:p>
          <a:p>
            <a:pPr>
              <a:buFont typeface="Wingdings" panose="05000000000000000000" pitchFamily="2" charset="2"/>
              <a:buChar char="Ø"/>
            </a:pPr>
            <a:r>
              <a:rPr lang="en-NZ" dirty="0"/>
              <a:t>Head to the bot tab and click Add Bot -&gt; Then yes do it</a:t>
            </a:r>
          </a:p>
          <a:p>
            <a:pPr>
              <a:buFont typeface="Wingdings" panose="05000000000000000000" pitchFamily="2" charset="2"/>
              <a:buChar char="Ø"/>
            </a:pPr>
            <a:r>
              <a:rPr lang="en-NZ" dirty="0"/>
              <a:t>Here you can edit your bots name, picture etc</a:t>
            </a:r>
          </a:p>
          <a:p>
            <a:pPr marL="0" indent="0">
              <a:buNone/>
            </a:pPr>
            <a:r>
              <a:rPr lang="en-NZ" dirty="0"/>
              <a:t>To invite to your server:</a:t>
            </a:r>
          </a:p>
          <a:p>
            <a:r>
              <a:rPr lang="en-NZ" dirty="0"/>
              <a:t>Head over to OAuth2 and select the bot scope</a:t>
            </a:r>
          </a:p>
          <a:p>
            <a:r>
              <a:rPr lang="en-NZ" dirty="0"/>
              <a:t>Scroll down, select your permissions and then go to the given </a:t>
            </a:r>
            <a:r>
              <a:rPr lang="en-NZ" dirty="0" err="1"/>
              <a:t>url</a:t>
            </a:r>
            <a:endParaRPr lang="en-NZ" dirty="0"/>
          </a:p>
          <a:p>
            <a:r>
              <a:rPr lang="en-NZ" dirty="0"/>
              <a:t>Select the server to add it to and follow the given process</a:t>
            </a:r>
            <a:br>
              <a:rPr lang="en-NZ" dirty="0"/>
            </a:br>
            <a:endParaRPr lang="en-NZ" dirty="0"/>
          </a:p>
        </p:txBody>
      </p:sp>
    </p:spTree>
    <p:extLst>
      <p:ext uri="{BB962C8B-B14F-4D97-AF65-F5344CB8AC3E}">
        <p14:creationId xmlns:p14="http://schemas.microsoft.com/office/powerpoint/2010/main" val="330545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3E80-8DB4-4CD5-B9EA-B5F65DC4BE4F}"/>
              </a:ext>
            </a:extLst>
          </p:cNvPr>
          <p:cNvSpPr>
            <a:spLocks noGrp="1"/>
          </p:cNvSpPr>
          <p:nvPr>
            <p:ph type="title"/>
          </p:nvPr>
        </p:nvSpPr>
        <p:spPr/>
        <p:txBody>
          <a:bodyPr/>
          <a:lstStyle/>
          <a:p>
            <a:r>
              <a:rPr lang="en-NZ" dirty="0"/>
              <a:t>Its ‘Hello World’ Time</a:t>
            </a:r>
          </a:p>
        </p:txBody>
      </p:sp>
      <p:sp>
        <p:nvSpPr>
          <p:cNvPr id="3" name="Content Placeholder 2">
            <a:extLst>
              <a:ext uri="{FF2B5EF4-FFF2-40B4-BE49-F238E27FC236}">
                <a16:creationId xmlns:a16="http://schemas.microsoft.com/office/drawing/2014/main" id="{CB0706B4-1985-4C58-8B73-34E3B4721E0F}"/>
              </a:ext>
            </a:extLst>
          </p:cNvPr>
          <p:cNvSpPr>
            <a:spLocks noGrp="1"/>
          </p:cNvSpPr>
          <p:nvPr>
            <p:ph idx="1"/>
          </p:nvPr>
        </p:nvSpPr>
        <p:spPr/>
        <p:txBody>
          <a:bodyPr/>
          <a:lstStyle/>
          <a:p>
            <a:pPr marL="0" indent="0">
              <a:buNone/>
            </a:pPr>
            <a:r>
              <a:rPr lang="en-NZ" dirty="0"/>
              <a:t>As a developer we have full control over how our bot works, whether that is by sending the news every morning or simply responding to simple commands. It is entirely up to you how it works.</a:t>
            </a:r>
            <a:br>
              <a:rPr lang="en-NZ" dirty="0"/>
            </a:br>
            <a:r>
              <a:rPr lang="en-NZ" dirty="0"/>
              <a:t>Utilising DPY we are able to have full control over our guilds all from within your bots code. This means the possibilities are nearly endless, and because its easily hooked into Python, almost anything you can do with Python can be hooked into a discord bot.</a:t>
            </a:r>
          </a:p>
          <a:p>
            <a:pPr marL="0" indent="0">
              <a:buNone/>
            </a:pPr>
            <a:endParaRPr lang="en-NZ" dirty="0"/>
          </a:p>
          <a:p>
            <a:r>
              <a:rPr lang="en-NZ" dirty="0"/>
              <a:t>Using </a:t>
            </a:r>
            <a:r>
              <a:rPr lang="en-NZ" dirty="0" err="1"/>
              <a:t>Discord.py’s</a:t>
            </a:r>
            <a:r>
              <a:rPr lang="en-NZ" dirty="0"/>
              <a:t> command module provides a very simple and intuitive way to create your first bot</a:t>
            </a:r>
          </a:p>
          <a:p>
            <a:r>
              <a:rPr lang="en-NZ" dirty="0"/>
              <a:t>Deployment is as simple as running the main bot file 24/7 on a screen on your server, no hoops here.</a:t>
            </a:r>
          </a:p>
          <a:p>
            <a:pPr marL="0" indent="0">
              <a:buNone/>
            </a:pPr>
            <a:endParaRPr lang="en-NZ" dirty="0"/>
          </a:p>
          <a:p>
            <a:pPr marL="0" indent="0">
              <a:buNone/>
            </a:pPr>
            <a:r>
              <a:rPr lang="en-NZ" dirty="0"/>
              <a:t>Comprehensive documentation - </a:t>
            </a:r>
            <a:r>
              <a:rPr lang="en-NZ" dirty="0">
                <a:hlinkClick r:id="rId3"/>
              </a:rPr>
              <a:t>https://discordpy.readthedocs.io/en/latest/</a:t>
            </a:r>
            <a:endParaRPr lang="en-NZ" dirty="0"/>
          </a:p>
        </p:txBody>
      </p:sp>
    </p:spTree>
    <p:extLst>
      <p:ext uri="{BB962C8B-B14F-4D97-AF65-F5344CB8AC3E}">
        <p14:creationId xmlns:p14="http://schemas.microsoft.com/office/powerpoint/2010/main" val="183280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23A6-95E6-4E0D-A016-1DB47C03711E}"/>
              </a:ext>
            </a:extLst>
          </p:cNvPr>
          <p:cNvSpPr>
            <a:spLocks noGrp="1"/>
          </p:cNvSpPr>
          <p:nvPr>
            <p:ph type="title"/>
          </p:nvPr>
        </p:nvSpPr>
        <p:spPr/>
        <p:txBody>
          <a:bodyPr/>
          <a:lstStyle/>
          <a:p>
            <a:r>
              <a:rPr lang="en-NZ" dirty="0"/>
              <a:t>More Advanced Ideas &amp; Concepts</a:t>
            </a:r>
          </a:p>
        </p:txBody>
      </p:sp>
      <p:sp>
        <p:nvSpPr>
          <p:cNvPr id="3" name="Content Placeholder 2">
            <a:extLst>
              <a:ext uri="{FF2B5EF4-FFF2-40B4-BE49-F238E27FC236}">
                <a16:creationId xmlns:a16="http://schemas.microsoft.com/office/drawing/2014/main" id="{218A649D-BE10-4F42-87B7-11D3EC09EA96}"/>
              </a:ext>
            </a:extLst>
          </p:cNvPr>
          <p:cNvSpPr>
            <a:spLocks noGrp="1"/>
          </p:cNvSpPr>
          <p:nvPr>
            <p:ph idx="1"/>
          </p:nvPr>
        </p:nvSpPr>
        <p:spPr/>
        <p:txBody>
          <a:bodyPr>
            <a:normAutofit lnSpcReduction="10000"/>
          </a:bodyPr>
          <a:lstStyle/>
          <a:p>
            <a:r>
              <a:rPr lang="en-NZ" dirty="0"/>
              <a:t>Background Tasks for automating actions</a:t>
            </a:r>
          </a:p>
          <a:p>
            <a:r>
              <a:rPr lang="en-NZ" dirty="0"/>
              <a:t>Custom Convertors | </a:t>
            </a:r>
            <a:r>
              <a:rPr lang="en-NZ" dirty="0" err="1"/>
              <a:t>Typehinting</a:t>
            </a:r>
            <a:r>
              <a:rPr lang="en-NZ" dirty="0"/>
              <a:t> for command usage</a:t>
            </a:r>
          </a:p>
          <a:p>
            <a:r>
              <a:rPr lang="en-NZ" dirty="0"/>
              <a:t>Pagination &amp; Menus utilising reactions for simplistic usage</a:t>
            </a:r>
          </a:p>
          <a:p>
            <a:r>
              <a:rPr lang="en-NZ" dirty="0"/>
              <a:t>Getting user input within commands</a:t>
            </a:r>
          </a:p>
          <a:p>
            <a:r>
              <a:rPr lang="en-NZ" dirty="0"/>
              <a:t>Music &amp; Audio playback via discord</a:t>
            </a:r>
          </a:p>
          <a:p>
            <a:r>
              <a:rPr lang="en-NZ"/>
              <a:t>Custom Events</a:t>
            </a:r>
            <a:endParaRPr lang="en-NZ" dirty="0"/>
          </a:p>
          <a:p>
            <a:pPr marL="0" indent="0">
              <a:buNone/>
            </a:pPr>
            <a:endParaRPr lang="en-NZ" dirty="0"/>
          </a:p>
          <a:p>
            <a:pPr marL="0" indent="0">
              <a:buNone/>
            </a:pPr>
            <a:r>
              <a:rPr lang="en-NZ" dirty="0"/>
              <a:t>Command Ideas:</a:t>
            </a:r>
          </a:p>
          <a:p>
            <a:r>
              <a:rPr lang="en-NZ" dirty="0"/>
              <a:t>Tickets, featuring full logging &amp; customization to interact with your users</a:t>
            </a:r>
          </a:p>
          <a:p>
            <a:r>
              <a:rPr lang="en-NZ" dirty="0"/>
              <a:t>Markov chains | Machine Learning for chat bots</a:t>
            </a:r>
          </a:p>
          <a:p>
            <a:r>
              <a:rPr lang="en-NZ" dirty="0"/>
              <a:t>Complete logging. Provide statistics, heatmaps, for user engagement etc</a:t>
            </a:r>
          </a:p>
        </p:txBody>
      </p:sp>
    </p:spTree>
    <p:extLst>
      <p:ext uri="{BB962C8B-B14F-4D97-AF65-F5344CB8AC3E}">
        <p14:creationId xmlns:p14="http://schemas.microsoft.com/office/powerpoint/2010/main" val="227362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CAF1-8F37-4D64-B0A9-40D59942225C}"/>
              </a:ext>
            </a:extLst>
          </p:cNvPr>
          <p:cNvSpPr>
            <a:spLocks noGrp="1"/>
          </p:cNvSpPr>
          <p:nvPr>
            <p:ph type="title"/>
          </p:nvPr>
        </p:nvSpPr>
        <p:spPr/>
        <p:txBody>
          <a:bodyPr/>
          <a:lstStyle/>
          <a:p>
            <a:r>
              <a:rPr lang="en-NZ" dirty="0"/>
              <a:t>Conclusion</a:t>
            </a:r>
          </a:p>
        </p:txBody>
      </p:sp>
      <p:sp>
        <p:nvSpPr>
          <p:cNvPr id="3" name="Content Placeholder 2">
            <a:extLst>
              <a:ext uri="{FF2B5EF4-FFF2-40B4-BE49-F238E27FC236}">
                <a16:creationId xmlns:a16="http://schemas.microsoft.com/office/drawing/2014/main" id="{EEB9C6C0-8464-4A73-806A-5797976C7C02}"/>
              </a:ext>
            </a:extLst>
          </p:cNvPr>
          <p:cNvSpPr>
            <a:spLocks noGrp="1"/>
          </p:cNvSpPr>
          <p:nvPr>
            <p:ph idx="1"/>
          </p:nvPr>
        </p:nvSpPr>
        <p:spPr/>
        <p:txBody>
          <a:bodyPr>
            <a:normAutofit/>
          </a:bodyPr>
          <a:lstStyle/>
          <a:p>
            <a:pPr marL="0" indent="0" algn="ctr">
              <a:buNone/>
            </a:pPr>
            <a:r>
              <a:rPr lang="en-NZ" sz="1600" dirty="0"/>
              <a:t>Discord.py is a feature rich library &amp; is something we as developers should be utilising in order to interact with the younger generation via discord. If you aren’t using discord, or creating software for it then you are truly missing out on a very good opportunity to grow and interact with the younger audience.</a:t>
            </a:r>
            <a:br>
              <a:rPr lang="en-NZ" sz="1600" dirty="0"/>
            </a:br>
            <a:endParaRPr lang="en-NZ" sz="1600" dirty="0"/>
          </a:p>
          <a:p>
            <a:pPr marL="0" indent="0" algn="ctr">
              <a:buNone/>
            </a:pPr>
            <a:r>
              <a:rPr lang="en-NZ" sz="1600" dirty="0"/>
              <a:t>Codebase for this presentation - </a:t>
            </a:r>
            <a:r>
              <a:rPr lang="en-NZ" sz="1600" dirty="0">
                <a:hlinkClick r:id="rId3"/>
              </a:rPr>
              <a:t>https://github.com/Skelmis/Python-Meetup</a:t>
            </a:r>
            <a:endParaRPr lang="en-NZ" sz="1600" dirty="0"/>
          </a:p>
          <a:p>
            <a:pPr marL="0" indent="0" algn="ctr">
              <a:buNone/>
            </a:pPr>
            <a:endParaRPr lang="en-NZ" sz="1600" dirty="0"/>
          </a:p>
          <a:p>
            <a:pPr marL="0" indent="0" algn="ctr">
              <a:buNone/>
            </a:pPr>
            <a:r>
              <a:rPr lang="en-NZ" sz="1600" dirty="0"/>
              <a:t>Any questions?</a:t>
            </a:r>
          </a:p>
        </p:txBody>
      </p:sp>
    </p:spTree>
    <p:extLst>
      <p:ext uri="{BB962C8B-B14F-4D97-AF65-F5344CB8AC3E}">
        <p14:creationId xmlns:p14="http://schemas.microsoft.com/office/powerpoint/2010/main" val="425730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{98F69DDD-8F1A-4856-B866-E9AA561670A4}tf78438558_wac</Template>
  <TotalTime>0</TotalTime>
  <Words>889</Words>
  <Application>Microsoft Office PowerPoint</Application>
  <PresentationFormat>Widescreen</PresentationFormat>
  <Paragraphs>95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Calibri</vt:lpstr>
      <vt:lpstr>Century Gothic</vt:lpstr>
      <vt:lpstr>Garamond</vt:lpstr>
      <vt:lpstr>Wingdings</vt:lpstr>
      <vt:lpstr>SavonVTI</vt:lpstr>
      <vt:lpstr>Discord.Py</vt:lpstr>
      <vt:lpstr>Introduction</vt:lpstr>
      <vt:lpstr>Prerequisites</vt:lpstr>
      <vt:lpstr>How to create a bot application</vt:lpstr>
      <vt:lpstr>Its ‘Hello World’ Time</vt:lpstr>
      <vt:lpstr>More Advanced Ideas &amp; Concepts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2020-08-09T13:36:08Z</dcterms:created>
  <dcterms:modified xsi:type="dcterms:W3CDTF">2020-08-09T17:08:59Z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