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/>
    <p:restoredTop sz="94651"/>
  </p:normalViewPr>
  <p:slideViewPr>
    <p:cSldViewPr snapToGrid="0" snapToObjects="1">
      <p:cViewPr>
        <p:scale>
          <a:sx n="44" d="100"/>
          <a:sy n="44" d="100"/>
        </p:scale>
        <p:origin x="5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8" y="158619"/>
            <a:ext cx="2951824" cy="34289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short_description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category		string</a:t>
            </a:r>
          </a:p>
          <a:p>
            <a:r>
              <a:rPr lang="en-US" dirty="0">
                <a:solidFill>
                  <a:schemeClr val="tx1"/>
                </a:solidFill>
              </a:rPr>
              <a:t>thumbnail	FK</a:t>
            </a:r>
          </a:p>
          <a:p>
            <a:r>
              <a:rPr lang="en-US" dirty="0">
                <a:solidFill>
                  <a:schemeClr val="tx1"/>
                </a:solidFill>
              </a:rPr>
              <a:t>priority		int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>
                <a:solidFill>
                  <a:schemeClr val="tx1"/>
                </a:solidFill>
              </a:rPr>
              <a:t>category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3"/>
            <a:ext cx="3039596" cy="2794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Uploaded_File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cw_file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4224992"/>
            <a:ext cx="2049216" cy="248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5598649" y="3587617"/>
            <a:ext cx="1" cy="63737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2001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username	string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password_digest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6B22C8-8712-6F42-AA14-0A8478F0AA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5438" y="2814427"/>
            <a:ext cx="838200" cy="816397"/>
          </a:xfrm>
          <a:prstGeom prst="bentConnector3">
            <a:avLst>
              <a:gd name="adj1" fmla="val 99857"/>
            </a:avLst>
          </a:prstGeom>
          <a:ln w="38100">
            <a:solidFill>
              <a:schemeClr val="accent6">
                <a:lumMod val="50000"/>
              </a:schemeClr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12887</TotalTime>
  <Words>26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21</cp:revision>
  <dcterms:created xsi:type="dcterms:W3CDTF">2020-05-27T03:15:39Z</dcterms:created>
  <dcterms:modified xsi:type="dcterms:W3CDTF">2020-09-16T00:26:08Z</dcterms:modified>
</cp:coreProperties>
</file>