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7" y="824246"/>
            <a:ext cx="2951824" cy="2279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>
                <a:solidFill>
                  <a:schemeClr val="tx1"/>
                </a:solidFill>
              </a:rPr>
              <a:t>type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3039596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3941763"/>
            <a:ext cx="2049216" cy="248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8649" y="3104141"/>
            <a:ext cx="0" cy="83762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1631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password_digest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30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11</cp:revision>
  <dcterms:created xsi:type="dcterms:W3CDTF">2020-05-27T03:15:39Z</dcterms:created>
  <dcterms:modified xsi:type="dcterms:W3CDTF">2020-07-03T09:09:12Z</dcterms:modified>
</cp:coreProperties>
</file>