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6"/>
    <p:restoredTop sz="94651"/>
  </p:normalViewPr>
  <p:slideViewPr>
    <p:cSldViewPr snapToGrid="0" snapToObjects="1">
      <p:cViewPr>
        <p:scale>
          <a:sx n="73" d="100"/>
          <a:sy n="73" d="100"/>
        </p:scale>
        <p:origin x="-31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7" y="497920"/>
            <a:ext cx="2951824" cy="32852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short_description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category		string</a:t>
            </a:r>
          </a:p>
          <a:p>
            <a:r>
              <a:rPr lang="en-US" dirty="0">
                <a:solidFill>
                  <a:schemeClr val="tx1"/>
                </a:solidFill>
              </a:rPr>
              <a:t>thumbnail	FK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>
                <a:solidFill>
                  <a:schemeClr val="tx1"/>
                </a:solidFill>
              </a:rPr>
              <a:t>category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3039596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Uploaded_File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3941763"/>
            <a:ext cx="2049216" cy="248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8649" y="3783152"/>
            <a:ext cx="0" cy="15861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1631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 err="1">
                <a:solidFill>
                  <a:schemeClr val="tx1"/>
                </a:solidFill>
              </a:rPr>
              <a:t>isername</a:t>
            </a:r>
            <a:r>
              <a:rPr lang="en-US" dirty="0">
                <a:solidFill>
                  <a:schemeClr val="tx1"/>
                </a:solidFill>
              </a:rPr>
              <a:t>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password_digest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6B22C8-8712-6F42-AA14-0A8478F0AA73}"/>
              </a:ext>
            </a:extLst>
          </p:cNvPr>
          <p:cNvCxnSpPr>
            <a:cxnSpLocks/>
          </p:cNvCxnSpPr>
          <p:nvPr/>
        </p:nvCxnSpPr>
        <p:spPr>
          <a:xfrm flipV="1">
            <a:off x="3306340" y="2953269"/>
            <a:ext cx="816399" cy="688455"/>
          </a:xfrm>
          <a:prstGeom prst="bentConnector3">
            <a:avLst>
              <a:gd name="adj1" fmla="val 460"/>
            </a:avLst>
          </a:prstGeom>
          <a:ln w="38100">
            <a:solidFill>
              <a:schemeClr val="accent6">
                <a:lumMod val="50000"/>
              </a:schemeClr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12886</TotalTime>
  <Words>32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17</cp:revision>
  <dcterms:created xsi:type="dcterms:W3CDTF">2020-05-27T03:15:39Z</dcterms:created>
  <dcterms:modified xsi:type="dcterms:W3CDTF">2020-08-12T01:09:48Z</dcterms:modified>
</cp:coreProperties>
</file>