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/>
    <p:restoredTop sz="94676"/>
  </p:normalViewPr>
  <p:slideViewPr>
    <p:cSldViewPr snapToGrid="0" snapToObjects="1">
      <p:cViewPr varScale="1">
        <p:scale>
          <a:sx n="68" d="100"/>
          <a:sy n="68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B870-8B74-044E-BE0F-1CD75932E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DC0D-366A-4044-B98D-51CA114D5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E45-9563-B04D-A647-8C93E13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22EB-92C0-1144-B0FA-A168EB89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080-9146-1E42-BCB2-D194494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2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44E-266B-2E4D-B46B-9F4829FC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6901B-334A-5243-8D04-25F102B01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5271-DD62-C74D-8734-58D47D72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E46B-DC7A-214C-9D3B-4FC6796B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0FA4-3D83-9248-9FD7-E644A7E2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D0A-56A6-0642-8199-2A94FCAA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8F02-02EC-9540-B1A7-03D127FC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C40-EB2D-3240-BF16-6AE60E8D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1EA0-5788-1748-9DA0-7C56945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4-3F85-B848-96A4-9E79E246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E870-D97E-1B42-BCFD-071A5228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736F-A412-7C45-9C0B-FCEB73442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DFCC-3D20-EE4A-9F21-56F2E14F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6E8D-A90E-FB40-ACBD-7E9B570F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F568-2C15-B34B-8713-F2BDE0F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FB5B-4DA3-A948-A92F-F184BFD3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3D8E-3FEC-474B-904D-E57FB42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1486-4D68-7D49-9F50-63D512F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9544-CCC4-6C45-852F-3F1F57EB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A183-BE17-FE49-A373-35B66C0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B78-E2B2-894A-BD9E-A9C2DEF8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C542-2EA7-5B4B-80BF-11D69035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28AE-ED68-6047-BB7B-C5468E03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8A4BB-70E9-A548-903D-C3AC37DB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554D-318C-0147-A504-CC0794F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E8DC-9F2F-DA47-9422-40CD397D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00BC-94F7-B240-8F18-B424A7CE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C386-776F-DC41-BEA4-F4C053CBA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A6486-0099-8246-A11B-AAF3914FB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ED8A0-6F06-9146-B9B3-63B27ECF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86BF7-338B-7343-8A9B-23B22B3F0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9B5F0-9687-EB42-A903-DC6B613D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32CE-A263-DE4B-800D-7585C485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F17B2-E8EC-6D4A-9F7A-9FC084AF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08CB-8ED4-874E-AF32-070360CC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5ADCF-A6CE-B84B-A7EB-01A079D7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42896-9659-6043-8991-7E53195A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EB525-0A78-424D-9102-5C5880E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DCE26-5F70-9042-9672-5A420ABC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01476-D0A6-754D-AD2C-F9A4695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296B-3A40-524F-929F-688022A7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5DAD-A3C4-7841-9C0A-208314F1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4DDE-BE82-604B-B5ED-F271E1A7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AB1C-7AB3-D441-B63A-4D89071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0F9B-255B-0B4C-AA2B-EE33AB4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4464F-E8E2-064E-BFC9-099176F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AD6B-F9B7-8846-9171-23792399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12C1-C653-8849-9202-FA7860F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E6AEA-D9EE-BD45-B7E7-4B22257A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0742B-5B4E-3341-A832-0D2AA07C2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7BF16-BE9F-8744-BEA9-2E4606FE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C1F77-F64D-1A43-A904-C6C2136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65AE-480D-7045-8E43-839E5C47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51D3-0DC8-994F-B8C2-FAC0382C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DEDC-F0F5-1241-95EE-7E07D0FD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6493-97BF-034F-B65D-4F432330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230E-EC42-2149-ABD7-39503694EAD2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6F630-5A61-264E-A465-C116465F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270-5DA4-EF45-80E0-E092EE46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AA716-77A0-604F-98A9-C5D452BC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2A6904-557E-DA46-B1E4-8A571142DFD3}"/>
              </a:ext>
            </a:extLst>
          </p:cNvPr>
          <p:cNvSpPr/>
          <p:nvPr/>
        </p:nvSpPr>
        <p:spPr>
          <a:xfrm>
            <a:off x="4122737" y="824246"/>
            <a:ext cx="2951824" cy="22798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Project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start_date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 err="1">
                <a:solidFill>
                  <a:schemeClr val="tx1"/>
                </a:solidFill>
              </a:rPr>
              <a:t>end_date</a:t>
            </a:r>
            <a:r>
              <a:rPr lang="en-US" dirty="0">
                <a:solidFill>
                  <a:schemeClr val="tx1"/>
                </a:solidFill>
              </a:rPr>
              <a:t>		date</a:t>
            </a:r>
          </a:p>
          <a:p>
            <a:r>
              <a:rPr lang="en-US" dirty="0">
                <a:solidFill>
                  <a:schemeClr val="tx1"/>
                </a:solidFill>
              </a:rPr>
              <a:t>description	text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4DD53-A8D6-FC41-9E37-BA86ACF20B00}"/>
              </a:ext>
            </a:extLst>
          </p:cNvPr>
          <p:cNvSpPr/>
          <p:nvPr/>
        </p:nvSpPr>
        <p:spPr>
          <a:xfrm>
            <a:off x="9913019" y="1081421"/>
            <a:ext cx="1971925" cy="197927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>
                <a:solidFill>
                  <a:schemeClr val="tx1"/>
                </a:solidFill>
              </a:rPr>
              <a:t>category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C0625-76B1-0740-925F-E97EAC91629D}"/>
              </a:ext>
            </a:extLst>
          </p:cNvPr>
          <p:cNvSpPr/>
          <p:nvPr/>
        </p:nvSpPr>
        <p:spPr>
          <a:xfrm>
            <a:off x="7635876" y="1171575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Tag_Project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tag	FK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E53A4-01BE-D342-908B-B79FEA85147F}"/>
              </a:ext>
            </a:extLst>
          </p:cNvPr>
          <p:cNvSpPr/>
          <p:nvPr/>
        </p:nvSpPr>
        <p:spPr>
          <a:xfrm>
            <a:off x="690562" y="3641724"/>
            <a:ext cx="3039596" cy="227329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name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media_type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upload_date</a:t>
            </a:r>
            <a:r>
              <a:rPr lang="en-US" dirty="0">
                <a:solidFill>
                  <a:schemeClr val="tx1"/>
                </a:solidFill>
              </a:rPr>
              <a:t>	date</a:t>
            </a:r>
          </a:p>
          <a:p>
            <a:r>
              <a:rPr lang="en-US" dirty="0">
                <a:solidFill>
                  <a:schemeClr val="tx1"/>
                </a:solidFill>
              </a:rPr>
              <a:t>active	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0A4D-D534-3D47-8408-5CABA9EDFAAB}"/>
              </a:ext>
            </a:extLst>
          </p:cNvPr>
          <p:cNvSpPr/>
          <p:nvPr/>
        </p:nvSpPr>
        <p:spPr>
          <a:xfrm>
            <a:off x="1425242" y="892968"/>
            <a:ext cx="1558924" cy="16319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File_Project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file	FK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B7F8C-A6BD-8B41-BCDF-0167EADE912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2204704" y="2524918"/>
            <a:ext cx="5656" cy="11168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81F7-3FCD-3C4B-A854-7A666FE8D7EF}"/>
              </a:ext>
            </a:extLst>
          </p:cNvPr>
          <p:cNvCxnSpPr>
            <a:cxnSpLocks/>
          </p:cNvCxnSpPr>
          <p:nvPr/>
        </p:nvCxnSpPr>
        <p:spPr>
          <a:xfrm flipH="1">
            <a:off x="2851942" y="1309868"/>
            <a:ext cx="127079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EDB70-F96D-FA4D-9E91-2D61EA54BBD9}"/>
              </a:ext>
            </a:extLst>
          </p:cNvPr>
          <p:cNvCxnSpPr>
            <a:cxnSpLocks/>
          </p:cNvCxnSpPr>
          <p:nvPr/>
        </p:nvCxnSpPr>
        <p:spPr>
          <a:xfrm>
            <a:off x="7074561" y="1708943"/>
            <a:ext cx="56290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ED6C7-4843-0A4F-B103-7F2886446DC1}"/>
              </a:ext>
            </a:extLst>
          </p:cNvPr>
          <p:cNvCxnSpPr>
            <a:cxnSpLocks/>
          </p:cNvCxnSpPr>
          <p:nvPr/>
        </p:nvCxnSpPr>
        <p:spPr>
          <a:xfrm flipH="1">
            <a:off x="9194800" y="1708943"/>
            <a:ext cx="74453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77E6-2C2F-7048-B42E-498889CBFF3D}"/>
              </a:ext>
            </a:extLst>
          </p:cNvPr>
          <p:cNvSpPr/>
          <p:nvPr/>
        </p:nvSpPr>
        <p:spPr>
          <a:xfrm>
            <a:off x="4574041" y="3941763"/>
            <a:ext cx="2049216" cy="2483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Link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int</a:t>
            </a:r>
          </a:p>
          <a:p>
            <a:r>
              <a:rPr lang="en-US" dirty="0">
                <a:solidFill>
                  <a:schemeClr val="tx1"/>
                </a:solidFill>
              </a:rPr>
              <a:t>name	string</a:t>
            </a:r>
          </a:p>
          <a:p>
            <a:r>
              <a:rPr lang="en-US" dirty="0" err="1">
                <a:solidFill>
                  <a:schemeClr val="tx1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  <a:p>
            <a:r>
              <a:rPr lang="en-US" dirty="0">
                <a:solidFill>
                  <a:schemeClr val="tx1"/>
                </a:solidFill>
              </a:rPr>
              <a:t>project	FK</a:t>
            </a:r>
          </a:p>
          <a:p>
            <a:r>
              <a:rPr lang="en-US" dirty="0">
                <a:solidFill>
                  <a:schemeClr val="tx1"/>
                </a:solidFill>
              </a:rPr>
              <a:t>active	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6F602-5222-0847-9E2F-6172A53F6D4B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598649" y="3104141"/>
            <a:ext cx="0" cy="83762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510714C-F644-234D-8817-D45CF23079EB}"/>
              </a:ext>
            </a:extLst>
          </p:cNvPr>
          <p:cNvSpPr/>
          <p:nvPr/>
        </p:nvSpPr>
        <p:spPr>
          <a:xfrm>
            <a:off x="8097700" y="4224992"/>
            <a:ext cx="2682596" cy="16319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id		int</a:t>
            </a:r>
          </a:p>
          <a:p>
            <a:r>
              <a:rPr lang="en-US" dirty="0">
                <a:solidFill>
                  <a:schemeClr val="tx1"/>
                </a:solidFill>
              </a:rPr>
              <a:t>authority		string</a:t>
            </a:r>
          </a:p>
          <a:p>
            <a:r>
              <a:rPr lang="en-US">
                <a:solidFill>
                  <a:schemeClr val="tx1"/>
                </a:solidFill>
              </a:rPr>
              <a:t>password</a:t>
            </a:r>
            <a:r>
              <a:rPr lang="en-US" dirty="0" err="1">
                <a:solidFill>
                  <a:schemeClr val="tx1"/>
                </a:solidFill>
              </a:rPr>
              <a:t>_digest</a:t>
            </a:r>
            <a:r>
              <a:rPr lang="en-US" dirty="0">
                <a:solidFill>
                  <a:schemeClr val="tx1"/>
                </a:solidFill>
              </a:rPr>
              <a:t>	string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534F1-659C-E242-A33A-B17B91F81A03}"/>
              </a:ext>
            </a:extLst>
          </p:cNvPr>
          <p:cNvSpPr txBox="1"/>
          <p:nvPr/>
        </p:nvSpPr>
        <p:spPr>
          <a:xfrm>
            <a:off x="542925" y="128588"/>
            <a:ext cx="23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do: classes, jobs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9AB01B-F968-1C43-83AF-BE347416D700}"/>
              </a:ext>
            </a:extLst>
          </p:cNvPr>
          <p:cNvSpPr txBox="1"/>
          <p:nvPr/>
        </p:nvSpPr>
        <p:spPr>
          <a:xfrm>
            <a:off x="8097700" y="3783152"/>
            <a:ext cx="268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(should only be me)</a:t>
            </a:r>
          </a:p>
        </p:txBody>
      </p:sp>
    </p:spTree>
    <p:extLst>
      <p:ext uri="{BB962C8B-B14F-4D97-AF65-F5344CB8AC3E}">
        <p14:creationId xmlns:p14="http://schemas.microsoft.com/office/powerpoint/2010/main" val="6460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30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jhfische</dc:creator>
  <cp:lastModifiedBy>jhfische</cp:lastModifiedBy>
  <cp:revision>14</cp:revision>
  <dcterms:created xsi:type="dcterms:W3CDTF">2020-05-27T03:15:39Z</dcterms:created>
  <dcterms:modified xsi:type="dcterms:W3CDTF">2020-07-14T17:35:50Z</dcterms:modified>
</cp:coreProperties>
</file>