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8" y="944562"/>
            <a:ext cx="2544762" cy="23129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39338" y="1171575"/>
            <a:ext cx="1757362" cy="1631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>
                <a:solidFill>
                  <a:schemeClr val="tx1"/>
                </a:solidFill>
              </a:rPr>
              <a:t>type	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2763837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293018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072480" y="2803525"/>
            <a:ext cx="1" cy="83819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594643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6667500" y="1708943"/>
            <a:ext cx="969961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460875" y="3941763"/>
            <a:ext cx="1868488" cy="168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395119" y="3257544"/>
            <a:ext cx="0" cy="6842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7481093" y="3941762"/>
            <a:ext cx="2777319" cy="1689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Words>24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8</cp:revision>
  <dcterms:created xsi:type="dcterms:W3CDTF">2020-05-27T03:15:39Z</dcterms:created>
  <dcterms:modified xsi:type="dcterms:W3CDTF">2020-06-05T00:31:34Z</dcterms:modified>
</cp:coreProperties>
</file>