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高専ロボコン２０２４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g9c0c5dd9de_0_36"/>
          <p:cNvCxnSpPr/>
          <p:nvPr/>
        </p:nvCxnSpPr>
        <p:spPr>
          <a:xfrm>
            <a:off x="6086244" y="1753765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</p:cNvCxnSpPr>
          <p:nvPr/>
        </p:nvCxnSpPr>
        <p:spPr>
          <a:xfrm>
            <a:off x="2100854" y="1750041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舞鶴高専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系群五鶴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/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34225" y="2257129"/>
            <a:ext cx="0" cy="282849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30648" y="1426941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715374" y="1347712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544589" y="1305441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35454" y="1264129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24V ×1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911091" y="1520343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×5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68354" y="1519193"/>
            <a:ext cx="1595586" cy="46169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555×4</a:t>
            </a: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775×1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9c0c5dd9de_0_36"/>
          <p:cNvSpPr txBox="1"/>
          <p:nvPr/>
        </p:nvSpPr>
        <p:spPr>
          <a:xfrm>
            <a:off x="6276444" y="1452555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/>
          <p:nvPr/>
        </p:nvCxnSpPr>
        <p:spPr>
          <a:xfrm>
            <a:off x="5338617" y="1982043"/>
            <a:ext cx="0" cy="6929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1" y="2689256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90;g9c0c5dd9de_0_36">
            <a:extLst>
              <a:ext uri="{FF2B5EF4-FFF2-40B4-BE49-F238E27FC236}">
                <a16:creationId xmlns:a16="http://schemas.microsoft.com/office/drawing/2014/main" id="{F14592A4-BDC2-8329-ECD6-11B1CEC367D2}"/>
              </a:ext>
            </a:extLst>
          </p:cNvPr>
          <p:cNvCxnSpPr>
            <a:cxnSpLocks/>
          </p:cNvCxnSpPr>
          <p:nvPr/>
        </p:nvCxnSpPr>
        <p:spPr>
          <a:xfrm flipV="1">
            <a:off x="4277815" y="1752315"/>
            <a:ext cx="0" cy="217198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0;g9c0c5dd9de_0_36">
            <a:extLst>
              <a:ext uri="{FF2B5EF4-FFF2-40B4-BE49-F238E27FC236}">
                <a16:creationId xmlns:a16="http://schemas.microsoft.com/office/drawing/2014/main" id="{2CAED451-5B21-7F48-557D-A539E3174390}"/>
              </a:ext>
            </a:extLst>
          </p:cNvPr>
          <p:cNvCxnSpPr>
            <a:cxnSpLocks/>
          </p:cNvCxnSpPr>
          <p:nvPr/>
        </p:nvCxnSpPr>
        <p:spPr>
          <a:xfrm flipV="1">
            <a:off x="4269513" y="3924015"/>
            <a:ext cx="720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06;g9c0c5dd9de_0_36">
            <a:extLst>
              <a:ext uri="{FF2B5EF4-FFF2-40B4-BE49-F238E27FC236}">
                <a16:creationId xmlns:a16="http://schemas.microsoft.com/office/drawing/2014/main" id="{DDD8CDEF-E8F7-F84B-ED4E-3F6061FEF9B9}"/>
              </a:ext>
            </a:extLst>
          </p:cNvPr>
          <p:cNvSpPr/>
          <p:nvPr/>
        </p:nvSpPr>
        <p:spPr>
          <a:xfrm>
            <a:off x="3890831" y="2565444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降圧回路</a:t>
            </a:r>
            <a:endParaRPr lang="en-US" altLang="ja-JP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24V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6V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6;g9c0c5dd9de_0_36">
            <a:extLst>
              <a:ext uri="{FF2B5EF4-FFF2-40B4-BE49-F238E27FC236}">
                <a16:creationId xmlns:a16="http://schemas.microsoft.com/office/drawing/2014/main" id="{D8A8BFCB-022A-E5F1-50FE-B0019D0534E8}"/>
              </a:ext>
            </a:extLst>
          </p:cNvPr>
          <p:cNvSpPr txBox="1"/>
          <p:nvPr/>
        </p:nvSpPr>
        <p:spPr>
          <a:xfrm>
            <a:off x="4434813" y="3622047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0;g9c0c5dd9de_0_36">
            <a:extLst>
              <a:ext uri="{FF2B5EF4-FFF2-40B4-BE49-F238E27FC236}">
                <a16:creationId xmlns:a16="http://schemas.microsoft.com/office/drawing/2014/main" id="{67C951AD-2A43-B056-A04E-BB2743209F88}"/>
              </a:ext>
            </a:extLst>
          </p:cNvPr>
          <p:cNvSpPr txBox="1"/>
          <p:nvPr/>
        </p:nvSpPr>
        <p:spPr>
          <a:xfrm>
            <a:off x="4953000" y="3680631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サーボモータ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(SERVOX)×4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46F001F-7525-880C-7AF6-E59AAC2C377B}"/>
              </a:ext>
            </a:extLst>
          </p:cNvPr>
          <p:cNvCxnSpPr>
            <a:cxnSpLocks/>
          </p:cNvCxnSpPr>
          <p:nvPr/>
        </p:nvCxnSpPr>
        <p:spPr>
          <a:xfrm>
            <a:off x="5338617" y="3166196"/>
            <a:ext cx="0" cy="5204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E8469C-817C-B3CF-20B5-066DD82ACA7D}"/>
              </a:ext>
            </a:extLst>
          </p:cNvPr>
          <p:cNvSpPr txBox="1"/>
          <p:nvPr/>
        </p:nvSpPr>
        <p:spPr>
          <a:xfrm>
            <a:off x="5889523" y="4326194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ロボット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（鶴明）電源電位</a:t>
            </a: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g9c0c5dd9de_0_36"/>
          <p:cNvCxnSpPr/>
          <p:nvPr/>
        </p:nvCxnSpPr>
        <p:spPr>
          <a:xfrm rot="10800000" flipH="1">
            <a:off x="4548384" y="3011050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g9c0c5dd9de_0_36"/>
          <p:cNvSpPr txBox="1"/>
          <p:nvPr/>
        </p:nvSpPr>
        <p:spPr>
          <a:xfrm>
            <a:off x="2969041" y="2783447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舞鶴高専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系群五鶴</a:t>
            </a: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1562188700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dirty="0"/>
                        <a:t>IM920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u="none" strike="noStrike" cap="none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005-102581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  <a:stCxn id="109" idx="2"/>
          </p:cNvCxnSpPr>
          <p:nvPr/>
        </p:nvCxnSpPr>
        <p:spPr>
          <a:xfrm>
            <a:off x="2248081" y="3309265"/>
            <a:ext cx="11549" cy="177635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/>
          <p:nvPr/>
        </p:nvCxnSpPr>
        <p:spPr>
          <a:xfrm rot="10800000" flipH="1">
            <a:off x="2763054" y="3011073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9c0c5dd9de_0_36"/>
          <p:cNvSpPr/>
          <p:nvPr/>
        </p:nvSpPr>
        <p:spPr>
          <a:xfrm>
            <a:off x="1558776" y="2727818"/>
            <a:ext cx="1378609" cy="58144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PC/USB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ポート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365000" y="192952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×5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4396840" y="2887290"/>
            <a:ext cx="1151193" cy="556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6194701" y="2870052"/>
            <a:ext cx="2056880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×6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リミットスイッチ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×6</a:t>
            </a: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光学式トラッキングセンサ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/>
          <p:nvPr/>
        </p:nvCxnSpPr>
        <p:spPr>
          <a:xfrm flipV="1">
            <a:off x="4784436" y="2391225"/>
            <a:ext cx="0" cy="4788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10;g9c0c5dd9de_0_36">
            <a:extLst>
              <a:ext uri="{FF2B5EF4-FFF2-40B4-BE49-F238E27FC236}">
                <a16:creationId xmlns:a16="http://schemas.microsoft.com/office/drawing/2014/main" id="{6C67375D-3D4D-0627-40A3-9D15BD113E11}"/>
              </a:ext>
            </a:extLst>
          </p:cNvPr>
          <p:cNvSpPr txBox="1"/>
          <p:nvPr/>
        </p:nvSpPr>
        <p:spPr>
          <a:xfrm>
            <a:off x="4396840" y="3842133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サーボモータ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1D9F7B7-B02D-8EE5-2F57-A661CDB05512}"/>
              </a:ext>
            </a:extLst>
          </p:cNvPr>
          <p:cNvCxnSpPr/>
          <p:nvPr/>
        </p:nvCxnSpPr>
        <p:spPr>
          <a:xfrm flipV="1">
            <a:off x="4754391" y="3392488"/>
            <a:ext cx="0" cy="4788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10;g9c0c5dd9de_0_36">
            <a:extLst>
              <a:ext uri="{FF2B5EF4-FFF2-40B4-BE49-F238E27FC236}">
                <a16:creationId xmlns:a16="http://schemas.microsoft.com/office/drawing/2014/main" id="{101CCD23-CED5-22D5-32AA-53E833559C7E}"/>
              </a:ext>
            </a:extLst>
          </p:cNvPr>
          <p:cNvSpPr txBox="1"/>
          <p:nvPr/>
        </p:nvSpPr>
        <p:spPr>
          <a:xfrm>
            <a:off x="2990392" y="387131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カメラセンサ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0;g9c0c5dd9de_0_36">
            <a:extLst>
              <a:ext uri="{FF2B5EF4-FFF2-40B4-BE49-F238E27FC236}">
                <a16:creationId xmlns:a16="http://schemas.microsoft.com/office/drawing/2014/main" id="{9E877142-6A18-4C15-AAE3-2152EB237ECF}"/>
              </a:ext>
            </a:extLst>
          </p:cNvPr>
          <p:cNvSpPr txBox="1"/>
          <p:nvPr/>
        </p:nvSpPr>
        <p:spPr>
          <a:xfrm>
            <a:off x="1615202" y="2032342"/>
            <a:ext cx="1265755" cy="30974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通信モジュール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EAAF0CC-F3E8-F69A-DFAE-E056BF7099D0}"/>
              </a:ext>
            </a:extLst>
          </p:cNvPr>
          <p:cNvCxnSpPr>
            <a:cxnSpLocks/>
          </p:cNvCxnSpPr>
          <p:nvPr/>
        </p:nvCxnSpPr>
        <p:spPr>
          <a:xfrm flipV="1">
            <a:off x="3382791" y="3011050"/>
            <a:ext cx="0" cy="8310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31E0286-7C34-5F5A-B5B4-2D5ED896818E}"/>
              </a:ext>
            </a:extLst>
          </p:cNvPr>
          <p:cNvCxnSpPr>
            <a:cxnSpLocks/>
            <a:stCxn id="109" idx="0"/>
            <a:endCxn id="14" idx="2"/>
          </p:cNvCxnSpPr>
          <p:nvPr/>
        </p:nvCxnSpPr>
        <p:spPr>
          <a:xfrm flipH="1" flipV="1">
            <a:off x="2248080" y="2342085"/>
            <a:ext cx="1" cy="3857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128</Words>
  <Application>Microsoft Office PowerPoint</Application>
  <PresentationFormat>A4 210 x 297 mm</PresentationFormat>
  <Paragraphs>53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BIZ UDPゴシック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穂貴 川﨑</cp:lastModifiedBy>
  <cp:revision>17</cp:revision>
  <dcterms:created xsi:type="dcterms:W3CDTF">2015-09-06T23:42:52Z</dcterms:created>
  <dcterms:modified xsi:type="dcterms:W3CDTF">2024-08-20T18:12:31Z</dcterms:modified>
</cp:coreProperties>
</file>