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12.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70" r:id="rId3"/>
    <p:sldId id="276" r:id="rId4"/>
    <p:sldId id="258" r:id="rId5"/>
    <p:sldId id="260" r:id="rId6"/>
    <p:sldId id="274" r:id="rId7"/>
    <p:sldId id="273" r:id="rId8"/>
    <p:sldId id="272" r:id="rId9"/>
    <p:sldId id="275" r:id="rId10"/>
    <p:sldId id="277" r:id="rId11"/>
    <p:sldId id="265" r:id="rId12"/>
    <p:sldId id="268" r:id="rId13"/>
  </p:sldIdLst>
  <p:sldSz cx="6858000" cy="9906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gUEekeQK0LFW9TFrXktnfh0kr+l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00852E-0AAE-4266-9C15-84E9B06E1479}" v="1" dt="2024-04-15T04:26:01.731"/>
  </p1510:revLst>
</p1510:revInfo>
</file>

<file path=ppt/tableStyles.xml><?xml version="1.0" encoding="utf-8"?>
<a:tblStyleLst xmlns:a="http://schemas.openxmlformats.org/drawingml/2006/main" def="{849DE5FC-D73B-4EBC-8A1B-07B2455009F4}">
  <a:tblStyle styleId="{849DE5FC-D73B-4EBC-8A1B-07B2455009F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EC411402-2727-4F30-BA21-1AD1070A9DC3}"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5"/>
          </a:solidFill>
        </a:fill>
      </a:tcStyle>
    </a:lastCol>
    <a:firstCol>
      <a:tcTxStyle b="on" i="off">
        <a:font>
          <a:latin typeface="Calibri"/>
          <a:ea typeface="Calibri"/>
          <a:cs typeface="Calibri"/>
        </a:font>
        <a:schemeClr val="lt1"/>
      </a:tcTxStyle>
      <a:tcStyle>
        <a:tcBdr/>
        <a:fill>
          <a:solidFill>
            <a:schemeClr val="accent5"/>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9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25" Type="http://schemas.microsoft.com/office/2015/10/relationships/revisionInfo" Target="revisionInfo.xml"/><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23" Type="http://schemas.openxmlformats.org/officeDocument/2006/relationships/theme" Target="theme/theme1.xml"/><Relationship Id="rId28" Type="http://schemas.openxmlformats.org/officeDocument/2006/relationships/customXml" Target="../customXml/item3.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ja-JP"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418445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43275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10: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2771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10: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7673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14: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6231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ja-JP" sz="1200" b="0" i="0" u="none" strike="noStrike" cap="none" smtClean="0">
                <a:solidFill>
                  <a:schemeClr val="dk1"/>
                </a:solidFill>
                <a:latin typeface="Arial"/>
                <a:ea typeface="Arial"/>
                <a:cs typeface="Arial"/>
                <a:sym typeface="Arial"/>
              </a:rPr>
              <a:t>2</a:t>
            </a:fld>
            <a:endParaRPr lang="ja-JP" alt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78872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3: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7090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3: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9412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5: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49691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5: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5166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5: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5476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6: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083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6: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82452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514350" y="1621191"/>
            <a:ext cx="5829300" cy="3448756"/>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4154"/>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857250" y="5202944"/>
            <a:ext cx="5143500" cy="239165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692"/>
              </a:spcBef>
              <a:spcAft>
                <a:spcPts val="0"/>
              </a:spcAft>
              <a:buClr>
                <a:schemeClr val="dk1"/>
              </a:buClr>
              <a:buSzPts val="2400"/>
              <a:buNone/>
              <a:defRPr sz="1662"/>
            </a:lvl1pPr>
            <a:lvl2pPr lvl="1" algn="ctr">
              <a:lnSpc>
                <a:spcPct val="90000"/>
              </a:lnSpc>
              <a:spcBef>
                <a:spcPts val="346"/>
              </a:spcBef>
              <a:spcAft>
                <a:spcPts val="0"/>
              </a:spcAft>
              <a:buClr>
                <a:schemeClr val="dk1"/>
              </a:buClr>
              <a:buSzPts val="2000"/>
              <a:buNone/>
              <a:defRPr sz="1385"/>
            </a:lvl2pPr>
            <a:lvl3pPr lvl="2" algn="ctr">
              <a:lnSpc>
                <a:spcPct val="90000"/>
              </a:lnSpc>
              <a:spcBef>
                <a:spcPts val="346"/>
              </a:spcBef>
              <a:spcAft>
                <a:spcPts val="0"/>
              </a:spcAft>
              <a:buClr>
                <a:schemeClr val="dk1"/>
              </a:buClr>
              <a:buSzPts val="1800"/>
              <a:buNone/>
              <a:defRPr sz="1246"/>
            </a:lvl3pPr>
            <a:lvl4pPr lvl="3" algn="ctr">
              <a:lnSpc>
                <a:spcPct val="90000"/>
              </a:lnSpc>
              <a:spcBef>
                <a:spcPts val="346"/>
              </a:spcBef>
              <a:spcAft>
                <a:spcPts val="0"/>
              </a:spcAft>
              <a:buClr>
                <a:schemeClr val="dk1"/>
              </a:buClr>
              <a:buSzPts val="1600"/>
              <a:buNone/>
              <a:defRPr sz="1108"/>
            </a:lvl4pPr>
            <a:lvl5pPr lvl="4" algn="ctr">
              <a:lnSpc>
                <a:spcPct val="90000"/>
              </a:lnSpc>
              <a:spcBef>
                <a:spcPts val="346"/>
              </a:spcBef>
              <a:spcAft>
                <a:spcPts val="0"/>
              </a:spcAft>
              <a:buClr>
                <a:schemeClr val="dk1"/>
              </a:buClr>
              <a:buSzPts val="1600"/>
              <a:buNone/>
              <a:defRPr sz="1108"/>
            </a:lvl5pPr>
            <a:lvl6pPr lvl="5" algn="ctr">
              <a:lnSpc>
                <a:spcPct val="90000"/>
              </a:lnSpc>
              <a:spcBef>
                <a:spcPts val="346"/>
              </a:spcBef>
              <a:spcAft>
                <a:spcPts val="0"/>
              </a:spcAft>
              <a:buClr>
                <a:schemeClr val="dk1"/>
              </a:buClr>
              <a:buSzPts val="1600"/>
              <a:buNone/>
              <a:defRPr sz="1108"/>
            </a:lvl6pPr>
            <a:lvl7pPr lvl="6" algn="ctr">
              <a:lnSpc>
                <a:spcPct val="90000"/>
              </a:lnSpc>
              <a:spcBef>
                <a:spcPts val="346"/>
              </a:spcBef>
              <a:spcAft>
                <a:spcPts val="0"/>
              </a:spcAft>
              <a:buClr>
                <a:schemeClr val="dk1"/>
              </a:buClr>
              <a:buSzPts val="1600"/>
              <a:buNone/>
              <a:defRPr sz="1108"/>
            </a:lvl7pPr>
            <a:lvl8pPr lvl="7" algn="ctr">
              <a:lnSpc>
                <a:spcPct val="90000"/>
              </a:lnSpc>
              <a:spcBef>
                <a:spcPts val="346"/>
              </a:spcBef>
              <a:spcAft>
                <a:spcPts val="0"/>
              </a:spcAft>
              <a:buClr>
                <a:schemeClr val="dk1"/>
              </a:buClr>
              <a:buSzPts val="1600"/>
              <a:buNone/>
              <a:defRPr sz="1108"/>
            </a:lvl8pPr>
            <a:lvl9pPr lvl="8" algn="ctr">
              <a:lnSpc>
                <a:spcPct val="90000"/>
              </a:lnSpc>
              <a:spcBef>
                <a:spcPts val="346"/>
              </a:spcBef>
              <a:spcAft>
                <a:spcPts val="0"/>
              </a:spcAft>
              <a:buClr>
                <a:schemeClr val="dk1"/>
              </a:buClr>
              <a:buSzPts val="1600"/>
              <a:buNone/>
              <a:defRPr sz="1108"/>
            </a:lvl9pPr>
          </a:lstStyle>
          <a:p>
            <a:endParaRPr/>
          </a:p>
        </p:txBody>
      </p:sp>
      <p:sp>
        <p:nvSpPr>
          <p:cNvPr id="18" name="Google Shape;18;p17"/>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5200709" y="9200489"/>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73"/>
        <p:cNvGrpSpPr/>
        <p:nvPr/>
      </p:nvGrpSpPr>
      <p:grpSpPr>
        <a:xfrm>
          <a:off x="0" y="0"/>
          <a:ext cx="0" cy="0"/>
          <a:chOff x="0" y="0"/>
          <a:chExt cx="0" cy="0"/>
        </a:xfrm>
      </p:grpSpPr>
      <p:sp>
        <p:nvSpPr>
          <p:cNvPr id="74" name="Google Shape;74;p26"/>
          <p:cNvSpPr txBox="1">
            <a:spLocks noGrp="1"/>
          </p:cNvSpPr>
          <p:nvPr>
            <p:ph type="title"/>
          </p:nvPr>
        </p:nvSpPr>
        <p:spPr>
          <a:xfrm>
            <a:off x="471488" y="527406"/>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6"/>
          <p:cNvSpPr txBox="1">
            <a:spLocks noGrp="1"/>
          </p:cNvSpPr>
          <p:nvPr>
            <p:ph type="body" idx="1"/>
          </p:nvPr>
        </p:nvSpPr>
        <p:spPr>
          <a:xfrm rot="5400000">
            <a:off x="286368" y="2822136"/>
            <a:ext cx="6285266" cy="5915025"/>
          </a:xfrm>
          <a:prstGeom prst="rect">
            <a:avLst/>
          </a:prstGeom>
          <a:noFill/>
          <a:ln>
            <a:noFill/>
          </a:ln>
        </p:spPr>
        <p:txBody>
          <a:bodyPr spcFirstLastPara="1" wrap="square" lIns="91425" tIns="45700" rIns="91425" bIns="45700" anchor="t" anchorCtr="0">
            <a:normAutofit/>
          </a:bodyPr>
          <a:lstStyle>
            <a:lvl1pPr marL="316520" lvl="0" indent="-237390" algn="l">
              <a:lnSpc>
                <a:spcPct val="90000"/>
              </a:lnSpc>
              <a:spcBef>
                <a:spcPts val="692"/>
              </a:spcBef>
              <a:spcAft>
                <a:spcPts val="0"/>
              </a:spcAft>
              <a:buClr>
                <a:schemeClr val="dk1"/>
              </a:buClr>
              <a:buSzPts val="1800"/>
              <a:buChar char="•"/>
              <a:defRPr/>
            </a:lvl1pPr>
            <a:lvl2pPr marL="633039" lvl="1" indent="-237390" algn="l">
              <a:lnSpc>
                <a:spcPct val="90000"/>
              </a:lnSpc>
              <a:spcBef>
                <a:spcPts val="346"/>
              </a:spcBef>
              <a:spcAft>
                <a:spcPts val="0"/>
              </a:spcAft>
              <a:buClr>
                <a:schemeClr val="dk1"/>
              </a:buClr>
              <a:buSzPts val="1800"/>
              <a:buChar char="•"/>
              <a:defRPr/>
            </a:lvl2pPr>
            <a:lvl3pPr marL="949559" lvl="2" indent="-237390" algn="l">
              <a:lnSpc>
                <a:spcPct val="90000"/>
              </a:lnSpc>
              <a:spcBef>
                <a:spcPts val="346"/>
              </a:spcBef>
              <a:spcAft>
                <a:spcPts val="0"/>
              </a:spcAft>
              <a:buClr>
                <a:schemeClr val="dk1"/>
              </a:buClr>
              <a:buSzPts val="1800"/>
              <a:buChar char="•"/>
              <a:defRPr/>
            </a:lvl3pPr>
            <a:lvl4pPr marL="1266078" lvl="3" indent="-237390" algn="l">
              <a:lnSpc>
                <a:spcPct val="90000"/>
              </a:lnSpc>
              <a:spcBef>
                <a:spcPts val="346"/>
              </a:spcBef>
              <a:spcAft>
                <a:spcPts val="0"/>
              </a:spcAft>
              <a:buClr>
                <a:schemeClr val="dk1"/>
              </a:buClr>
              <a:buSzPts val="1800"/>
              <a:buChar char="•"/>
              <a:defRPr/>
            </a:lvl4pPr>
            <a:lvl5pPr marL="1582598" lvl="4" indent="-237390" algn="l">
              <a:lnSpc>
                <a:spcPct val="90000"/>
              </a:lnSpc>
              <a:spcBef>
                <a:spcPts val="346"/>
              </a:spcBef>
              <a:spcAft>
                <a:spcPts val="0"/>
              </a:spcAft>
              <a:buClr>
                <a:schemeClr val="dk1"/>
              </a:buClr>
              <a:buSzPts val="1800"/>
              <a:buChar char="•"/>
              <a:defRPr/>
            </a:lvl5pPr>
            <a:lvl6pPr marL="1899117" lvl="5" indent="-237390" algn="l">
              <a:lnSpc>
                <a:spcPct val="90000"/>
              </a:lnSpc>
              <a:spcBef>
                <a:spcPts val="346"/>
              </a:spcBef>
              <a:spcAft>
                <a:spcPts val="0"/>
              </a:spcAft>
              <a:buClr>
                <a:schemeClr val="dk1"/>
              </a:buClr>
              <a:buSzPts val="1800"/>
              <a:buChar char="•"/>
              <a:defRPr/>
            </a:lvl6pPr>
            <a:lvl7pPr marL="2215637" lvl="6" indent="-237390" algn="l">
              <a:lnSpc>
                <a:spcPct val="90000"/>
              </a:lnSpc>
              <a:spcBef>
                <a:spcPts val="346"/>
              </a:spcBef>
              <a:spcAft>
                <a:spcPts val="0"/>
              </a:spcAft>
              <a:buClr>
                <a:schemeClr val="dk1"/>
              </a:buClr>
              <a:buSzPts val="1800"/>
              <a:buChar char="•"/>
              <a:defRPr/>
            </a:lvl7pPr>
            <a:lvl8pPr marL="2532156" lvl="7" indent="-237390" algn="l">
              <a:lnSpc>
                <a:spcPct val="90000"/>
              </a:lnSpc>
              <a:spcBef>
                <a:spcPts val="346"/>
              </a:spcBef>
              <a:spcAft>
                <a:spcPts val="0"/>
              </a:spcAft>
              <a:buClr>
                <a:schemeClr val="dk1"/>
              </a:buClr>
              <a:buSzPts val="1800"/>
              <a:buChar char="•"/>
              <a:defRPr/>
            </a:lvl8pPr>
            <a:lvl9pPr marL="2848676" lvl="8" indent="-237390" algn="l">
              <a:lnSpc>
                <a:spcPct val="90000"/>
              </a:lnSpc>
              <a:spcBef>
                <a:spcPts val="346"/>
              </a:spcBef>
              <a:spcAft>
                <a:spcPts val="0"/>
              </a:spcAft>
              <a:buClr>
                <a:schemeClr val="dk1"/>
              </a:buClr>
              <a:buSzPts val="1800"/>
              <a:buChar char="•"/>
              <a:defRPr/>
            </a:lvl9pPr>
          </a:lstStyle>
          <a:p>
            <a:endParaRPr/>
          </a:p>
        </p:txBody>
      </p:sp>
      <p:sp>
        <p:nvSpPr>
          <p:cNvPr id="76" name="Google Shape;76;p26"/>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6"/>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6"/>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9"/>
        <p:cNvGrpSpPr/>
        <p:nvPr/>
      </p:nvGrpSpPr>
      <p:grpSpPr>
        <a:xfrm>
          <a:off x="0" y="0"/>
          <a:ext cx="0" cy="0"/>
          <a:chOff x="0" y="0"/>
          <a:chExt cx="0" cy="0"/>
        </a:xfrm>
      </p:grpSpPr>
      <p:sp>
        <p:nvSpPr>
          <p:cNvPr id="80" name="Google Shape;80;p27"/>
          <p:cNvSpPr txBox="1">
            <a:spLocks noGrp="1"/>
          </p:cNvSpPr>
          <p:nvPr>
            <p:ph type="title"/>
          </p:nvPr>
        </p:nvSpPr>
        <p:spPr>
          <a:xfrm rot="5400000">
            <a:off x="1449697" y="3985465"/>
            <a:ext cx="8394877" cy="14787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7"/>
          <p:cNvSpPr txBox="1">
            <a:spLocks noGrp="1"/>
          </p:cNvSpPr>
          <p:nvPr>
            <p:ph type="body" idx="1"/>
          </p:nvPr>
        </p:nvSpPr>
        <p:spPr>
          <a:xfrm rot="5400000">
            <a:off x="-1550678" y="2549569"/>
            <a:ext cx="8394877" cy="4350544"/>
          </a:xfrm>
          <a:prstGeom prst="rect">
            <a:avLst/>
          </a:prstGeom>
          <a:noFill/>
          <a:ln>
            <a:noFill/>
          </a:ln>
        </p:spPr>
        <p:txBody>
          <a:bodyPr spcFirstLastPara="1" wrap="square" lIns="91425" tIns="45700" rIns="91425" bIns="45700" anchor="t" anchorCtr="0">
            <a:normAutofit/>
          </a:bodyPr>
          <a:lstStyle>
            <a:lvl1pPr marL="316520" lvl="0" indent="-237390" algn="l">
              <a:lnSpc>
                <a:spcPct val="90000"/>
              </a:lnSpc>
              <a:spcBef>
                <a:spcPts val="692"/>
              </a:spcBef>
              <a:spcAft>
                <a:spcPts val="0"/>
              </a:spcAft>
              <a:buClr>
                <a:schemeClr val="dk1"/>
              </a:buClr>
              <a:buSzPts val="1800"/>
              <a:buChar char="•"/>
              <a:defRPr/>
            </a:lvl1pPr>
            <a:lvl2pPr marL="633039" lvl="1" indent="-237390" algn="l">
              <a:lnSpc>
                <a:spcPct val="90000"/>
              </a:lnSpc>
              <a:spcBef>
                <a:spcPts val="346"/>
              </a:spcBef>
              <a:spcAft>
                <a:spcPts val="0"/>
              </a:spcAft>
              <a:buClr>
                <a:schemeClr val="dk1"/>
              </a:buClr>
              <a:buSzPts val="1800"/>
              <a:buChar char="•"/>
              <a:defRPr/>
            </a:lvl2pPr>
            <a:lvl3pPr marL="949559" lvl="2" indent="-237390" algn="l">
              <a:lnSpc>
                <a:spcPct val="90000"/>
              </a:lnSpc>
              <a:spcBef>
                <a:spcPts val="346"/>
              </a:spcBef>
              <a:spcAft>
                <a:spcPts val="0"/>
              </a:spcAft>
              <a:buClr>
                <a:schemeClr val="dk1"/>
              </a:buClr>
              <a:buSzPts val="1800"/>
              <a:buChar char="•"/>
              <a:defRPr/>
            </a:lvl3pPr>
            <a:lvl4pPr marL="1266078" lvl="3" indent="-237390" algn="l">
              <a:lnSpc>
                <a:spcPct val="90000"/>
              </a:lnSpc>
              <a:spcBef>
                <a:spcPts val="346"/>
              </a:spcBef>
              <a:spcAft>
                <a:spcPts val="0"/>
              </a:spcAft>
              <a:buClr>
                <a:schemeClr val="dk1"/>
              </a:buClr>
              <a:buSzPts val="1800"/>
              <a:buChar char="•"/>
              <a:defRPr/>
            </a:lvl4pPr>
            <a:lvl5pPr marL="1582598" lvl="4" indent="-237390" algn="l">
              <a:lnSpc>
                <a:spcPct val="90000"/>
              </a:lnSpc>
              <a:spcBef>
                <a:spcPts val="346"/>
              </a:spcBef>
              <a:spcAft>
                <a:spcPts val="0"/>
              </a:spcAft>
              <a:buClr>
                <a:schemeClr val="dk1"/>
              </a:buClr>
              <a:buSzPts val="1800"/>
              <a:buChar char="•"/>
              <a:defRPr/>
            </a:lvl5pPr>
            <a:lvl6pPr marL="1899117" lvl="5" indent="-237390" algn="l">
              <a:lnSpc>
                <a:spcPct val="90000"/>
              </a:lnSpc>
              <a:spcBef>
                <a:spcPts val="346"/>
              </a:spcBef>
              <a:spcAft>
                <a:spcPts val="0"/>
              </a:spcAft>
              <a:buClr>
                <a:schemeClr val="dk1"/>
              </a:buClr>
              <a:buSzPts val="1800"/>
              <a:buChar char="•"/>
              <a:defRPr/>
            </a:lvl6pPr>
            <a:lvl7pPr marL="2215637" lvl="6" indent="-237390" algn="l">
              <a:lnSpc>
                <a:spcPct val="90000"/>
              </a:lnSpc>
              <a:spcBef>
                <a:spcPts val="346"/>
              </a:spcBef>
              <a:spcAft>
                <a:spcPts val="0"/>
              </a:spcAft>
              <a:buClr>
                <a:schemeClr val="dk1"/>
              </a:buClr>
              <a:buSzPts val="1800"/>
              <a:buChar char="•"/>
              <a:defRPr/>
            </a:lvl7pPr>
            <a:lvl8pPr marL="2532156" lvl="7" indent="-237390" algn="l">
              <a:lnSpc>
                <a:spcPct val="90000"/>
              </a:lnSpc>
              <a:spcBef>
                <a:spcPts val="346"/>
              </a:spcBef>
              <a:spcAft>
                <a:spcPts val="0"/>
              </a:spcAft>
              <a:buClr>
                <a:schemeClr val="dk1"/>
              </a:buClr>
              <a:buSzPts val="1800"/>
              <a:buChar char="•"/>
              <a:defRPr/>
            </a:lvl8pPr>
            <a:lvl9pPr marL="2848676" lvl="8" indent="-237390" algn="l">
              <a:lnSpc>
                <a:spcPct val="90000"/>
              </a:lnSpc>
              <a:spcBef>
                <a:spcPts val="346"/>
              </a:spcBef>
              <a:spcAft>
                <a:spcPts val="0"/>
              </a:spcAft>
              <a:buClr>
                <a:schemeClr val="dk1"/>
              </a:buClr>
              <a:buSzPts val="1800"/>
              <a:buChar char="•"/>
              <a:defRPr/>
            </a:lvl9pPr>
          </a:lstStyle>
          <a:p>
            <a:endParaRPr/>
          </a:p>
        </p:txBody>
      </p:sp>
      <p:sp>
        <p:nvSpPr>
          <p:cNvPr id="82" name="Google Shape;82;p27"/>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7"/>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7"/>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1"/>
        <p:cNvGrpSpPr/>
        <p:nvPr/>
      </p:nvGrpSpPr>
      <p:grpSpPr>
        <a:xfrm>
          <a:off x="0" y="0"/>
          <a:ext cx="0" cy="0"/>
          <a:chOff x="0" y="0"/>
          <a:chExt cx="0" cy="0"/>
        </a:xfrm>
      </p:grpSpPr>
      <p:sp>
        <p:nvSpPr>
          <p:cNvPr id="22" name="Google Shape;22;p18"/>
          <p:cNvSpPr/>
          <p:nvPr/>
        </p:nvSpPr>
        <p:spPr>
          <a:xfrm>
            <a:off x="0" y="7525"/>
            <a:ext cx="6858000" cy="476518"/>
          </a:xfrm>
          <a:prstGeom prst="rect">
            <a:avLst/>
          </a:prstGeom>
          <a:solidFill>
            <a:srgbClr val="BBD6EE"/>
          </a:solidFill>
          <a:ln>
            <a:noFill/>
          </a:ln>
        </p:spPr>
        <p:txBody>
          <a:bodyPr spcFirstLastPara="1" wrap="square" lIns="63294" tIns="31638" rIns="63294" bIns="3163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246" b="0" i="0" u="none" strike="noStrike" cap="none">
              <a:solidFill>
                <a:schemeClr val="lt1"/>
              </a:solidFill>
              <a:latin typeface="Calibri"/>
              <a:ea typeface="Calibri"/>
              <a:cs typeface="Calibri"/>
              <a:sym typeface="Calibri"/>
            </a:endParaRPr>
          </a:p>
        </p:txBody>
      </p:sp>
      <p:sp>
        <p:nvSpPr>
          <p:cNvPr id="23" name="Google Shape;23;p18"/>
          <p:cNvSpPr txBox="1">
            <a:spLocks noGrp="1"/>
          </p:cNvSpPr>
          <p:nvPr>
            <p:ph type="title"/>
          </p:nvPr>
        </p:nvSpPr>
        <p:spPr>
          <a:xfrm>
            <a:off x="64287" y="7525"/>
            <a:ext cx="6407454" cy="43035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Calibri"/>
              <a:buNone/>
              <a:defRPr sz="2492"/>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4" name="Google Shape;24;p18"/>
          <p:cNvSpPr txBox="1">
            <a:spLocks noGrp="1"/>
          </p:cNvSpPr>
          <p:nvPr>
            <p:ph type="body" idx="1"/>
          </p:nvPr>
        </p:nvSpPr>
        <p:spPr>
          <a:xfrm>
            <a:off x="225272" y="1590795"/>
            <a:ext cx="6407454" cy="7344406"/>
          </a:xfrm>
          <a:prstGeom prst="rect">
            <a:avLst/>
          </a:prstGeom>
          <a:noFill/>
          <a:ln>
            <a:noFill/>
          </a:ln>
        </p:spPr>
        <p:txBody>
          <a:bodyPr spcFirstLastPara="1" wrap="square" lIns="91425" tIns="45700" rIns="91425" bIns="45700" anchor="t" anchorCtr="0">
            <a:normAutofit/>
          </a:bodyPr>
          <a:lstStyle>
            <a:lvl1pPr marL="316520" lvl="0" indent="-237390" algn="l">
              <a:lnSpc>
                <a:spcPct val="90000"/>
              </a:lnSpc>
              <a:spcBef>
                <a:spcPts val="692"/>
              </a:spcBef>
              <a:spcAft>
                <a:spcPts val="0"/>
              </a:spcAft>
              <a:buClr>
                <a:schemeClr val="dk1"/>
              </a:buClr>
              <a:buSzPts val="1800"/>
              <a:buChar char="•"/>
              <a:defRPr/>
            </a:lvl1pPr>
            <a:lvl2pPr marL="633039" lvl="1" indent="-237390" algn="l">
              <a:lnSpc>
                <a:spcPct val="90000"/>
              </a:lnSpc>
              <a:spcBef>
                <a:spcPts val="346"/>
              </a:spcBef>
              <a:spcAft>
                <a:spcPts val="0"/>
              </a:spcAft>
              <a:buClr>
                <a:schemeClr val="dk1"/>
              </a:buClr>
              <a:buSzPts val="1800"/>
              <a:buChar char="•"/>
              <a:defRPr/>
            </a:lvl2pPr>
            <a:lvl3pPr marL="949559" lvl="2" indent="-237390" algn="l">
              <a:lnSpc>
                <a:spcPct val="90000"/>
              </a:lnSpc>
              <a:spcBef>
                <a:spcPts val="346"/>
              </a:spcBef>
              <a:spcAft>
                <a:spcPts val="0"/>
              </a:spcAft>
              <a:buClr>
                <a:schemeClr val="dk1"/>
              </a:buClr>
              <a:buSzPts val="1800"/>
              <a:buChar char="•"/>
              <a:defRPr/>
            </a:lvl3pPr>
            <a:lvl4pPr marL="1266078" lvl="3" indent="-237390" algn="l">
              <a:lnSpc>
                <a:spcPct val="90000"/>
              </a:lnSpc>
              <a:spcBef>
                <a:spcPts val="346"/>
              </a:spcBef>
              <a:spcAft>
                <a:spcPts val="0"/>
              </a:spcAft>
              <a:buClr>
                <a:schemeClr val="dk1"/>
              </a:buClr>
              <a:buSzPts val="1800"/>
              <a:buChar char="•"/>
              <a:defRPr/>
            </a:lvl4pPr>
            <a:lvl5pPr marL="1582598" lvl="4" indent="-237390" algn="l">
              <a:lnSpc>
                <a:spcPct val="90000"/>
              </a:lnSpc>
              <a:spcBef>
                <a:spcPts val="346"/>
              </a:spcBef>
              <a:spcAft>
                <a:spcPts val="0"/>
              </a:spcAft>
              <a:buClr>
                <a:schemeClr val="dk1"/>
              </a:buClr>
              <a:buSzPts val="1800"/>
              <a:buChar char="•"/>
              <a:defRPr/>
            </a:lvl5pPr>
            <a:lvl6pPr marL="1899117" lvl="5" indent="-237390" algn="l">
              <a:lnSpc>
                <a:spcPct val="90000"/>
              </a:lnSpc>
              <a:spcBef>
                <a:spcPts val="346"/>
              </a:spcBef>
              <a:spcAft>
                <a:spcPts val="0"/>
              </a:spcAft>
              <a:buClr>
                <a:schemeClr val="dk1"/>
              </a:buClr>
              <a:buSzPts val="1800"/>
              <a:buChar char="•"/>
              <a:defRPr/>
            </a:lvl6pPr>
            <a:lvl7pPr marL="2215637" lvl="6" indent="-237390" algn="l">
              <a:lnSpc>
                <a:spcPct val="90000"/>
              </a:lnSpc>
              <a:spcBef>
                <a:spcPts val="346"/>
              </a:spcBef>
              <a:spcAft>
                <a:spcPts val="0"/>
              </a:spcAft>
              <a:buClr>
                <a:schemeClr val="dk1"/>
              </a:buClr>
              <a:buSzPts val="1800"/>
              <a:buChar char="•"/>
              <a:defRPr/>
            </a:lvl7pPr>
            <a:lvl8pPr marL="2532156" lvl="7" indent="-237390" algn="l">
              <a:lnSpc>
                <a:spcPct val="90000"/>
              </a:lnSpc>
              <a:spcBef>
                <a:spcPts val="346"/>
              </a:spcBef>
              <a:spcAft>
                <a:spcPts val="0"/>
              </a:spcAft>
              <a:buClr>
                <a:schemeClr val="dk1"/>
              </a:buClr>
              <a:buSzPts val="1800"/>
              <a:buChar char="•"/>
              <a:defRPr/>
            </a:lvl8pPr>
            <a:lvl9pPr marL="2848676" lvl="8" indent="-237390" algn="l">
              <a:lnSpc>
                <a:spcPct val="90000"/>
              </a:lnSpc>
              <a:spcBef>
                <a:spcPts val="346"/>
              </a:spcBef>
              <a:spcAft>
                <a:spcPts val="0"/>
              </a:spcAft>
              <a:buClr>
                <a:schemeClr val="dk1"/>
              </a:buClr>
              <a:buSzPts val="1800"/>
              <a:buChar char="•"/>
              <a:defRPr/>
            </a:lvl9pPr>
          </a:lstStyle>
          <a:p>
            <a:endParaRPr/>
          </a:p>
        </p:txBody>
      </p:sp>
      <p:sp>
        <p:nvSpPr>
          <p:cNvPr id="25" name="Google Shape;25;p18"/>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8"/>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8"/>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8"/>
        <p:cNvGrpSpPr/>
        <p:nvPr/>
      </p:nvGrpSpPr>
      <p:grpSpPr>
        <a:xfrm>
          <a:off x="0" y="0"/>
          <a:ext cx="0" cy="0"/>
          <a:chOff x="0" y="0"/>
          <a:chExt cx="0" cy="0"/>
        </a:xfrm>
      </p:grpSpPr>
      <p:sp>
        <p:nvSpPr>
          <p:cNvPr id="29" name="Google Shape;29;p19"/>
          <p:cNvSpPr txBox="1">
            <a:spLocks noGrp="1"/>
          </p:cNvSpPr>
          <p:nvPr>
            <p:ph type="title"/>
          </p:nvPr>
        </p:nvSpPr>
        <p:spPr>
          <a:xfrm>
            <a:off x="467917" y="2469625"/>
            <a:ext cx="5915025" cy="41206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4154"/>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9"/>
          <p:cNvSpPr txBox="1">
            <a:spLocks noGrp="1"/>
          </p:cNvSpPr>
          <p:nvPr>
            <p:ph type="body" idx="1"/>
          </p:nvPr>
        </p:nvSpPr>
        <p:spPr>
          <a:xfrm>
            <a:off x="467917" y="6629228"/>
            <a:ext cx="5915025" cy="2166937"/>
          </a:xfrm>
          <a:prstGeom prst="rect">
            <a:avLst/>
          </a:prstGeom>
          <a:noFill/>
          <a:ln>
            <a:noFill/>
          </a:ln>
        </p:spPr>
        <p:txBody>
          <a:bodyPr spcFirstLastPara="1" wrap="square" lIns="91425" tIns="45700" rIns="91425" bIns="45700" anchor="t" anchorCtr="0">
            <a:normAutofit/>
          </a:bodyPr>
          <a:lstStyle>
            <a:lvl1pPr marL="316520" lvl="0" indent="-158260" algn="l">
              <a:lnSpc>
                <a:spcPct val="90000"/>
              </a:lnSpc>
              <a:spcBef>
                <a:spcPts val="692"/>
              </a:spcBef>
              <a:spcAft>
                <a:spcPts val="0"/>
              </a:spcAft>
              <a:buClr>
                <a:schemeClr val="dk1"/>
              </a:buClr>
              <a:buSzPts val="2400"/>
              <a:buNone/>
              <a:defRPr sz="1662">
                <a:solidFill>
                  <a:schemeClr val="dk1"/>
                </a:solidFill>
              </a:defRPr>
            </a:lvl1pPr>
            <a:lvl2pPr marL="633039" lvl="1" indent="-158260" algn="l">
              <a:lnSpc>
                <a:spcPct val="90000"/>
              </a:lnSpc>
              <a:spcBef>
                <a:spcPts val="346"/>
              </a:spcBef>
              <a:spcAft>
                <a:spcPts val="0"/>
              </a:spcAft>
              <a:buClr>
                <a:srgbClr val="888888"/>
              </a:buClr>
              <a:buSzPts val="2000"/>
              <a:buNone/>
              <a:defRPr sz="1385">
                <a:solidFill>
                  <a:srgbClr val="888888"/>
                </a:solidFill>
              </a:defRPr>
            </a:lvl2pPr>
            <a:lvl3pPr marL="949559" lvl="2" indent="-158260" algn="l">
              <a:lnSpc>
                <a:spcPct val="90000"/>
              </a:lnSpc>
              <a:spcBef>
                <a:spcPts val="346"/>
              </a:spcBef>
              <a:spcAft>
                <a:spcPts val="0"/>
              </a:spcAft>
              <a:buClr>
                <a:srgbClr val="888888"/>
              </a:buClr>
              <a:buSzPts val="1800"/>
              <a:buNone/>
              <a:defRPr sz="1246">
                <a:solidFill>
                  <a:srgbClr val="888888"/>
                </a:solidFill>
              </a:defRPr>
            </a:lvl3pPr>
            <a:lvl4pPr marL="1266078" lvl="3" indent="-158260" algn="l">
              <a:lnSpc>
                <a:spcPct val="90000"/>
              </a:lnSpc>
              <a:spcBef>
                <a:spcPts val="346"/>
              </a:spcBef>
              <a:spcAft>
                <a:spcPts val="0"/>
              </a:spcAft>
              <a:buClr>
                <a:srgbClr val="888888"/>
              </a:buClr>
              <a:buSzPts val="1600"/>
              <a:buNone/>
              <a:defRPr sz="1108">
                <a:solidFill>
                  <a:srgbClr val="888888"/>
                </a:solidFill>
              </a:defRPr>
            </a:lvl4pPr>
            <a:lvl5pPr marL="1582598" lvl="4" indent="-158260" algn="l">
              <a:lnSpc>
                <a:spcPct val="90000"/>
              </a:lnSpc>
              <a:spcBef>
                <a:spcPts val="346"/>
              </a:spcBef>
              <a:spcAft>
                <a:spcPts val="0"/>
              </a:spcAft>
              <a:buClr>
                <a:srgbClr val="888888"/>
              </a:buClr>
              <a:buSzPts val="1600"/>
              <a:buNone/>
              <a:defRPr sz="1108">
                <a:solidFill>
                  <a:srgbClr val="888888"/>
                </a:solidFill>
              </a:defRPr>
            </a:lvl5pPr>
            <a:lvl6pPr marL="1899117" lvl="5" indent="-158260" algn="l">
              <a:lnSpc>
                <a:spcPct val="90000"/>
              </a:lnSpc>
              <a:spcBef>
                <a:spcPts val="346"/>
              </a:spcBef>
              <a:spcAft>
                <a:spcPts val="0"/>
              </a:spcAft>
              <a:buClr>
                <a:srgbClr val="888888"/>
              </a:buClr>
              <a:buSzPts val="1600"/>
              <a:buNone/>
              <a:defRPr sz="1108">
                <a:solidFill>
                  <a:srgbClr val="888888"/>
                </a:solidFill>
              </a:defRPr>
            </a:lvl6pPr>
            <a:lvl7pPr marL="2215637" lvl="6" indent="-158260" algn="l">
              <a:lnSpc>
                <a:spcPct val="90000"/>
              </a:lnSpc>
              <a:spcBef>
                <a:spcPts val="346"/>
              </a:spcBef>
              <a:spcAft>
                <a:spcPts val="0"/>
              </a:spcAft>
              <a:buClr>
                <a:srgbClr val="888888"/>
              </a:buClr>
              <a:buSzPts val="1600"/>
              <a:buNone/>
              <a:defRPr sz="1108">
                <a:solidFill>
                  <a:srgbClr val="888888"/>
                </a:solidFill>
              </a:defRPr>
            </a:lvl7pPr>
            <a:lvl8pPr marL="2532156" lvl="7" indent="-158260" algn="l">
              <a:lnSpc>
                <a:spcPct val="90000"/>
              </a:lnSpc>
              <a:spcBef>
                <a:spcPts val="346"/>
              </a:spcBef>
              <a:spcAft>
                <a:spcPts val="0"/>
              </a:spcAft>
              <a:buClr>
                <a:srgbClr val="888888"/>
              </a:buClr>
              <a:buSzPts val="1600"/>
              <a:buNone/>
              <a:defRPr sz="1108">
                <a:solidFill>
                  <a:srgbClr val="888888"/>
                </a:solidFill>
              </a:defRPr>
            </a:lvl8pPr>
            <a:lvl9pPr marL="2848676" lvl="8" indent="-158260" algn="l">
              <a:lnSpc>
                <a:spcPct val="90000"/>
              </a:lnSpc>
              <a:spcBef>
                <a:spcPts val="346"/>
              </a:spcBef>
              <a:spcAft>
                <a:spcPts val="0"/>
              </a:spcAft>
              <a:buClr>
                <a:srgbClr val="888888"/>
              </a:buClr>
              <a:buSzPts val="1600"/>
              <a:buNone/>
              <a:defRPr sz="1108">
                <a:solidFill>
                  <a:srgbClr val="888888"/>
                </a:solidFill>
              </a:defRPr>
            </a:lvl9pPr>
          </a:lstStyle>
          <a:p>
            <a:endParaRPr/>
          </a:p>
        </p:txBody>
      </p:sp>
      <p:sp>
        <p:nvSpPr>
          <p:cNvPr id="31" name="Google Shape;31;p19"/>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9"/>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9"/>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34"/>
        <p:cNvGrpSpPr/>
        <p:nvPr/>
      </p:nvGrpSpPr>
      <p:grpSpPr>
        <a:xfrm>
          <a:off x="0" y="0"/>
          <a:ext cx="0" cy="0"/>
          <a:chOff x="0" y="0"/>
          <a:chExt cx="0" cy="0"/>
        </a:xfrm>
      </p:grpSpPr>
      <p:sp>
        <p:nvSpPr>
          <p:cNvPr id="35" name="Google Shape;35;p20"/>
          <p:cNvSpPr txBox="1">
            <a:spLocks noGrp="1"/>
          </p:cNvSpPr>
          <p:nvPr>
            <p:ph type="title"/>
          </p:nvPr>
        </p:nvSpPr>
        <p:spPr>
          <a:xfrm>
            <a:off x="471488" y="527406"/>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0"/>
          <p:cNvSpPr txBox="1">
            <a:spLocks noGrp="1"/>
          </p:cNvSpPr>
          <p:nvPr>
            <p:ph type="body" idx="1"/>
          </p:nvPr>
        </p:nvSpPr>
        <p:spPr>
          <a:xfrm>
            <a:off x="471488" y="2637014"/>
            <a:ext cx="2914650" cy="6285266"/>
          </a:xfrm>
          <a:prstGeom prst="rect">
            <a:avLst/>
          </a:prstGeom>
          <a:noFill/>
          <a:ln>
            <a:noFill/>
          </a:ln>
        </p:spPr>
        <p:txBody>
          <a:bodyPr spcFirstLastPara="1" wrap="square" lIns="91425" tIns="45700" rIns="91425" bIns="45700" anchor="t" anchorCtr="0">
            <a:normAutofit/>
          </a:bodyPr>
          <a:lstStyle>
            <a:lvl1pPr marL="316520" lvl="0" indent="-237390" algn="l">
              <a:lnSpc>
                <a:spcPct val="90000"/>
              </a:lnSpc>
              <a:spcBef>
                <a:spcPts val="692"/>
              </a:spcBef>
              <a:spcAft>
                <a:spcPts val="0"/>
              </a:spcAft>
              <a:buClr>
                <a:schemeClr val="dk1"/>
              </a:buClr>
              <a:buSzPts val="1800"/>
              <a:buChar char="•"/>
              <a:defRPr/>
            </a:lvl1pPr>
            <a:lvl2pPr marL="633039" lvl="1" indent="-237390" algn="l">
              <a:lnSpc>
                <a:spcPct val="90000"/>
              </a:lnSpc>
              <a:spcBef>
                <a:spcPts val="346"/>
              </a:spcBef>
              <a:spcAft>
                <a:spcPts val="0"/>
              </a:spcAft>
              <a:buClr>
                <a:schemeClr val="dk1"/>
              </a:buClr>
              <a:buSzPts val="1800"/>
              <a:buChar char="•"/>
              <a:defRPr/>
            </a:lvl2pPr>
            <a:lvl3pPr marL="949559" lvl="2" indent="-237390" algn="l">
              <a:lnSpc>
                <a:spcPct val="90000"/>
              </a:lnSpc>
              <a:spcBef>
                <a:spcPts val="346"/>
              </a:spcBef>
              <a:spcAft>
                <a:spcPts val="0"/>
              </a:spcAft>
              <a:buClr>
                <a:schemeClr val="dk1"/>
              </a:buClr>
              <a:buSzPts val="1800"/>
              <a:buChar char="•"/>
              <a:defRPr/>
            </a:lvl3pPr>
            <a:lvl4pPr marL="1266078" lvl="3" indent="-237390" algn="l">
              <a:lnSpc>
                <a:spcPct val="90000"/>
              </a:lnSpc>
              <a:spcBef>
                <a:spcPts val="346"/>
              </a:spcBef>
              <a:spcAft>
                <a:spcPts val="0"/>
              </a:spcAft>
              <a:buClr>
                <a:schemeClr val="dk1"/>
              </a:buClr>
              <a:buSzPts val="1800"/>
              <a:buChar char="•"/>
              <a:defRPr/>
            </a:lvl4pPr>
            <a:lvl5pPr marL="1582598" lvl="4" indent="-237390" algn="l">
              <a:lnSpc>
                <a:spcPct val="90000"/>
              </a:lnSpc>
              <a:spcBef>
                <a:spcPts val="346"/>
              </a:spcBef>
              <a:spcAft>
                <a:spcPts val="0"/>
              </a:spcAft>
              <a:buClr>
                <a:schemeClr val="dk1"/>
              </a:buClr>
              <a:buSzPts val="1800"/>
              <a:buChar char="•"/>
              <a:defRPr/>
            </a:lvl5pPr>
            <a:lvl6pPr marL="1899117" lvl="5" indent="-237390" algn="l">
              <a:lnSpc>
                <a:spcPct val="90000"/>
              </a:lnSpc>
              <a:spcBef>
                <a:spcPts val="346"/>
              </a:spcBef>
              <a:spcAft>
                <a:spcPts val="0"/>
              </a:spcAft>
              <a:buClr>
                <a:schemeClr val="dk1"/>
              </a:buClr>
              <a:buSzPts val="1800"/>
              <a:buChar char="•"/>
              <a:defRPr/>
            </a:lvl6pPr>
            <a:lvl7pPr marL="2215637" lvl="6" indent="-237390" algn="l">
              <a:lnSpc>
                <a:spcPct val="90000"/>
              </a:lnSpc>
              <a:spcBef>
                <a:spcPts val="346"/>
              </a:spcBef>
              <a:spcAft>
                <a:spcPts val="0"/>
              </a:spcAft>
              <a:buClr>
                <a:schemeClr val="dk1"/>
              </a:buClr>
              <a:buSzPts val="1800"/>
              <a:buChar char="•"/>
              <a:defRPr/>
            </a:lvl7pPr>
            <a:lvl8pPr marL="2532156" lvl="7" indent="-237390" algn="l">
              <a:lnSpc>
                <a:spcPct val="90000"/>
              </a:lnSpc>
              <a:spcBef>
                <a:spcPts val="346"/>
              </a:spcBef>
              <a:spcAft>
                <a:spcPts val="0"/>
              </a:spcAft>
              <a:buClr>
                <a:schemeClr val="dk1"/>
              </a:buClr>
              <a:buSzPts val="1800"/>
              <a:buChar char="•"/>
              <a:defRPr/>
            </a:lvl8pPr>
            <a:lvl9pPr marL="2848676" lvl="8" indent="-237390" algn="l">
              <a:lnSpc>
                <a:spcPct val="90000"/>
              </a:lnSpc>
              <a:spcBef>
                <a:spcPts val="346"/>
              </a:spcBef>
              <a:spcAft>
                <a:spcPts val="0"/>
              </a:spcAft>
              <a:buClr>
                <a:schemeClr val="dk1"/>
              </a:buClr>
              <a:buSzPts val="1800"/>
              <a:buChar char="•"/>
              <a:defRPr/>
            </a:lvl9pPr>
          </a:lstStyle>
          <a:p>
            <a:endParaRPr/>
          </a:p>
        </p:txBody>
      </p:sp>
      <p:sp>
        <p:nvSpPr>
          <p:cNvPr id="37" name="Google Shape;37;p20"/>
          <p:cNvSpPr txBox="1">
            <a:spLocks noGrp="1"/>
          </p:cNvSpPr>
          <p:nvPr>
            <p:ph type="body" idx="2"/>
          </p:nvPr>
        </p:nvSpPr>
        <p:spPr>
          <a:xfrm>
            <a:off x="3471863" y="2637014"/>
            <a:ext cx="2914650" cy="6285266"/>
          </a:xfrm>
          <a:prstGeom prst="rect">
            <a:avLst/>
          </a:prstGeom>
          <a:noFill/>
          <a:ln>
            <a:noFill/>
          </a:ln>
        </p:spPr>
        <p:txBody>
          <a:bodyPr spcFirstLastPara="1" wrap="square" lIns="91425" tIns="45700" rIns="91425" bIns="45700" anchor="t" anchorCtr="0">
            <a:normAutofit/>
          </a:bodyPr>
          <a:lstStyle>
            <a:lvl1pPr marL="316520" lvl="0" indent="-237390" algn="l">
              <a:lnSpc>
                <a:spcPct val="90000"/>
              </a:lnSpc>
              <a:spcBef>
                <a:spcPts val="692"/>
              </a:spcBef>
              <a:spcAft>
                <a:spcPts val="0"/>
              </a:spcAft>
              <a:buClr>
                <a:schemeClr val="dk1"/>
              </a:buClr>
              <a:buSzPts val="1800"/>
              <a:buChar char="•"/>
              <a:defRPr/>
            </a:lvl1pPr>
            <a:lvl2pPr marL="633039" lvl="1" indent="-237390" algn="l">
              <a:lnSpc>
                <a:spcPct val="90000"/>
              </a:lnSpc>
              <a:spcBef>
                <a:spcPts val="346"/>
              </a:spcBef>
              <a:spcAft>
                <a:spcPts val="0"/>
              </a:spcAft>
              <a:buClr>
                <a:schemeClr val="dk1"/>
              </a:buClr>
              <a:buSzPts val="1800"/>
              <a:buChar char="•"/>
              <a:defRPr/>
            </a:lvl2pPr>
            <a:lvl3pPr marL="949559" lvl="2" indent="-237390" algn="l">
              <a:lnSpc>
                <a:spcPct val="90000"/>
              </a:lnSpc>
              <a:spcBef>
                <a:spcPts val="346"/>
              </a:spcBef>
              <a:spcAft>
                <a:spcPts val="0"/>
              </a:spcAft>
              <a:buClr>
                <a:schemeClr val="dk1"/>
              </a:buClr>
              <a:buSzPts val="1800"/>
              <a:buChar char="•"/>
              <a:defRPr/>
            </a:lvl3pPr>
            <a:lvl4pPr marL="1266078" lvl="3" indent="-237390" algn="l">
              <a:lnSpc>
                <a:spcPct val="90000"/>
              </a:lnSpc>
              <a:spcBef>
                <a:spcPts val="346"/>
              </a:spcBef>
              <a:spcAft>
                <a:spcPts val="0"/>
              </a:spcAft>
              <a:buClr>
                <a:schemeClr val="dk1"/>
              </a:buClr>
              <a:buSzPts val="1800"/>
              <a:buChar char="•"/>
              <a:defRPr/>
            </a:lvl4pPr>
            <a:lvl5pPr marL="1582598" lvl="4" indent="-237390" algn="l">
              <a:lnSpc>
                <a:spcPct val="90000"/>
              </a:lnSpc>
              <a:spcBef>
                <a:spcPts val="346"/>
              </a:spcBef>
              <a:spcAft>
                <a:spcPts val="0"/>
              </a:spcAft>
              <a:buClr>
                <a:schemeClr val="dk1"/>
              </a:buClr>
              <a:buSzPts val="1800"/>
              <a:buChar char="•"/>
              <a:defRPr/>
            </a:lvl5pPr>
            <a:lvl6pPr marL="1899117" lvl="5" indent="-237390" algn="l">
              <a:lnSpc>
                <a:spcPct val="90000"/>
              </a:lnSpc>
              <a:spcBef>
                <a:spcPts val="346"/>
              </a:spcBef>
              <a:spcAft>
                <a:spcPts val="0"/>
              </a:spcAft>
              <a:buClr>
                <a:schemeClr val="dk1"/>
              </a:buClr>
              <a:buSzPts val="1800"/>
              <a:buChar char="•"/>
              <a:defRPr/>
            </a:lvl6pPr>
            <a:lvl7pPr marL="2215637" lvl="6" indent="-237390" algn="l">
              <a:lnSpc>
                <a:spcPct val="90000"/>
              </a:lnSpc>
              <a:spcBef>
                <a:spcPts val="346"/>
              </a:spcBef>
              <a:spcAft>
                <a:spcPts val="0"/>
              </a:spcAft>
              <a:buClr>
                <a:schemeClr val="dk1"/>
              </a:buClr>
              <a:buSzPts val="1800"/>
              <a:buChar char="•"/>
              <a:defRPr/>
            </a:lvl7pPr>
            <a:lvl8pPr marL="2532156" lvl="7" indent="-237390" algn="l">
              <a:lnSpc>
                <a:spcPct val="90000"/>
              </a:lnSpc>
              <a:spcBef>
                <a:spcPts val="346"/>
              </a:spcBef>
              <a:spcAft>
                <a:spcPts val="0"/>
              </a:spcAft>
              <a:buClr>
                <a:schemeClr val="dk1"/>
              </a:buClr>
              <a:buSzPts val="1800"/>
              <a:buChar char="•"/>
              <a:defRPr/>
            </a:lvl8pPr>
            <a:lvl9pPr marL="2848676" lvl="8" indent="-237390" algn="l">
              <a:lnSpc>
                <a:spcPct val="90000"/>
              </a:lnSpc>
              <a:spcBef>
                <a:spcPts val="346"/>
              </a:spcBef>
              <a:spcAft>
                <a:spcPts val="0"/>
              </a:spcAft>
              <a:buClr>
                <a:schemeClr val="dk1"/>
              </a:buClr>
              <a:buSzPts val="1800"/>
              <a:buChar char="•"/>
              <a:defRPr/>
            </a:lvl9pPr>
          </a:lstStyle>
          <a:p>
            <a:endParaRPr/>
          </a:p>
        </p:txBody>
      </p:sp>
      <p:sp>
        <p:nvSpPr>
          <p:cNvPr id="38" name="Google Shape;38;p20"/>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0"/>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0"/>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41"/>
        <p:cNvGrpSpPr/>
        <p:nvPr/>
      </p:nvGrpSpPr>
      <p:grpSpPr>
        <a:xfrm>
          <a:off x="0" y="0"/>
          <a:ext cx="0" cy="0"/>
          <a:chOff x="0" y="0"/>
          <a:chExt cx="0" cy="0"/>
        </a:xfrm>
      </p:grpSpPr>
      <p:sp>
        <p:nvSpPr>
          <p:cNvPr id="42" name="Google Shape;42;p21"/>
          <p:cNvSpPr txBox="1">
            <a:spLocks noGrp="1"/>
          </p:cNvSpPr>
          <p:nvPr>
            <p:ph type="title"/>
          </p:nvPr>
        </p:nvSpPr>
        <p:spPr>
          <a:xfrm>
            <a:off x="472381" y="527406"/>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1"/>
          <p:cNvSpPr txBox="1">
            <a:spLocks noGrp="1"/>
          </p:cNvSpPr>
          <p:nvPr>
            <p:ph type="body" idx="1"/>
          </p:nvPr>
        </p:nvSpPr>
        <p:spPr>
          <a:xfrm>
            <a:off x="472382" y="2428347"/>
            <a:ext cx="2901255" cy="1190095"/>
          </a:xfrm>
          <a:prstGeom prst="rect">
            <a:avLst/>
          </a:prstGeom>
          <a:noFill/>
          <a:ln>
            <a:noFill/>
          </a:ln>
        </p:spPr>
        <p:txBody>
          <a:bodyPr spcFirstLastPara="1" wrap="square" lIns="91425" tIns="45700" rIns="91425" bIns="45700" anchor="b" anchorCtr="0">
            <a:normAutofit/>
          </a:bodyPr>
          <a:lstStyle>
            <a:lvl1pPr marL="316520" lvl="0" indent="-158260" algn="l">
              <a:lnSpc>
                <a:spcPct val="90000"/>
              </a:lnSpc>
              <a:spcBef>
                <a:spcPts val="692"/>
              </a:spcBef>
              <a:spcAft>
                <a:spcPts val="0"/>
              </a:spcAft>
              <a:buClr>
                <a:schemeClr val="dk1"/>
              </a:buClr>
              <a:buSzPts val="2400"/>
              <a:buNone/>
              <a:defRPr sz="1662" b="1"/>
            </a:lvl1pPr>
            <a:lvl2pPr marL="633039" lvl="1" indent="-158260" algn="l">
              <a:lnSpc>
                <a:spcPct val="90000"/>
              </a:lnSpc>
              <a:spcBef>
                <a:spcPts val="346"/>
              </a:spcBef>
              <a:spcAft>
                <a:spcPts val="0"/>
              </a:spcAft>
              <a:buClr>
                <a:schemeClr val="dk1"/>
              </a:buClr>
              <a:buSzPts val="2000"/>
              <a:buNone/>
              <a:defRPr sz="1385" b="1"/>
            </a:lvl2pPr>
            <a:lvl3pPr marL="949559" lvl="2" indent="-158260" algn="l">
              <a:lnSpc>
                <a:spcPct val="90000"/>
              </a:lnSpc>
              <a:spcBef>
                <a:spcPts val="346"/>
              </a:spcBef>
              <a:spcAft>
                <a:spcPts val="0"/>
              </a:spcAft>
              <a:buClr>
                <a:schemeClr val="dk1"/>
              </a:buClr>
              <a:buSzPts val="1800"/>
              <a:buNone/>
              <a:defRPr sz="1246" b="1"/>
            </a:lvl3pPr>
            <a:lvl4pPr marL="1266078" lvl="3" indent="-158260" algn="l">
              <a:lnSpc>
                <a:spcPct val="90000"/>
              </a:lnSpc>
              <a:spcBef>
                <a:spcPts val="346"/>
              </a:spcBef>
              <a:spcAft>
                <a:spcPts val="0"/>
              </a:spcAft>
              <a:buClr>
                <a:schemeClr val="dk1"/>
              </a:buClr>
              <a:buSzPts val="1600"/>
              <a:buNone/>
              <a:defRPr sz="1108" b="1"/>
            </a:lvl4pPr>
            <a:lvl5pPr marL="1582598" lvl="4" indent="-158260" algn="l">
              <a:lnSpc>
                <a:spcPct val="90000"/>
              </a:lnSpc>
              <a:spcBef>
                <a:spcPts val="346"/>
              </a:spcBef>
              <a:spcAft>
                <a:spcPts val="0"/>
              </a:spcAft>
              <a:buClr>
                <a:schemeClr val="dk1"/>
              </a:buClr>
              <a:buSzPts val="1600"/>
              <a:buNone/>
              <a:defRPr sz="1108" b="1"/>
            </a:lvl5pPr>
            <a:lvl6pPr marL="1899117" lvl="5" indent="-158260" algn="l">
              <a:lnSpc>
                <a:spcPct val="90000"/>
              </a:lnSpc>
              <a:spcBef>
                <a:spcPts val="346"/>
              </a:spcBef>
              <a:spcAft>
                <a:spcPts val="0"/>
              </a:spcAft>
              <a:buClr>
                <a:schemeClr val="dk1"/>
              </a:buClr>
              <a:buSzPts val="1600"/>
              <a:buNone/>
              <a:defRPr sz="1108" b="1"/>
            </a:lvl6pPr>
            <a:lvl7pPr marL="2215637" lvl="6" indent="-158260" algn="l">
              <a:lnSpc>
                <a:spcPct val="90000"/>
              </a:lnSpc>
              <a:spcBef>
                <a:spcPts val="346"/>
              </a:spcBef>
              <a:spcAft>
                <a:spcPts val="0"/>
              </a:spcAft>
              <a:buClr>
                <a:schemeClr val="dk1"/>
              </a:buClr>
              <a:buSzPts val="1600"/>
              <a:buNone/>
              <a:defRPr sz="1108" b="1"/>
            </a:lvl7pPr>
            <a:lvl8pPr marL="2532156" lvl="7" indent="-158260" algn="l">
              <a:lnSpc>
                <a:spcPct val="90000"/>
              </a:lnSpc>
              <a:spcBef>
                <a:spcPts val="346"/>
              </a:spcBef>
              <a:spcAft>
                <a:spcPts val="0"/>
              </a:spcAft>
              <a:buClr>
                <a:schemeClr val="dk1"/>
              </a:buClr>
              <a:buSzPts val="1600"/>
              <a:buNone/>
              <a:defRPr sz="1108" b="1"/>
            </a:lvl8pPr>
            <a:lvl9pPr marL="2848676" lvl="8" indent="-158260" algn="l">
              <a:lnSpc>
                <a:spcPct val="90000"/>
              </a:lnSpc>
              <a:spcBef>
                <a:spcPts val="346"/>
              </a:spcBef>
              <a:spcAft>
                <a:spcPts val="0"/>
              </a:spcAft>
              <a:buClr>
                <a:schemeClr val="dk1"/>
              </a:buClr>
              <a:buSzPts val="1600"/>
              <a:buNone/>
              <a:defRPr sz="1108" b="1"/>
            </a:lvl9pPr>
          </a:lstStyle>
          <a:p>
            <a:endParaRPr/>
          </a:p>
        </p:txBody>
      </p:sp>
      <p:sp>
        <p:nvSpPr>
          <p:cNvPr id="44" name="Google Shape;44;p21"/>
          <p:cNvSpPr txBox="1">
            <a:spLocks noGrp="1"/>
          </p:cNvSpPr>
          <p:nvPr>
            <p:ph type="body" idx="2"/>
          </p:nvPr>
        </p:nvSpPr>
        <p:spPr>
          <a:xfrm>
            <a:off x="472382" y="3618442"/>
            <a:ext cx="2901255" cy="5322183"/>
          </a:xfrm>
          <a:prstGeom prst="rect">
            <a:avLst/>
          </a:prstGeom>
          <a:noFill/>
          <a:ln>
            <a:noFill/>
          </a:ln>
        </p:spPr>
        <p:txBody>
          <a:bodyPr spcFirstLastPara="1" wrap="square" lIns="91425" tIns="45700" rIns="91425" bIns="45700" anchor="t" anchorCtr="0">
            <a:normAutofit/>
          </a:bodyPr>
          <a:lstStyle>
            <a:lvl1pPr marL="316520" lvl="0" indent="-237390" algn="l">
              <a:lnSpc>
                <a:spcPct val="90000"/>
              </a:lnSpc>
              <a:spcBef>
                <a:spcPts val="692"/>
              </a:spcBef>
              <a:spcAft>
                <a:spcPts val="0"/>
              </a:spcAft>
              <a:buClr>
                <a:schemeClr val="dk1"/>
              </a:buClr>
              <a:buSzPts val="1800"/>
              <a:buChar char="•"/>
              <a:defRPr/>
            </a:lvl1pPr>
            <a:lvl2pPr marL="633039" lvl="1" indent="-237390" algn="l">
              <a:lnSpc>
                <a:spcPct val="90000"/>
              </a:lnSpc>
              <a:spcBef>
                <a:spcPts val="346"/>
              </a:spcBef>
              <a:spcAft>
                <a:spcPts val="0"/>
              </a:spcAft>
              <a:buClr>
                <a:schemeClr val="dk1"/>
              </a:buClr>
              <a:buSzPts val="1800"/>
              <a:buChar char="•"/>
              <a:defRPr/>
            </a:lvl2pPr>
            <a:lvl3pPr marL="949559" lvl="2" indent="-237390" algn="l">
              <a:lnSpc>
                <a:spcPct val="90000"/>
              </a:lnSpc>
              <a:spcBef>
                <a:spcPts val="346"/>
              </a:spcBef>
              <a:spcAft>
                <a:spcPts val="0"/>
              </a:spcAft>
              <a:buClr>
                <a:schemeClr val="dk1"/>
              </a:buClr>
              <a:buSzPts val="1800"/>
              <a:buChar char="•"/>
              <a:defRPr/>
            </a:lvl3pPr>
            <a:lvl4pPr marL="1266078" lvl="3" indent="-237390" algn="l">
              <a:lnSpc>
                <a:spcPct val="90000"/>
              </a:lnSpc>
              <a:spcBef>
                <a:spcPts val="346"/>
              </a:spcBef>
              <a:spcAft>
                <a:spcPts val="0"/>
              </a:spcAft>
              <a:buClr>
                <a:schemeClr val="dk1"/>
              </a:buClr>
              <a:buSzPts val="1800"/>
              <a:buChar char="•"/>
              <a:defRPr/>
            </a:lvl4pPr>
            <a:lvl5pPr marL="1582598" lvl="4" indent="-237390" algn="l">
              <a:lnSpc>
                <a:spcPct val="90000"/>
              </a:lnSpc>
              <a:spcBef>
                <a:spcPts val="346"/>
              </a:spcBef>
              <a:spcAft>
                <a:spcPts val="0"/>
              </a:spcAft>
              <a:buClr>
                <a:schemeClr val="dk1"/>
              </a:buClr>
              <a:buSzPts val="1800"/>
              <a:buChar char="•"/>
              <a:defRPr/>
            </a:lvl5pPr>
            <a:lvl6pPr marL="1899117" lvl="5" indent="-237390" algn="l">
              <a:lnSpc>
                <a:spcPct val="90000"/>
              </a:lnSpc>
              <a:spcBef>
                <a:spcPts val="346"/>
              </a:spcBef>
              <a:spcAft>
                <a:spcPts val="0"/>
              </a:spcAft>
              <a:buClr>
                <a:schemeClr val="dk1"/>
              </a:buClr>
              <a:buSzPts val="1800"/>
              <a:buChar char="•"/>
              <a:defRPr/>
            </a:lvl6pPr>
            <a:lvl7pPr marL="2215637" lvl="6" indent="-237390" algn="l">
              <a:lnSpc>
                <a:spcPct val="90000"/>
              </a:lnSpc>
              <a:spcBef>
                <a:spcPts val="346"/>
              </a:spcBef>
              <a:spcAft>
                <a:spcPts val="0"/>
              </a:spcAft>
              <a:buClr>
                <a:schemeClr val="dk1"/>
              </a:buClr>
              <a:buSzPts val="1800"/>
              <a:buChar char="•"/>
              <a:defRPr/>
            </a:lvl7pPr>
            <a:lvl8pPr marL="2532156" lvl="7" indent="-237390" algn="l">
              <a:lnSpc>
                <a:spcPct val="90000"/>
              </a:lnSpc>
              <a:spcBef>
                <a:spcPts val="346"/>
              </a:spcBef>
              <a:spcAft>
                <a:spcPts val="0"/>
              </a:spcAft>
              <a:buClr>
                <a:schemeClr val="dk1"/>
              </a:buClr>
              <a:buSzPts val="1800"/>
              <a:buChar char="•"/>
              <a:defRPr/>
            </a:lvl8pPr>
            <a:lvl9pPr marL="2848676" lvl="8" indent="-237390" algn="l">
              <a:lnSpc>
                <a:spcPct val="90000"/>
              </a:lnSpc>
              <a:spcBef>
                <a:spcPts val="346"/>
              </a:spcBef>
              <a:spcAft>
                <a:spcPts val="0"/>
              </a:spcAft>
              <a:buClr>
                <a:schemeClr val="dk1"/>
              </a:buClr>
              <a:buSzPts val="1800"/>
              <a:buChar char="•"/>
              <a:defRPr/>
            </a:lvl9pPr>
          </a:lstStyle>
          <a:p>
            <a:endParaRPr/>
          </a:p>
        </p:txBody>
      </p:sp>
      <p:sp>
        <p:nvSpPr>
          <p:cNvPr id="45" name="Google Shape;45;p21"/>
          <p:cNvSpPr txBox="1">
            <a:spLocks noGrp="1"/>
          </p:cNvSpPr>
          <p:nvPr>
            <p:ph type="body" idx="3"/>
          </p:nvPr>
        </p:nvSpPr>
        <p:spPr>
          <a:xfrm>
            <a:off x="3471863" y="2428347"/>
            <a:ext cx="2915543" cy="1190095"/>
          </a:xfrm>
          <a:prstGeom prst="rect">
            <a:avLst/>
          </a:prstGeom>
          <a:noFill/>
          <a:ln>
            <a:noFill/>
          </a:ln>
        </p:spPr>
        <p:txBody>
          <a:bodyPr spcFirstLastPara="1" wrap="square" lIns="91425" tIns="45700" rIns="91425" bIns="45700" anchor="b" anchorCtr="0">
            <a:normAutofit/>
          </a:bodyPr>
          <a:lstStyle>
            <a:lvl1pPr marL="316520" lvl="0" indent="-158260" algn="l">
              <a:lnSpc>
                <a:spcPct val="90000"/>
              </a:lnSpc>
              <a:spcBef>
                <a:spcPts val="692"/>
              </a:spcBef>
              <a:spcAft>
                <a:spcPts val="0"/>
              </a:spcAft>
              <a:buClr>
                <a:schemeClr val="dk1"/>
              </a:buClr>
              <a:buSzPts val="2400"/>
              <a:buNone/>
              <a:defRPr sz="1662" b="1"/>
            </a:lvl1pPr>
            <a:lvl2pPr marL="633039" lvl="1" indent="-158260" algn="l">
              <a:lnSpc>
                <a:spcPct val="90000"/>
              </a:lnSpc>
              <a:spcBef>
                <a:spcPts val="346"/>
              </a:spcBef>
              <a:spcAft>
                <a:spcPts val="0"/>
              </a:spcAft>
              <a:buClr>
                <a:schemeClr val="dk1"/>
              </a:buClr>
              <a:buSzPts val="2000"/>
              <a:buNone/>
              <a:defRPr sz="1385" b="1"/>
            </a:lvl2pPr>
            <a:lvl3pPr marL="949559" lvl="2" indent="-158260" algn="l">
              <a:lnSpc>
                <a:spcPct val="90000"/>
              </a:lnSpc>
              <a:spcBef>
                <a:spcPts val="346"/>
              </a:spcBef>
              <a:spcAft>
                <a:spcPts val="0"/>
              </a:spcAft>
              <a:buClr>
                <a:schemeClr val="dk1"/>
              </a:buClr>
              <a:buSzPts val="1800"/>
              <a:buNone/>
              <a:defRPr sz="1246" b="1"/>
            </a:lvl3pPr>
            <a:lvl4pPr marL="1266078" lvl="3" indent="-158260" algn="l">
              <a:lnSpc>
                <a:spcPct val="90000"/>
              </a:lnSpc>
              <a:spcBef>
                <a:spcPts val="346"/>
              </a:spcBef>
              <a:spcAft>
                <a:spcPts val="0"/>
              </a:spcAft>
              <a:buClr>
                <a:schemeClr val="dk1"/>
              </a:buClr>
              <a:buSzPts val="1600"/>
              <a:buNone/>
              <a:defRPr sz="1108" b="1"/>
            </a:lvl4pPr>
            <a:lvl5pPr marL="1582598" lvl="4" indent="-158260" algn="l">
              <a:lnSpc>
                <a:spcPct val="90000"/>
              </a:lnSpc>
              <a:spcBef>
                <a:spcPts val="346"/>
              </a:spcBef>
              <a:spcAft>
                <a:spcPts val="0"/>
              </a:spcAft>
              <a:buClr>
                <a:schemeClr val="dk1"/>
              </a:buClr>
              <a:buSzPts val="1600"/>
              <a:buNone/>
              <a:defRPr sz="1108" b="1"/>
            </a:lvl5pPr>
            <a:lvl6pPr marL="1899117" lvl="5" indent="-158260" algn="l">
              <a:lnSpc>
                <a:spcPct val="90000"/>
              </a:lnSpc>
              <a:spcBef>
                <a:spcPts val="346"/>
              </a:spcBef>
              <a:spcAft>
                <a:spcPts val="0"/>
              </a:spcAft>
              <a:buClr>
                <a:schemeClr val="dk1"/>
              </a:buClr>
              <a:buSzPts val="1600"/>
              <a:buNone/>
              <a:defRPr sz="1108" b="1"/>
            </a:lvl6pPr>
            <a:lvl7pPr marL="2215637" lvl="6" indent="-158260" algn="l">
              <a:lnSpc>
                <a:spcPct val="90000"/>
              </a:lnSpc>
              <a:spcBef>
                <a:spcPts val="346"/>
              </a:spcBef>
              <a:spcAft>
                <a:spcPts val="0"/>
              </a:spcAft>
              <a:buClr>
                <a:schemeClr val="dk1"/>
              </a:buClr>
              <a:buSzPts val="1600"/>
              <a:buNone/>
              <a:defRPr sz="1108" b="1"/>
            </a:lvl7pPr>
            <a:lvl8pPr marL="2532156" lvl="7" indent="-158260" algn="l">
              <a:lnSpc>
                <a:spcPct val="90000"/>
              </a:lnSpc>
              <a:spcBef>
                <a:spcPts val="346"/>
              </a:spcBef>
              <a:spcAft>
                <a:spcPts val="0"/>
              </a:spcAft>
              <a:buClr>
                <a:schemeClr val="dk1"/>
              </a:buClr>
              <a:buSzPts val="1600"/>
              <a:buNone/>
              <a:defRPr sz="1108" b="1"/>
            </a:lvl8pPr>
            <a:lvl9pPr marL="2848676" lvl="8" indent="-158260" algn="l">
              <a:lnSpc>
                <a:spcPct val="90000"/>
              </a:lnSpc>
              <a:spcBef>
                <a:spcPts val="346"/>
              </a:spcBef>
              <a:spcAft>
                <a:spcPts val="0"/>
              </a:spcAft>
              <a:buClr>
                <a:schemeClr val="dk1"/>
              </a:buClr>
              <a:buSzPts val="1600"/>
              <a:buNone/>
              <a:defRPr sz="1108" b="1"/>
            </a:lvl9pPr>
          </a:lstStyle>
          <a:p>
            <a:endParaRPr/>
          </a:p>
        </p:txBody>
      </p:sp>
      <p:sp>
        <p:nvSpPr>
          <p:cNvPr id="46" name="Google Shape;46;p21"/>
          <p:cNvSpPr txBox="1">
            <a:spLocks noGrp="1"/>
          </p:cNvSpPr>
          <p:nvPr>
            <p:ph type="body" idx="4"/>
          </p:nvPr>
        </p:nvSpPr>
        <p:spPr>
          <a:xfrm>
            <a:off x="3471863" y="3618442"/>
            <a:ext cx="2915543" cy="5322183"/>
          </a:xfrm>
          <a:prstGeom prst="rect">
            <a:avLst/>
          </a:prstGeom>
          <a:noFill/>
          <a:ln>
            <a:noFill/>
          </a:ln>
        </p:spPr>
        <p:txBody>
          <a:bodyPr spcFirstLastPara="1" wrap="square" lIns="91425" tIns="45700" rIns="91425" bIns="45700" anchor="t" anchorCtr="0">
            <a:normAutofit/>
          </a:bodyPr>
          <a:lstStyle>
            <a:lvl1pPr marL="316520" lvl="0" indent="-237390" algn="l">
              <a:lnSpc>
                <a:spcPct val="90000"/>
              </a:lnSpc>
              <a:spcBef>
                <a:spcPts val="692"/>
              </a:spcBef>
              <a:spcAft>
                <a:spcPts val="0"/>
              </a:spcAft>
              <a:buClr>
                <a:schemeClr val="dk1"/>
              </a:buClr>
              <a:buSzPts val="1800"/>
              <a:buChar char="•"/>
              <a:defRPr/>
            </a:lvl1pPr>
            <a:lvl2pPr marL="633039" lvl="1" indent="-237390" algn="l">
              <a:lnSpc>
                <a:spcPct val="90000"/>
              </a:lnSpc>
              <a:spcBef>
                <a:spcPts val="346"/>
              </a:spcBef>
              <a:spcAft>
                <a:spcPts val="0"/>
              </a:spcAft>
              <a:buClr>
                <a:schemeClr val="dk1"/>
              </a:buClr>
              <a:buSzPts val="1800"/>
              <a:buChar char="•"/>
              <a:defRPr/>
            </a:lvl2pPr>
            <a:lvl3pPr marL="949559" lvl="2" indent="-237390" algn="l">
              <a:lnSpc>
                <a:spcPct val="90000"/>
              </a:lnSpc>
              <a:spcBef>
                <a:spcPts val="346"/>
              </a:spcBef>
              <a:spcAft>
                <a:spcPts val="0"/>
              </a:spcAft>
              <a:buClr>
                <a:schemeClr val="dk1"/>
              </a:buClr>
              <a:buSzPts val="1800"/>
              <a:buChar char="•"/>
              <a:defRPr/>
            </a:lvl3pPr>
            <a:lvl4pPr marL="1266078" lvl="3" indent="-237390" algn="l">
              <a:lnSpc>
                <a:spcPct val="90000"/>
              </a:lnSpc>
              <a:spcBef>
                <a:spcPts val="346"/>
              </a:spcBef>
              <a:spcAft>
                <a:spcPts val="0"/>
              </a:spcAft>
              <a:buClr>
                <a:schemeClr val="dk1"/>
              </a:buClr>
              <a:buSzPts val="1800"/>
              <a:buChar char="•"/>
              <a:defRPr/>
            </a:lvl4pPr>
            <a:lvl5pPr marL="1582598" lvl="4" indent="-237390" algn="l">
              <a:lnSpc>
                <a:spcPct val="90000"/>
              </a:lnSpc>
              <a:spcBef>
                <a:spcPts val="346"/>
              </a:spcBef>
              <a:spcAft>
                <a:spcPts val="0"/>
              </a:spcAft>
              <a:buClr>
                <a:schemeClr val="dk1"/>
              </a:buClr>
              <a:buSzPts val="1800"/>
              <a:buChar char="•"/>
              <a:defRPr/>
            </a:lvl5pPr>
            <a:lvl6pPr marL="1899117" lvl="5" indent="-237390" algn="l">
              <a:lnSpc>
                <a:spcPct val="90000"/>
              </a:lnSpc>
              <a:spcBef>
                <a:spcPts val="346"/>
              </a:spcBef>
              <a:spcAft>
                <a:spcPts val="0"/>
              </a:spcAft>
              <a:buClr>
                <a:schemeClr val="dk1"/>
              </a:buClr>
              <a:buSzPts val="1800"/>
              <a:buChar char="•"/>
              <a:defRPr/>
            </a:lvl6pPr>
            <a:lvl7pPr marL="2215637" lvl="6" indent="-237390" algn="l">
              <a:lnSpc>
                <a:spcPct val="90000"/>
              </a:lnSpc>
              <a:spcBef>
                <a:spcPts val="346"/>
              </a:spcBef>
              <a:spcAft>
                <a:spcPts val="0"/>
              </a:spcAft>
              <a:buClr>
                <a:schemeClr val="dk1"/>
              </a:buClr>
              <a:buSzPts val="1800"/>
              <a:buChar char="•"/>
              <a:defRPr/>
            </a:lvl7pPr>
            <a:lvl8pPr marL="2532156" lvl="7" indent="-237390" algn="l">
              <a:lnSpc>
                <a:spcPct val="90000"/>
              </a:lnSpc>
              <a:spcBef>
                <a:spcPts val="346"/>
              </a:spcBef>
              <a:spcAft>
                <a:spcPts val="0"/>
              </a:spcAft>
              <a:buClr>
                <a:schemeClr val="dk1"/>
              </a:buClr>
              <a:buSzPts val="1800"/>
              <a:buChar char="•"/>
              <a:defRPr/>
            </a:lvl8pPr>
            <a:lvl9pPr marL="2848676" lvl="8" indent="-237390" algn="l">
              <a:lnSpc>
                <a:spcPct val="90000"/>
              </a:lnSpc>
              <a:spcBef>
                <a:spcPts val="346"/>
              </a:spcBef>
              <a:spcAft>
                <a:spcPts val="0"/>
              </a:spcAft>
              <a:buClr>
                <a:schemeClr val="dk1"/>
              </a:buClr>
              <a:buSzPts val="1800"/>
              <a:buChar char="•"/>
              <a:defRPr/>
            </a:lvl9pPr>
          </a:lstStyle>
          <a:p>
            <a:endParaRPr/>
          </a:p>
        </p:txBody>
      </p:sp>
      <p:sp>
        <p:nvSpPr>
          <p:cNvPr id="47" name="Google Shape;47;p21"/>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50"/>
        <p:cNvGrpSpPr/>
        <p:nvPr/>
      </p:nvGrpSpPr>
      <p:grpSpPr>
        <a:xfrm>
          <a:off x="0" y="0"/>
          <a:ext cx="0" cy="0"/>
          <a:chOff x="0" y="0"/>
          <a:chExt cx="0" cy="0"/>
        </a:xfrm>
      </p:grpSpPr>
      <p:sp>
        <p:nvSpPr>
          <p:cNvPr id="51" name="Google Shape;51;p22"/>
          <p:cNvSpPr txBox="1">
            <a:spLocks noGrp="1"/>
          </p:cNvSpPr>
          <p:nvPr>
            <p:ph type="title"/>
          </p:nvPr>
        </p:nvSpPr>
        <p:spPr>
          <a:xfrm>
            <a:off x="471488" y="527406"/>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2"/>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2"/>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2"/>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5"/>
        <p:cNvGrpSpPr/>
        <p:nvPr/>
      </p:nvGrpSpPr>
      <p:grpSpPr>
        <a:xfrm>
          <a:off x="0" y="0"/>
          <a:ext cx="0" cy="0"/>
          <a:chOff x="0" y="0"/>
          <a:chExt cx="0" cy="0"/>
        </a:xfrm>
      </p:grpSpPr>
      <p:sp>
        <p:nvSpPr>
          <p:cNvPr id="56" name="Google Shape;56;p23"/>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3"/>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3"/>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59"/>
        <p:cNvGrpSpPr/>
        <p:nvPr/>
      </p:nvGrpSpPr>
      <p:grpSpPr>
        <a:xfrm>
          <a:off x="0" y="0"/>
          <a:ext cx="0" cy="0"/>
          <a:chOff x="0" y="0"/>
          <a:chExt cx="0" cy="0"/>
        </a:xfrm>
      </p:grpSpPr>
      <p:sp>
        <p:nvSpPr>
          <p:cNvPr id="60" name="Google Shape;60;p24"/>
          <p:cNvSpPr txBox="1">
            <a:spLocks noGrp="1"/>
          </p:cNvSpPr>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21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4"/>
          <p:cNvSpPr txBox="1">
            <a:spLocks noGrp="1"/>
          </p:cNvSpPr>
          <p:nvPr>
            <p:ph type="body" idx="1"/>
          </p:nvPr>
        </p:nvSpPr>
        <p:spPr>
          <a:xfrm>
            <a:off x="2915543" y="1426284"/>
            <a:ext cx="3471863" cy="7039681"/>
          </a:xfrm>
          <a:prstGeom prst="rect">
            <a:avLst/>
          </a:prstGeom>
          <a:noFill/>
          <a:ln>
            <a:noFill/>
          </a:ln>
        </p:spPr>
        <p:txBody>
          <a:bodyPr spcFirstLastPara="1" wrap="square" lIns="91425" tIns="45700" rIns="91425" bIns="45700" anchor="t" anchorCtr="0">
            <a:normAutofit/>
          </a:bodyPr>
          <a:lstStyle>
            <a:lvl1pPr marL="316520" lvl="0" indent="-298935" algn="l">
              <a:lnSpc>
                <a:spcPct val="90000"/>
              </a:lnSpc>
              <a:spcBef>
                <a:spcPts val="692"/>
              </a:spcBef>
              <a:spcAft>
                <a:spcPts val="0"/>
              </a:spcAft>
              <a:buClr>
                <a:schemeClr val="dk1"/>
              </a:buClr>
              <a:buSzPts val="3200"/>
              <a:buChar char="•"/>
              <a:defRPr sz="2215"/>
            </a:lvl1pPr>
            <a:lvl2pPr marL="633039" lvl="1" indent="-281351" algn="l">
              <a:lnSpc>
                <a:spcPct val="90000"/>
              </a:lnSpc>
              <a:spcBef>
                <a:spcPts val="346"/>
              </a:spcBef>
              <a:spcAft>
                <a:spcPts val="0"/>
              </a:spcAft>
              <a:buClr>
                <a:schemeClr val="dk1"/>
              </a:buClr>
              <a:buSzPts val="2800"/>
              <a:buChar char="•"/>
              <a:defRPr sz="1938"/>
            </a:lvl2pPr>
            <a:lvl3pPr marL="949559" lvl="2" indent="-263766" algn="l">
              <a:lnSpc>
                <a:spcPct val="90000"/>
              </a:lnSpc>
              <a:spcBef>
                <a:spcPts val="346"/>
              </a:spcBef>
              <a:spcAft>
                <a:spcPts val="0"/>
              </a:spcAft>
              <a:buClr>
                <a:schemeClr val="dk1"/>
              </a:buClr>
              <a:buSzPts val="2400"/>
              <a:buChar char="•"/>
              <a:defRPr sz="1662"/>
            </a:lvl3pPr>
            <a:lvl4pPr marL="1266078" lvl="3" indent="-246182" algn="l">
              <a:lnSpc>
                <a:spcPct val="90000"/>
              </a:lnSpc>
              <a:spcBef>
                <a:spcPts val="346"/>
              </a:spcBef>
              <a:spcAft>
                <a:spcPts val="0"/>
              </a:spcAft>
              <a:buClr>
                <a:schemeClr val="dk1"/>
              </a:buClr>
              <a:buSzPts val="2000"/>
              <a:buChar char="•"/>
              <a:defRPr sz="1385"/>
            </a:lvl4pPr>
            <a:lvl5pPr marL="1582598" lvl="4" indent="-246182" algn="l">
              <a:lnSpc>
                <a:spcPct val="90000"/>
              </a:lnSpc>
              <a:spcBef>
                <a:spcPts val="346"/>
              </a:spcBef>
              <a:spcAft>
                <a:spcPts val="0"/>
              </a:spcAft>
              <a:buClr>
                <a:schemeClr val="dk1"/>
              </a:buClr>
              <a:buSzPts val="2000"/>
              <a:buChar char="•"/>
              <a:defRPr sz="1385"/>
            </a:lvl5pPr>
            <a:lvl6pPr marL="1899117" lvl="5" indent="-246182" algn="l">
              <a:lnSpc>
                <a:spcPct val="90000"/>
              </a:lnSpc>
              <a:spcBef>
                <a:spcPts val="346"/>
              </a:spcBef>
              <a:spcAft>
                <a:spcPts val="0"/>
              </a:spcAft>
              <a:buClr>
                <a:schemeClr val="dk1"/>
              </a:buClr>
              <a:buSzPts val="2000"/>
              <a:buChar char="•"/>
              <a:defRPr sz="1385"/>
            </a:lvl6pPr>
            <a:lvl7pPr marL="2215637" lvl="6" indent="-246182" algn="l">
              <a:lnSpc>
                <a:spcPct val="90000"/>
              </a:lnSpc>
              <a:spcBef>
                <a:spcPts val="346"/>
              </a:spcBef>
              <a:spcAft>
                <a:spcPts val="0"/>
              </a:spcAft>
              <a:buClr>
                <a:schemeClr val="dk1"/>
              </a:buClr>
              <a:buSzPts val="2000"/>
              <a:buChar char="•"/>
              <a:defRPr sz="1385"/>
            </a:lvl7pPr>
            <a:lvl8pPr marL="2532156" lvl="7" indent="-246182" algn="l">
              <a:lnSpc>
                <a:spcPct val="90000"/>
              </a:lnSpc>
              <a:spcBef>
                <a:spcPts val="346"/>
              </a:spcBef>
              <a:spcAft>
                <a:spcPts val="0"/>
              </a:spcAft>
              <a:buClr>
                <a:schemeClr val="dk1"/>
              </a:buClr>
              <a:buSzPts val="2000"/>
              <a:buChar char="•"/>
              <a:defRPr sz="1385"/>
            </a:lvl8pPr>
            <a:lvl9pPr marL="2848676" lvl="8" indent="-246182" algn="l">
              <a:lnSpc>
                <a:spcPct val="90000"/>
              </a:lnSpc>
              <a:spcBef>
                <a:spcPts val="346"/>
              </a:spcBef>
              <a:spcAft>
                <a:spcPts val="0"/>
              </a:spcAft>
              <a:buClr>
                <a:schemeClr val="dk1"/>
              </a:buClr>
              <a:buSzPts val="2000"/>
              <a:buChar char="•"/>
              <a:defRPr sz="1385"/>
            </a:lvl9pPr>
          </a:lstStyle>
          <a:p>
            <a:endParaRPr/>
          </a:p>
        </p:txBody>
      </p:sp>
      <p:sp>
        <p:nvSpPr>
          <p:cNvPr id="62" name="Google Shape;62;p24"/>
          <p:cNvSpPr txBox="1">
            <a:spLocks noGrp="1"/>
          </p:cNvSpPr>
          <p:nvPr>
            <p:ph type="body" idx="2"/>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316520" lvl="0" indent="-158260" algn="l">
              <a:lnSpc>
                <a:spcPct val="90000"/>
              </a:lnSpc>
              <a:spcBef>
                <a:spcPts val="692"/>
              </a:spcBef>
              <a:spcAft>
                <a:spcPts val="0"/>
              </a:spcAft>
              <a:buClr>
                <a:schemeClr val="dk1"/>
              </a:buClr>
              <a:buSzPts val="1600"/>
              <a:buNone/>
              <a:defRPr sz="1108"/>
            </a:lvl1pPr>
            <a:lvl2pPr marL="633039" lvl="1" indent="-158260" algn="l">
              <a:lnSpc>
                <a:spcPct val="90000"/>
              </a:lnSpc>
              <a:spcBef>
                <a:spcPts val="346"/>
              </a:spcBef>
              <a:spcAft>
                <a:spcPts val="0"/>
              </a:spcAft>
              <a:buClr>
                <a:schemeClr val="dk1"/>
              </a:buClr>
              <a:buSzPts val="1400"/>
              <a:buNone/>
              <a:defRPr sz="969"/>
            </a:lvl2pPr>
            <a:lvl3pPr marL="949559" lvl="2" indent="-158260" algn="l">
              <a:lnSpc>
                <a:spcPct val="90000"/>
              </a:lnSpc>
              <a:spcBef>
                <a:spcPts val="346"/>
              </a:spcBef>
              <a:spcAft>
                <a:spcPts val="0"/>
              </a:spcAft>
              <a:buClr>
                <a:schemeClr val="dk1"/>
              </a:buClr>
              <a:buSzPts val="1200"/>
              <a:buNone/>
              <a:defRPr sz="831"/>
            </a:lvl3pPr>
            <a:lvl4pPr marL="1266078" lvl="3" indent="-158260" algn="l">
              <a:lnSpc>
                <a:spcPct val="90000"/>
              </a:lnSpc>
              <a:spcBef>
                <a:spcPts val="346"/>
              </a:spcBef>
              <a:spcAft>
                <a:spcPts val="0"/>
              </a:spcAft>
              <a:buClr>
                <a:schemeClr val="dk1"/>
              </a:buClr>
              <a:buSzPts val="1000"/>
              <a:buNone/>
              <a:defRPr sz="692"/>
            </a:lvl4pPr>
            <a:lvl5pPr marL="1582598" lvl="4" indent="-158260" algn="l">
              <a:lnSpc>
                <a:spcPct val="90000"/>
              </a:lnSpc>
              <a:spcBef>
                <a:spcPts val="346"/>
              </a:spcBef>
              <a:spcAft>
                <a:spcPts val="0"/>
              </a:spcAft>
              <a:buClr>
                <a:schemeClr val="dk1"/>
              </a:buClr>
              <a:buSzPts val="1000"/>
              <a:buNone/>
              <a:defRPr sz="692"/>
            </a:lvl5pPr>
            <a:lvl6pPr marL="1899117" lvl="5" indent="-158260" algn="l">
              <a:lnSpc>
                <a:spcPct val="90000"/>
              </a:lnSpc>
              <a:spcBef>
                <a:spcPts val="346"/>
              </a:spcBef>
              <a:spcAft>
                <a:spcPts val="0"/>
              </a:spcAft>
              <a:buClr>
                <a:schemeClr val="dk1"/>
              </a:buClr>
              <a:buSzPts val="1000"/>
              <a:buNone/>
              <a:defRPr sz="692"/>
            </a:lvl6pPr>
            <a:lvl7pPr marL="2215637" lvl="6" indent="-158260" algn="l">
              <a:lnSpc>
                <a:spcPct val="90000"/>
              </a:lnSpc>
              <a:spcBef>
                <a:spcPts val="346"/>
              </a:spcBef>
              <a:spcAft>
                <a:spcPts val="0"/>
              </a:spcAft>
              <a:buClr>
                <a:schemeClr val="dk1"/>
              </a:buClr>
              <a:buSzPts val="1000"/>
              <a:buNone/>
              <a:defRPr sz="692"/>
            </a:lvl7pPr>
            <a:lvl8pPr marL="2532156" lvl="7" indent="-158260" algn="l">
              <a:lnSpc>
                <a:spcPct val="90000"/>
              </a:lnSpc>
              <a:spcBef>
                <a:spcPts val="346"/>
              </a:spcBef>
              <a:spcAft>
                <a:spcPts val="0"/>
              </a:spcAft>
              <a:buClr>
                <a:schemeClr val="dk1"/>
              </a:buClr>
              <a:buSzPts val="1000"/>
              <a:buNone/>
              <a:defRPr sz="692"/>
            </a:lvl8pPr>
            <a:lvl9pPr marL="2848676" lvl="8" indent="-158260" algn="l">
              <a:lnSpc>
                <a:spcPct val="90000"/>
              </a:lnSpc>
              <a:spcBef>
                <a:spcPts val="346"/>
              </a:spcBef>
              <a:spcAft>
                <a:spcPts val="0"/>
              </a:spcAft>
              <a:buClr>
                <a:schemeClr val="dk1"/>
              </a:buClr>
              <a:buSzPts val="1000"/>
              <a:buNone/>
              <a:defRPr sz="692"/>
            </a:lvl9pPr>
          </a:lstStyle>
          <a:p>
            <a:endParaRPr/>
          </a:p>
        </p:txBody>
      </p:sp>
      <p:sp>
        <p:nvSpPr>
          <p:cNvPr id="63" name="Google Shape;63;p24"/>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4"/>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4"/>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6"/>
        <p:cNvGrpSpPr/>
        <p:nvPr/>
      </p:nvGrpSpPr>
      <p:grpSpPr>
        <a:xfrm>
          <a:off x="0" y="0"/>
          <a:ext cx="0" cy="0"/>
          <a:chOff x="0" y="0"/>
          <a:chExt cx="0" cy="0"/>
        </a:xfrm>
      </p:grpSpPr>
      <p:sp>
        <p:nvSpPr>
          <p:cNvPr id="67" name="Google Shape;67;p25"/>
          <p:cNvSpPr txBox="1">
            <a:spLocks noGrp="1"/>
          </p:cNvSpPr>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21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5"/>
          <p:cNvSpPr>
            <a:spLocks noGrp="1"/>
          </p:cNvSpPr>
          <p:nvPr>
            <p:ph type="pic" idx="2"/>
          </p:nvPr>
        </p:nvSpPr>
        <p:spPr>
          <a:xfrm>
            <a:off x="2915543" y="1426284"/>
            <a:ext cx="3471863" cy="7039681"/>
          </a:xfrm>
          <a:prstGeom prst="rect">
            <a:avLst/>
          </a:prstGeom>
          <a:noFill/>
          <a:ln>
            <a:noFill/>
          </a:ln>
        </p:spPr>
      </p:sp>
      <p:sp>
        <p:nvSpPr>
          <p:cNvPr id="69" name="Google Shape;69;p25"/>
          <p:cNvSpPr txBox="1">
            <a:spLocks noGrp="1"/>
          </p:cNvSpPr>
          <p:nvPr>
            <p:ph type="body" idx="1"/>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316520" lvl="0" indent="-158260" algn="l">
              <a:lnSpc>
                <a:spcPct val="90000"/>
              </a:lnSpc>
              <a:spcBef>
                <a:spcPts val="692"/>
              </a:spcBef>
              <a:spcAft>
                <a:spcPts val="0"/>
              </a:spcAft>
              <a:buClr>
                <a:schemeClr val="dk1"/>
              </a:buClr>
              <a:buSzPts val="1600"/>
              <a:buNone/>
              <a:defRPr sz="1108"/>
            </a:lvl1pPr>
            <a:lvl2pPr marL="633039" lvl="1" indent="-158260" algn="l">
              <a:lnSpc>
                <a:spcPct val="90000"/>
              </a:lnSpc>
              <a:spcBef>
                <a:spcPts val="346"/>
              </a:spcBef>
              <a:spcAft>
                <a:spcPts val="0"/>
              </a:spcAft>
              <a:buClr>
                <a:schemeClr val="dk1"/>
              </a:buClr>
              <a:buSzPts val="1400"/>
              <a:buNone/>
              <a:defRPr sz="969"/>
            </a:lvl2pPr>
            <a:lvl3pPr marL="949559" lvl="2" indent="-158260" algn="l">
              <a:lnSpc>
                <a:spcPct val="90000"/>
              </a:lnSpc>
              <a:spcBef>
                <a:spcPts val="346"/>
              </a:spcBef>
              <a:spcAft>
                <a:spcPts val="0"/>
              </a:spcAft>
              <a:buClr>
                <a:schemeClr val="dk1"/>
              </a:buClr>
              <a:buSzPts val="1200"/>
              <a:buNone/>
              <a:defRPr sz="831"/>
            </a:lvl3pPr>
            <a:lvl4pPr marL="1266078" lvl="3" indent="-158260" algn="l">
              <a:lnSpc>
                <a:spcPct val="90000"/>
              </a:lnSpc>
              <a:spcBef>
                <a:spcPts val="346"/>
              </a:spcBef>
              <a:spcAft>
                <a:spcPts val="0"/>
              </a:spcAft>
              <a:buClr>
                <a:schemeClr val="dk1"/>
              </a:buClr>
              <a:buSzPts val="1000"/>
              <a:buNone/>
              <a:defRPr sz="692"/>
            </a:lvl4pPr>
            <a:lvl5pPr marL="1582598" lvl="4" indent="-158260" algn="l">
              <a:lnSpc>
                <a:spcPct val="90000"/>
              </a:lnSpc>
              <a:spcBef>
                <a:spcPts val="346"/>
              </a:spcBef>
              <a:spcAft>
                <a:spcPts val="0"/>
              </a:spcAft>
              <a:buClr>
                <a:schemeClr val="dk1"/>
              </a:buClr>
              <a:buSzPts val="1000"/>
              <a:buNone/>
              <a:defRPr sz="692"/>
            </a:lvl5pPr>
            <a:lvl6pPr marL="1899117" lvl="5" indent="-158260" algn="l">
              <a:lnSpc>
                <a:spcPct val="90000"/>
              </a:lnSpc>
              <a:spcBef>
                <a:spcPts val="346"/>
              </a:spcBef>
              <a:spcAft>
                <a:spcPts val="0"/>
              </a:spcAft>
              <a:buClr>
                <a:schemeClr val="dk1"/>
              </a:buClr>
              <a:buSzPts val="1000"/>
              <a:buNone/>
              <a:defRPr sz="692"/>
            </a:lvl6pPr>
            <a:lvl7pPr marL="2215637" lvl="6" indent="-158260" algn="l">
              <a:lnSpc>
                <a:spcPct val="90000"/>
              </a:lnSpc>
              <a:spcBef>
                <a:spcPts val="346"/>
              </a:spcBef>
              <a:spcAft>
                <a:spcPts val="0"/>
              </a:spcAft>
              <a:buClr>
                <a:schemeClr val="dk1"/>
              </a:buClr>
              <a:buSzPts val="1000"/>
              <a:buNone/>
              <a:defRPr sz="692"/>
            </a:lvl7pPr>
            <a:lvl8pPr marL="2532156" lvl="7" indent="-158260" algn="l">
              <a:lnSpc>
                <a:spcPct val="90000"/>
              </a:lnSpc>
              <a:spcBef>
                <a:spcPts val="346"/>
              </a:spcBef>
              <a:spcAft>
                <a:spcPts val="0"/>
              </a:spcAft>
              <a:buClr>
                <a:schemeClr val="dk1"/>
              </a:buClr>
              <a:buSzPts val="1000"/>
              <a:buNone/>
              <a:defRPr sz="692"/>
            </a:lvl8pPr>
            <a:lvl9pPr marL="2848676" lvl="8" indent="-158260" algn="l">
              <a:lnSpc>
                <a:spcPct val="90000"/>
              </a:lnSpc>
              <a:spcBef>
                <a:spcPts val="346"/>
              </a:spcBef>
              <a:spcAft>
                <a:spcPts val="0"/>
              </a:spcAft>
              <a:buClr>
                <a:schemeClr val="dk1"/>
              </a:buClr>
              <a:buSzPts val="1000"/>
              <a:buNone/>
              <a:defRPr sz="692"/>
            </a:lvl9pPr>
          </a:lstStyle>
          <a:p>
            <a:endParaRPr/>
          </a:p>
        </p:txBody>
      </p:sp>
      <p:sp>
        <p:nvSpPr>
          <p:cNvPr id="70" name="Google Shape;70;p25"/>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5"/>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5"/>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471488" y="527406"/>
            <a:ext cx="5915025" cy="19147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6"/>
          <p:cNvSpPr txBox="1">
            <a:spLocks noGrp="1"/>
          </p:cNvSpPr>
          <p:nvPr>
            <p:ph type="body" idx="1"/>
          </p:nvPr>
        </p:nvSpPr>
        <p:spPr>
          <a:xfrm>
            <a:off x="471488" y="2637014"/>
            <a:ext cx="5915025" cy="6285266"/>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831"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831"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4" name="Google Shape;94;p1"/>
          <p:cNvSpPr/>
          <p:nvPr/>
        </p:nvSpPr>
        <p:spPr>
          <a:xfrm>
            <a:off x="681002" y="8672977"/>
            <a:ext cx="5452218" cy="310115"/>
          </a:xfrm>
          <a:prstGeom prst="rect">
            <a:avLst/>
          </a:prstGeom>
          <a:noFill/>
          <a:ln>
            <a:noFill/>
          </a:ln>
        </p:spPr>
        <p:txBody>
          <a:bodyPr spcFirstLastPara="1" wrap="square" lIns="63294" tIns="31638" rIns="63294" bIns="31638" anchor="t" anchorCtr="0">
            <a:spAutoFit/>
          </a:bodyPr>
          <a:lstStyle/>
          <a:p>
            <a:pPr>
              <a:buSzPts val="1400"/>
            </a:pPr>
            <a:r>
              <a:rPr lang="ja-JP" altLang="en-US" sz="1600" b="1" dirty="0">
                <a:latin typeface="BIZ UDPゴシック" panose="020B0400000000000000" pitchFamily="50" charset="-128"/>
                <a:ea typeface="BIZ UDPゴシック" panose="020B0400000000000000" pitchFamily="50" charset="-128"/>
                <a:cs typeface="MS Gothic"/>
                <a:sym typeface="MS Gothic"/>
              </a:rPr>
              <a:t>＊再提出時には日付と提出回数を更新してください</a:t>
            </a:r>
            <a:endParaRPr sz="1600" dirty="0">
              <a:solidFill>
                <a:schemeClr val="dk1"/>
              </a:solidFill>
              <a:latin typeface="BIZ UDPゴシック" panose="020B0400000000000000" pitchFamily="50" charset="-128"/>
              <a:ea typeface="BIZ UDPゴシック" panose="020B0400000000000000" pitchFamily="50" charset="-128"/>
              <a:cs typeface="Calibri"/>
              <a:sym typeface="Calibri"/>
            </a:endParaRPr>
          </a:p>
        </p:txBody>
      </p:sp>
      <p:graphicFrame>
        <p:nvGraphicFramePr>
          <p:cNvPr id="90" name="Google Shape;90;p1"/>
          <p:cNvGraphicFramePr/>
          <p:nvPr>
            <p:extLst>
              <p:ext uri="{D42A27DB-BD31-4B8C-83A1-F6EECF244321}">
                <p14:modId xmlns:p14="http://schemas.microsoft.com/office/powerpoint/2010/main" val="1296594563"/>
              </p:ext>
            </p:extLst>
          </p:nvPr>
        </p:nvGraphicFramePr>
        <p:xfrm>
          <a:off x="649963" y="3814941"/>
          <a:ext cx="5558075" cy="2276118"/>
        </p:xfrm>
        <a:graphic>
          <a:graphicData uri="http://schemas.openxmlformats.org/drawingml/2006/table">
            <a:tbl>
              <a:tblPr firstCol="1">
                <a:noFill/>
                <a:tableStyleId>{849DE5FC-D73B-4EBC-8A1B-07B2455009F4}</a:tableStyleId>
              </a:tblPr>
              <a:tblGrid>
                <a:gridCol w="1219995">
                  <a:extLst>
                    <a:ext uri="{9D8B030D-6E8A-4147-A177-3AD203B41FA5}">
                      <a16:colId xmlns:a16="http://schemas.microsoft.com/office/drawing/2014/main" val="20000"/>
                    </a:ext>
                  </a:extLst>
                </a:gridCol>
                <a:gridCol w="822367">
                  <a:extLst>
                    <a:ext uri="{9D8B030D-6E8A-4147-A177-3AD203B41FA5}">
                      <a16:colId xmlns:a16="http://schemas.microsoft.com/office/drawing/2014/main" val="20001"/>
                    </a:ext>
                  </a:extLst>
                </a:gridCol>
                <a:gridCol w="3515713">
                  <a:extLst>
                    <a:ext uri="{9D8B030D-6E8A-4147-A177-3AD203B41FA5}">
                      <a16:colId xmlns:a16="http://schemas.microsoft.com/office/drawing/2014/main" val="20002"/>
                    </a:ext>
                  </a:extLst>
                </a:gridCol>
              </a:tblGrid>
              <a:tr h="192036">
                <a:tc gridSpan="2">
                  <a:txBody>
                    <a:bodyPr/>
                    <a:lstStyle/>
                    <a:p>
                      <a:pPr marL="0" marR="0" lvl="0" indent="0" algn="ctr" rtl="0">
                        <a:lnSpc>
                          <a:spcPct val="100000"/>
                        </a:lnSpc>
                        <a:spcBef>
                          <a:spcPts val="0"/>
                        </a:spcBef>
                        <a:spcAft>
                          <a:spcPts val="0"/>
                        </a:spcAft>
                        <a:buClr>
                          <a:srgbClr val="000000"/>
                        </a:buClr>
                        <a:buSzPts val="1800"/>
                        <a:buFont typeface="Arial"/>
                        <a:buNone/>
                      </a:pPr>
                      <a:r>
                        <a:rPr lang="ja-JP" sz="1050" u="none" strike="noStrike" cap="none" dirty="0">
                          <a:latin typeface="BIZ UDPゴシック" panose="020B0400000000000000" pitchFamily="50" charset="-128"/>
                          <a:ea typeface="BIZ UDPゴシック" panose="020B0400000000000000" pitchFamily="50" charset="-128"/>
                        </a:rPr>
                        <a:t>高専（キャンパス）名</a:t>
                      </a:r>
                      <a:r>
                        <a:rPr lang="ja-JP" altLang="en-US" sz="1050" u="none" strike="noStrike" cap="none" dirty="0">
                          <a:latin typeface="BIZ UDPゴシック" panose="020B0400000000000000" pitchFamily="50" charset="-128"/>
                          <a:ea typeface="BIZ UDPゴシック" panose="020B0400000000000000" pitchFamily="50" charset="-128"/>
                        </a:rPr>
                        <a:t>　</a:t>
                      </a:r>
                      <a:endParaRPr lang="en-US" altLang="ja-JP" sz="1050" u="none" strike="noStrike" cap="none" dirty="0">
                        <a:latin typeface="BIZ UDPゴシック" panose="020B0400000000000000" pitchFamily="50" charset="-128"/>
                        <a:ea typeface="BIZ UDPゴシック" panose="020B0400000000000000" pitchFamily="50" charset="-128"/>
                      </a:endParaRPr>
                    </a:p>
                    <a:p>
                      <a:pPr marL="0" marR="0" lvl="0" indent="0" algn="ctr" rtl="0">
                        <a:lnSpc>
                          <a:spcPct val="100000"/>
                        </a:lnSpc>
                        <a:spcBef>
                          <a:spcPts val="0"/>
                        </a:spcBef>
                        <a:spcAft>
                          <a:spcPts val="0"/>
                        </a:spcAft>
                        <a:buClr>
                          <a:srgbClr val="000000"/>
                        </a:buClr>
                        <a:buSzPts val="1800"/>
                        <a:buFont typeface="Arial"/>
                        <a:buNone/>
                      </a:pPr>
                      <a:r>
                        <a:rPr lang="ja-JP" altLang="en-US" sz="1050" u="none" strike="noStrike" cap="none" dirty="0">
                          <a:latin typeface="BIZ UDPゴシック" panose="020B0400000000000000" pitchFamily="50" charset="-128"/>
                          <a:ea typeface="BIZ UDPゴシック" panose="020B0400000000000000" pitchFamily="50" charset="-128"/>
                        </a:rPr>
                        <a:t>チーム名（</a:t>
                      </a:r>
                      <a:r>
                        <a:rPr lang="en-US" altLang="ja-JP" sz="1050" u="none" strike="noStrike" cap="none" dirty="0" err="1">
                          <a:latin typeface="BIZ UDPゴシック" panose="020B0400000000000000" pitchFamily="50" charset="-128"/>
                          <a:ea typeface="BIZ UDPゴシック" panose="020B0400000000000000" pitchFamily="50" charset="-128"/>
                        </a:rPr>
                        <a:t>AorB</a:t>
                      </a:r>
                      <a:r>
                        <a:rPr lang="ja-JP" altLang="en-US" sz="1050" u="none" strike="noStrike" cap="none" dirty="0">
                          <a:latin typeface="BIZ UDPゴシック" panose="020B0400000000000000" pitchFamily="50" charset="-128"/>
                          <a:ea typeface="BIZ UDPゴシック" panose="020B0400000000000000" pitchFamily="50" charset="-128"/>
                        </a:rPr>
                        <a:t>）　</a:t>
                      </a:r>
                      <a:endParaRPr sz="105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ja-JP"/>
                    </a:p>
                  </a:txBody>
                  <a:tcPr>
                    <a:lnL w="12700" cap="flat" cmpd="sng" algn="ctr">
                      <a:solidFill>
                        <a:schemeClr val="dk1"/>
                      </a:solidFill>
                      <a:prstDash val="solid"/>
                      <a:round/>
                      <a:headEnd type="none" w="sm" len="sm"/>
                      <a:tailEnd type="none" w="sm" len="sm"/>
                    </a:lnL>
                  </a:tcPr>
                </a:tc>
                <a:tc>
                  <a:txBody>
                    <a:bodyPr/>
                    <a:lstStyle/>
                    <a:p>
                      <a:pPr marL="0" marR="0" lvl="0" indent="0" algn="ctr" rtl="0">
                        <a:lnSpc>
                          <a:spcPct val="100000"/>
                        </a:lnSpc>
                        <a:spcBef>
                          <a:spcPts val="0"/>
                        </a:spcBef>
                        <a:spcAft>
                          <a:spcPts val="0"/>
                        </a:spcAft>
                        <a:buClr>
                          <a:srgbClr val="000000"/>
                        </a:buClr>
                        <a:buSzPts val="2400"/>
                        <a:buFont typeface="Arial"/>
                        <a:buNone/>
                      </a:pPr>
                      <a:endParaRPr sz="110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4323">
                <a:tc rowSpan="4">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050" u="none" strike="noStrike" cap="none" dirty="0">
                          <a:latin typeface="BIZ UDPゴシック" panose="020B0400000000000000" pitchFamily="50" charset="-128"/>
                          <a:ea typeface="BIZ UDPゴシック" panose="020B0400000000000000" pitchFamily="50" charset="-128"/>
                        </a:rPr>
                        <a:t>指導教員</a:t>
                      </a:r>
                      <a:endParaRPr sz="105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050" dirty="0">
                          <a:latin typeface="BIZ UDPゴシック" panose="020B0400000000000000" pitchFamily="50" charset="-128"/>
                          <a:ea typeface="BIZ UDPゴシック" panose="020B0400000000000000" pitchFamily="50" charset="-128"/>
                        </a:rPr>
                        <a:t>名前</a:t>
                      </a:r>
                      <a:endParaRPr lang="ja-JP" sz="1050"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endParaRPr sz="110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6769">
                <a:tc vMerge="1">
                  <a:txBody>
                    <a:bodyPr/>
                    <a:lstStyle/>
                    <a:p>
                      <a:pPr marL="0" marR="0" lvl="0" indent="0" algn="ctr" rtl="0">
                        <a:lnSpc>
                          <a:spcPct val="100000"/>
                        </a:lnSpc>
                        <a:spcBef>
                          <a:spcPts val="0"/>
                        </a:spcBef>
                        <a:spcAft>
                          <a:spcPts val="0"/>
                        </a:spcAft>
                        <a:buClr>
                          <a:srgbClr val="000000"/>
                        </a:buClr>
                        <a:buSzPts val="18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050" dirty="0">
                          <a:latin typeface="BIZ UDPゴシック" panose="020B0400000000000000" pitchFamily="50" charset="-128"/>
                          <a:ea typeface="BIZ UDPゴシック" panose="020B0400000000000000" pitchFamily="50" charset="-128"/>
                        </a:rPr>
                        <a:t>所属・学科</a:t>
                      </a:r>
                      <a:endParaRPr lang="ja-JP" sz="1050"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endParaRPr sz="110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3740284"/>
                  </a:ext>
                </a:extLst>
              </a:tr>
              <a:tr h="303913">
                <a:tc vMerge="1">
                  <a:txBody>
                    <a:bodyPr/>
                    <a:lstStyle/>
                    <a:p>
                      <a:pPr marL="0" marR="0" lvl="0" indent="0" algn="ctr" rtl="0">
                        <a:lnSpc>
                          <a:spcPct val="100000"/>
                        </a:lnSpc>
                        <a:spcBef>
                          <a:spcPts val="0"/>
                        </a:spcBef>
                        <a:spcAft>
                          <a:spcPts val="0"/>
                        </a:spcAft>
                        <a:buClr>
                          <a:srgbClr val="000000"/>
                        </a:buClr>
                        <a:buSzPts val="18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050" dirty="0">
                          <a:latin typeface="BIZ UDPゴシック" panose="020B0400000000000000" pitchFamily="50" charset="-128"/>
                          <a:ea typeface="BIZ UDPゴシック" panose="020B0400000000000000" pitchFamily="50" charset="-128"/>
                        </a:rPr>
                        <a:t>ﾒｰﾙｱﾄﾞﾚｽ</a:t>
                      </a:r>
                      <a:endParaRPr lang="ja-JP" altLang="ja-JP" sz="1050"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endParaRPr sz="110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6508808"/>
                  </a:ext>
                </a:extLst>
              </a:tr>
              <a:tr h="318911">
                <a:tc vMerge="1">
                  <a:txBody>
                    <a:bodyPr/>
                    <a:lstStyle/>
                    <a:p>
                      <a:pPr marL="0" marR="0" lvl="0" indent="0" algn="ctr" rtl="0">
                        <a:lnSpc>
                          <a:spcPct val="100000"/>
                        </a:lnSpc>
                        <a:spcBef>
                          <a:spcPts val="0"/>
                        </a:spcBef>
                        <a:spcAft>
                          <a:spcPts val="0"/>
                        </a:spcAft>
                        <a:buClr>
                          <a:srgbClr val="000000"/>
                        </a:buClr>
                        <a:buSzPts val="18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r>
                        <a:rPr lang="ja-JP" altLang="en-US" sz="1050" dirty="0">
                          <a:latin typeface="BIZ UDPゴシック" panose="020B0400000000000000" pitchFamily="50" charset="-128"/>
                          <a:ea typeface="BIZ UDPゴシック" panose="020B0400000000000000" pitchFamily="50" charset="-128"/>
                        </a:rPr>
                        <a:t>電話番号</a:t>
                      </a:r>
                      <a:endParaRPr lang="ja-JP" sz="1050"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endParaRPr sz="110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7212344"/>
                  </a:ext>
                </a:extLst>
              </a:tr>
              <a:tr h="298556">
                <a:tc rowSpan="2">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050" u="none" strike="noStrike" cap="none" dirty="0">
                          <a:latin typeface="BIZ UDPゴシック" panose="020B0400000000000000" pitchFamily="50" charset="-128"/>
                          <a:ea typeface="BIZ UDPゴシック" panose="020B0400000000000000" pitchFamily="50" charset="-128"/>
                        </a:rPr>
                        <a:t>チームリーダー</a:t>
                      </a:r>
                      <a:endParaRPr sz="105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050" dirty="0">
                          <a:latin typeface="BIZ UDPゴシック" panose="020B0400000000000000" pitchFamily="50" charset="-128"/>
                          <a:ea typeface="BIZ UDPゴシック" panose="020B0400000000000000" pitchFamily="50" charset="-128"/>
                        </a:rPr>
                        <a:t>名前</a:t>
                      </a:r>
                      <a:endParaRPr lang="ja-JP" altLang="ja-JP" sz="1050"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endParaRPr sz="110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9350552"/>
                  </a:ext>
                </a:extLst>
              </a:tr>
              <a:tr h="310294">
                <a:tc vMerge="1">
                  <a:txBody>
                    <a:bodyPr/>
                    <a:lstStyle/>
                    <a:p>
                      <a:pPr marL="0" marR="0" lvl="0" indent="0" algn="ctr" rtl="0">
                        <a:lnSpc>
                          <a:spcPct val="100000"/>
                        </a:lnSpc>
                        <a:spcBef>
                          <a:spcPts val="0"/>
                        </a:spcBef>
                        <a:spcAft>
                          <a:spcPts val="0"/>
                        </a:spcAft>
                        <a:buClr>
                          <a:srgbClr val="000000"/>
                        </a:buClr>
                        <a:buSzPts val="18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r>
                        <a:rPr lang="ja-JP" altLang="en-US" sz="1050" dirty="0">
                          <a:latin typeface="BIZ UDPゴシック" panose="020B0400000000000000" pitchFamily="50" charset="-128"/>
                          <a:ea typeface="BIZ UDPゴシック" panose="020B0400000000000000" pitchFamily="50" charset="-128"/>
                        </a:rPr>
                        <a:t>学科・学年</a:t>
                      </a:r>
                      <a:endParaRPr lang="ja-JP" sz="1050"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endParaRPr sz="110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0081477"/>
                  </a:ext>
                </a:extLst>
              </a:tr>
            </a:tbl>
          </a:graphicData>
        </a:graphic>
      </p:graphicFrame>
      <p:sp>
        <p:nvSpPr>
          <p:cNvPr id="91" name="Google Shape;91;p1"/>
          <p:cNvSpPr txBox="1"/>
          <p:nvPr/>
        </p:nvSpPr>
        <p:spPr>
          <a:xfrm>
            <a:off x="681004" y="8177065"/>
            <a:ext cx="5495992" cy="404756"/>
          </a:xfrm>
          <a:prstGeom prst="rect">
            <a:avLst/>
          </a:prstGeom>
          <a:noFill/>
          <a:ln w="38100" cap="flat" cmpd="sng">
            <a:solidFill>
              <a:srgbClr val="2E75B5"/>
            </a:solidFill>
            <a:prstDash val="solid"/>
            <a:round/>
            <a:headEnd type="none" w="sm" len="sm"/>
            <a:tailEnd type="none" w="sm" len="sm"/>
          </a:ln>
        </p:spPr>
        <p:txBody>
          <a:bodyPr spcFirstLastPara="1" wrap="square" lIns="63294" tIns="31638" rIns="63294" bIns="31638" anchor="ctr" anchorCtr="0">
            <a:spAutoFit/>
          </a:bodyPr>
          <a:lstStyle/>
          <a:p>
            <a:pPr algn="ctr">
              <a:buSzPts val="3200"/>
            </a:pPr>
            <a:r>
              <a:rPr lang="ja-JP" altLang="en-US" sz="2215" b="1" dirty="0">
                <a:solidFill>
                  <a:schemeClr val="dk1"/>
                </a:solidFill>
                <a:latin typeface="MS Gothic"/>
                <a:ea typeface="MS Gothic"/>
                <a:cs typeface="MS Gothic"/>
                <a:sym typeface="MS Gothic"/>
              </a:rPr>
              <a:t>　　　</a:t>
            </a:r>
            <a:r>
              <a:rPr lang="ja-JP" altLang="en-US" sz="2215" b="1" dirty="0">
                <a:solidFill>
                  <a:schemeClr val="dk1"/>
                </a:solidFill>
                <a:latin typeface="BIZ UDPゴシック" panose="020B0400000000000000" pitchFamily="50" charset="-128"/>
                <a:ea typeface="BIZ UDPゴシック" panose="020B0400000000000000" pitchFamily="50" charset="-128"/>
                <a:cs typeface="MS Gothic"/>
                <a:sym typeface="MS Gothic"/>
              </a:rPr>
              <a:t>月　　　日　／　提出１回目</a:t>
            </a:r>
            <a:endParaRPr sz="969" dirty="0">
              <a:latin typeface="BIZ UDPゴシック" panose="020B0400000000000000" pitchFamily="50" charset="-128"/>
              <a:ea typeface="BIZ UDPゴシック" panose="020B0400000000000000" pitchFamily="50" charset="-128"/>
            </a:endParaRPr>
          </a:p>
        </p:txBody>
      </p:sp>
      <p:sp>
        <p:nvSpPr>
          <p:cNvPr id="93" name="Google Shape;93;p1"/>
          <p:cNvSpPr/>
          <p:nvPr/>
        </p:nvSpPr>
        <p:spPr>
          <a:xfrm>
            <a:off x="720429" y="6556660"/>
            <a:ext cx="5417142" cy="1114021"/>
          </a:xfrm>
          <a:prstGeom prst="rect">
            <a:avLst/>
          </a:prstGeom>
          <a:noFill/>
          <a:ln w="25400" cap="flat" cmpd="sng">
            <a:solidFill>
              <a:srgbClr val="0000FF"/>
            </a:solidFill>
            <a:prstDash val="solid"/>
            <a:miter lim="800000"/>
            <a:headEnd type="none" w="sm" len="sm"/>
            <a:tailEnd type="none" w="sm" len="sm"/>
          </a:ln>
        </p:spPr>
        <p:txBody>
          <a:bodyPr spcFirstLastPara="1" wrap="square" lIns="63294" tIns="31638" rIns="63294" bIns="31638" anchor="ctr" anchorCtr="0">
            <a:noAutofit/>
          </a:bodyPr>
          <a:lstStyle/>
          <a:p>
            <a:pPr marL="59347">
              <a:buSzPts val="1100"/>
            </a:pPr>
            <a:r>
              <a:rPr kumimoji="1" lang="en-US" altLang="ja-JP" sz="1200" b="1" u="sng" dirty="0">
                <a:solidFill>
                  <a:schemeClr val="tx1"/>
                </a:solidFill>
                <a:effectLst/>
                <a:latin typeface="BIZ UDPゴシック" panose="020B0400000000000000" pitchFamily="50" charset="-128"/>
                <a:ea typeface="BIZ UDPゴシック" panose="020B0400000000000000" pitchFamily="50" charset="-128"/>
                <a:cs typeface="+mn-cs"/>
              </a:rPr>
              <a:t>※</a:t>
            </a:r>
            <a:r>
              <a:rPr kumimoji="1" lang="ja-JP" altLang="en-US" sz="1200" b="1" u="sng" dirty="0">
                <a:solidFill>
                  <a:schemeClr val="tx1"/>
                </a:solidFill>
                <a:effectLst/>
                <a:latin typeface="BIZ UDPゴシック" panose="020B0400000000000000" pitchFamily="50" charset="-128"/>
                <a:ea typeface="BIZ UDPゴシック" panose="020B0400000000000000" pitchFamily="50" charset="-128"/>
                <a:cs typeface="+mn-cs"/>
              </a:rPr>
              <a:t>　</a:t>
            </a:r>
            <a:r>
              <a:rPr kumimoji="1" lang="ja-JP" altLang="ja-JP" sz="1200" b="1" u="sng" dirty="0">
                <a:solidFill>
                  <a:schemeClr val="tx1"/>
                </a:solidFill>
                <a:effectLst/>
                <a:latin typeface="BIZ UDPゴシック" panose="020B0400000000000000" pitchFamily="50" charset="-128"/>
                <a:ea typeface="BIZ UDPゴシック" panose="020B0400000000000000" pitchFamily="50" charset="-128"/>
                <a:cs typeface="+mn-cs"/>
              </a:rPr>
              <a:t>「ＰＤＦファイル」</a:t>
            </a:r>
            <a:r>
              <a:rPr kumimoji="1" lang="ja-JP" altLang="en-US" sz="1200" b="1" u="sng" dirty="0">
                <a:solidFill>
                  <a:schemeClr val="tx1"/>
                </a:solidFill>
                <a:latin typeface="BIZ UDPゴシック" panose="020B0400000000000000" pitchFamily="50" charset="-128"/>
                <a:ea typeface="BIZ UDPゴシック" panose="020B0400000000000000" pitchFamily="50" charset="-128"/>
                <a:cs typeface="+mn-cs"/>
              </a:rPr>
              <a:t>と「パワーポイント」の</a:t>
            </a:r>
            <a:r>
              <a:rPr kumimoji="1" lang="ja-JP" altLang="ja-JP" sz="1200" b="1" u="sng" dirty="0">
                <a:solidFill>
                  <a:schemeClr val="tx1"/>
                </a:solidFill>
                <a:effectLst/>
                <a:latin typeface="BIZ UDPゴシック" panose="020B0400000000000000" pitchFamily="50" charset="-128"/>
                <a:ea typeface="BIZ UDPゴシック" panose="020B0400000000000000" pitchFamily="50" charset="-128"/>
                <a:cs typeface="+mn-cs"/>
              </a:rPr>
              <a:t>２つをお送りください。</a:t>
            </a:r>
            <a:endParaRPr lang="ja-JP" altLang="ja-JP" sz="1400" dirty="0">
              <a:solidFill>
                <a:schemeClr val="tx1"/>
              </a:solidFill>
              <a:effectLst/>
              <a:latin typeface="BIZ UDPゴシック" panose="020B0400000000000000" pitchFamily="50" charset="-128"/>
              <a:ea typeface="BIZ UDPゴシック" panose="020B0400000000000000" pitchFamily="50" charset="-128"/>
            </a:endParaRPr>
          </a:p>
          <a:p>
            <a:pPr marL="59347">
              <a:buSzPts val="1100"/>
            </a:pPr>
            <a:r>
              <a:rPr kumimoji="1" lang="en-US" altLang="ja-JP" sz="1200" b="1" dirty="0">
                <a:solidFill>
                  <a:schemeClr val="tx1"/>
                </a:solidFill>
                <a:latin typeface="BIZ UDPゴシック" panose="020B0400000000000000" pitchFamily="50" charset="-128"/>
                <a:ea typeface="BIZ UDPゴシック" panose="020B0400000000000000" pitchFamily="50" charset="-128"/>
                <a:cs typeface="+mn-cs"/>
              </a:rPr>
              <a:t>※</a:t>
            </a:r>
            <a:r>
              <a:rPr kumimoji="1" lang="ja-JP" altLang="en-US" sz="1200" b="1" dirty="0">
                <a:solidFill>
                  <a:schemeClr val="tx1"/>
                </a:solidFill>
                <a:latin typeface="BIZ UDPゴシック" panose="020B0400000000000000" pitchFamily="50" charset="-128"/>
                <a:ea typeface="BIZ UDPゴシック" panose="020B0400000000000000" pitchFamily="50" charset="-128"/>
                <a:cs typeface="+mn-cs"/>
              </a:rPr>
              <a:t>　</a:t>
            </a:r>
            <a:r>
              <a:rPr kumimoji="1" lang="en-US" altLang="ja-JP" sz="1200" b="1" baseline="0" dirty="0">
                <a:solidFill>
                  <a:schemeClr val="tx1"/>
                </a:solidFill>
                <a:effectLst/>
                <a:latin typeface="BIZ UDPゴシック" panose="020B0400000000000000" pitchFamily="50" charset="-128"/>
                <a:ea typeface="BIZ UDPゴシック" panose="020B0400000000000000" pitchFamily="50" charset="-128"/>
                <a:cs typeface="+mn-cs"/>
              </a:rPr>
              <a:t>PDF</a:t>
            </a:r>
            <a:r>
              <a:rPr kumimoji="1" lang="ja-JP" altLang="en-US" sz="1200" b="1" baseline="0" dirty="0">
                <a:solidFill>
                  <a:schemeClr val="tx1"/>
                </a:solidFill>
                <a:effectLst/>
                <a:latin typeface="BIZ UDPゴシック" panose="020B0400000000000000" pitchFamily="50" charset="-128"/>
                <a:ea typeface="BIZ UDPゴシック" panose="020B0400000000000000" pitchFamily="50" charset="-128"/>
                <a:cs typeface="+mn-cs"/>
              </a:rPr>
              <a:t>にした際、文字や図が枠内に収まっていることを確認してください。</a:t>
            </a:r>
            <a:endParaRPr kumimoji="1" lang="en-US" altLang="ja-JP" sz="1200" b="1" baseline="0" dirty="0">
              <a:solidFill>
                <a:schemeClr val="tx1"/>
              </a:solidFill>
              <a:effectLst/>
              <a:latin typeface="BIZ UDPゴシック" panose="020B0400000000000000" pitchFamily="50" charset="-128"/>
              <a:ea typeface="BIZ UDPゴシック" panose="020B0400000000000000" pitchFamily="50" charset="-128"/>
              <a:cs typeface="+mn-cs"/>
            </a:endParaRPr>
          </a:p>
          <a:p>
            <a:pPr marL="59347">
              <a:buSzPts val="1100"/>
            </a:pPr>
            <a:r>
              <a:rPr lang="en-US" altLang="ja-JP" sz="1200" b="1" dirty="0">
                <a:solidFill>
                  <a:schemeClr val="tx1"/>
                </a:solidFill>
                <a:latin typeface="BIZ UDPゴシック" panose="020B0400000000000000" pitchFamily="50" charset="-128"/>
                <a:ea typeface="BIZ UDPゴシック" panose="020B0400000000000000" pitchFamily="50" charset="-128"/>
                <a:cs typeface="MS Gothic"/>
                <a:sym typeface="MS Gothic"/>
              </a:rPr>
              <a:t>※ </a:t>
            </a:r>
            <a:r>
              <a:rPr lang="ja-JP" altLang="en-US" sz="1200" b="1" dirty="0">
                <a:solidFill>
                  <a:schemeClr val="tx1"/>
                </a:solidFill>
                <a:latin typeface="BIZ UDPゴシック" panose="020B0400000000000000" pitchFamily="50" charset="-128"/>
                <a:ea typeface="BIZ UDPゴシック" panose="020B0400000000000000" pitchFamily="50" charset="-128"/>
                <a:cs typeface="MS Gothic"/>
                <a:sym typeface="MS Gothic"/>
              </a:rPr>
              <a:t>各ページの説明書きをよく読んで記入してください。</a:t>
            </a:r>
            <a:br>
              <a:rPr lang="en-US" altLang="ja-JP" sz="1200" b="1" dirty="0">
                <a:solidFill>
                  <a:schemeClr val="tx1"/>
                </a:solidFill>
                <a:latin typeface="BIZ UDPゴシック" panose="020B0400000000000000" pitchFamily="50" charset="-128"/>
                <a:ea typeface="BIZ UDPゴシック" panose="020B0400000000000000" pitchFamily="50" charset="-128"/>
                <a:cs typeface="MS Gothic"/>
                <a:sym typeface="MS Gothic"/>
              </a:rPr>
            </a:br>
            <a:r>
              <a:rPr lang="en-US" altLang="ja-JP" sz="1200" b="1" dirty="0">
                <a:solidFill>
                  <a:schemeClr val="tx1"/>
                </a:solidFill>
                <a:latin typeface="BIZ UDPゴシック" panose="020B0400000000000000" pitchFamily="50" charset="-128"/>
                <a:ea typeface="BIZ UDPゴシック" panose="020B0400000000000000" pitchFamily="50" charset="-128"/>
                <a:cs typeface="MS Gothic"/>
                <a:sym typeface="MS Gothic"/>
              </a:rPr>
              <a:t>※</a:t>
            </a:r>
            <a:r>
              <a:rPr kumimoji="1" lang="ja-JP" altLang="en-US" sz="1200" b="1" dirty="0">
                <a:solidFill>
                  <a:sysClr val="windowText" lastClr="000000"/>
                </a:solidFill>
                <a:latin typeface="BIZ UDPゴシック" panose="020B0400000000000000" pitchFamily="50" charset="-128"/>
                <a:ea typeface="BIZ UDPゴシック" panose="020B0400000000000000" pitchFamily="50" charset="-128"/>
              </a:rPr>
              <a:t> アイデアシートは１５ページ程度にまとめてください。（表紙も含む）</a:t>
            </a:r>
            <a:br>
              <a:rPr lang="en-US" altLang="ja-JP" sz="1200" b="1" dirty="0">
                <a:solidFill>
                  <a:schemeClr val="tx1"/>
                </a:solidFill>
                <a:latin typeface="BIZ UDPゴシック" panose="020B0400000000000000" pitchFamily="50" charset="-128"/>
                <a:ea typeface="BIZ UDPゴシック" panose="020B0400000000000000" pitchFamily="50" charset="-128"/>
                <a:cs typeface="MS Gothic"/>
                <a:sym typeface="MS Gothic"/>
              </a:rPr>
            </a:br>
            <a:r>
              <a:rPr lang="en-US" altLang="ja-JP" sz="1200" b="1" dirty="0">
                <a:solidFill>
                  <a:schemeClr val="tx1"/>
                </a:solidFill>
                <a:latin typeface="BIZ UDPゴシック" panose="020B0400000000000000" pitchFamily="50" charset="-128"/>
                <a:ea typeface="BIZ UDPゴシック" panose="020B0400000000000000" pitchFamily="50" charset="-128"/>
                <a:cs typeface="MS Gothic"/>
                <a:sym typeface="MS Gothic"/>
              </a:rPr>
              <a:t>※</a:t>
            </a:r>
            <a:r>
              <a:rPr lang="ja-JP" altLang="en-US" sz="1200" b="1" dirty="0">
                <a:solidFill>
                  <a:schemeClr val="tx1"/>
                </a:solidFill>
                <a:latin typeface="BIZ UDPゴシック" panose="020B0400000000000000" pitchFamily="50" charset="-128"/>
                <a:ea typeface="BIZ UDPゴシック" panose="020B0400000000000000" pitchFamily="50" charset="-128"/>
                <a:cs typeface="MS Gothic"/>
                <a:sym typeface="MS Gothic"/>
              </a:rPr>
              <a:t> 再提出時は変更箇所を赤枠で囲んで明示してください</a:t>
            </a:r>
            <a:r>
              <a:rPr lang="ja-JP" altLang="en-US" sz="1200" b="1" dirty="0">
                <a:solidFill>
                  <a:schemeClr val="tx1"/>
                </a:solidFill>
                <a:latin typeface="MS Gothic"/>
                <a:ea typeface="MS Gothic"/>
                <a:cs typeface="MS Gothic"/>
                <a:sym typeface="MS Gothic"/>
              </a:rPr>
              <a:t>。</a:t>
            </a:r>
            <a:endParaRPr sz="1200" b="1" dirty="0">
              <a:solidFill>
                <a:schemeClr val="tx1"/>
              </a:solidFill>
              <a:latin typeface="MS Gothic"/>
              <a:ea typeface="MS Gothic"/>
              <a:cs typeface="MS Gothic"/>
              <a:sym typeface="MS Gothic"/>
            </a:endParaRPr>
          </a:p>
        </p:txBody>
      </p:sp>
      <p:pic>
        <p:nvPicPr>
          <p:cNvPr id="4" name="図 3">
            <a:extLst>
              <a:ext uri="{FF2B5EF4-FFF2-40B4-BE49-F238E27FC236}">
                <a16:creationId xmlns:a16="http://schemas.microsoft.com/office/drawing/2014/main" id="{00000000-0008-0000-0000-00000200000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91432" y="733918"/>
            <a:ext cx="4275137" cy="1005086"/>
          </a:xfrm>
          <a:prstGeom prst="rect">
            <a:avLst/>
          </a:prstGeom>
          <a:noFill/>
          <a:ln>
            <a:noFill/>
          </a:ln>
        </p:spPr>
      </p:pic>
      <p:sp>
        <p:nvSpPr>
          <p:cNvPr id="5" name="Google Shape;100;p2">
            <a:extLst>
              <a:ext uri="{FF2B5EF4-FFF2-40B4-BE49-F238E27FC236}">
                <a16:creationId xmlns:a16="http://schemas.microsoft.com/office/drawing/2014/main" id="{B833317B-63EB-B078-2AA9-586877FDE329}"/>
              </a:ext>
            </a:extLst>
          </p:cNvPr>
          <p:cNvSpPr txBox="1">
            <a:spLocks/>
          </p:cNvSpPr>
          <p:nvPr/>
        </p:nvSpPr>
        <p:spPr>
          <a:xfrm>
            <a:off x="1451431" y="1853727"/>
            <a:ext cx="3955138" cy="1213044"/>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600"/>
            </a:pPr>
            <a:r>
              <a:rPr lang="ja-JP" altLang="en-US" sz="1600" dirty="0">
                <a:latin typeface="BIZ UDPゴシック" panose="020B0400000000000000" pitchFamily="50" charset="-128"/>
                <a:ea typeface="BIZ UDPゴシック" panose="020B0400000000000000" pitchFamily="50" charset="-128"/>
              </a:rPr>
              <a:t>第３７回</a:t>
            </a:r>
            <a:endParaRPr lang="en-US" altLang="ja-JP" sz="1600" dirty="0">
              <a:latin typeface="BIZ UDPゴシック" panose="020B0400000000000000" pitchFamily="50" charset="-128"/>
              <a:ea typeface="BIZ UDPゴシック" panose="020B0400000000000000" pitchFamily="50" charset="-128"/>
            </a:endParaRPr>
          </a:p>
          <a:p>
            <a:pPr algn="l">
              <a:buSzPts val="3600"/>
            </a:pPr>
            <a:r>
              <a:rPr lang="ja-JP" altLang="en-US" sz="1385" dirty="0">
                <a:latin typeface="BIZ UDPゴシック" panose="020B0400000000000000" pitchFamily="50" charset="-128"/>
                <a:ea typeface="BIZ UDPゴシック" panose="020B0400000000000000" pitchFamily="50" charset="-128"/>
              </a:rPr>
              <a:t>　</a:t>
            </a:r>
            <a:r>
              <a:rPr lang="ja-JP" altLang="en-US" sz="2000" dirty="0">
                <a:latin typeface="BIZ UDPゴシック" panose="020B0400000000000000" pitchFamily="50" charset="-128"/>
                <a:ea typeface="BIZ UDPゴシック" panose="020B0400000000000000" pitchFamily="50" charset="-128"/>
              </a:rPr>
              <a:t>アイデア対決・全国高等専門学校</a:t>
            </a:r>
            <a:endParaRPr lang="en-US" altLang="ja-JP" sz="2000" dirty="0">
              <a:latin typeface="BIZ UDPゴシック" panose="020B0400000000000000" pitchFamily="50" charset="-128"/>
              <a:ea typeface="BIZ UDPゴシック" panose="020B0400000000000000" pitchFamily="50" charset="-128"/>
            </a:endParaRPr>
          </a:p>
          <a:p>
            <a:pPr algn="l">
              <a:buSzPts val="3600"/>
            </a:pPr>
            <a:r>
              <a:rPr lang="ja-JP" altLang="en-US" sz="2000" dirty="0">
                <a:latin typeface="BIZ UDPゴシック" panose="020B0400000000000000" pitchFamily="50" charset="-128"/>
                <a:ea typeface="BIZ UDPゴシック" panose="020B0400000000000000" pitchFamily="50" charset="-128"/>
              </a:rPr>
              <a:t>　　　ロボットコンテスト</a:t>
            </a:r>
            <a:r>
              <a:rPr lang="en-US" altLang="ja-JP" sz="2000" dirty="0">
                <a:latin typeface="BIZ UDPゴシック" panose="020B0400000000000000" pitchFamily="50" charset="-128"/>
                <a:ea typeface="BIZ UDPゴシック" panose="020B0400000000000000" pitchFamily="50" charset="-128"/>
              </a:rPr>
              <a:t>2024</a:t>
            </a:r>
          </a:p>
        </p:txBody>
      </p:sp>
      <p:sp>
        <p:nvSpPr>
          <p:cNvPr id="2" name="Google Shape;91;p1">
            <a:extLst>
              <a:ext uri="{FF2B5EF4-FFF2-40B4-BE49-F238E27FC236}">
                <a16:creationId xmlns:a16="http://schemas.microsoft.com/office/drawing/2014/main" id="{5C7A0897-8C63-8144-3746-6E74408300FA}"/>
              </a:ext>
            </a:extLst>
          </p:cNvPr>
          <p:cNvSpPr txBox="1"/>
          <p:nvPr/>
        </p:nvSpPr>
        <p:spPr>
          <a:xfrm>
            <a:off x="649963" y="2944584"/>
            <a:ext cx="5558075" cy="404756"/>
          </a:xfrm>
          <a:prstGeom prst="rect">
            <a:avLst/>
          </a:prstGeom>
          <a:noFill/>
          <a:ln w="38100" cap="flat" cmpd="sng">
            <a:solidFill>
              <a:srgbClr val="2E75B5"/>
            </a:solidFill>
            <a:prstDash val="solid"/>
            <a:round/>
            <a:headEnd type="none" w="sm" len="sm"/>
            <a:tailEnd type="none" w="sm" len="sm"/>
          </a:ln>
        </p:spPr>
        <p:txBody>
          <a:bodyPr spcFirstLastPara="1" wrap="square" lIns="63294" tIns="31638" rIns="63294" bIns="31638" anchor="ctr" anchorCtr="0">
            <a:spAutoFit/>
          </a:bodyPr>
          <a:lstStyle/>
          <a:p>
            <a:pPr algn="ctr">
              <a:buSzPts val="3200"/>
            </a:pPr>
            <a:r>
              <a:rPr lang="ja-JP" altLang="en-US" sz="2215" b="1" dirty="0">
                <a:solidFill>
                  <a:schemeClr val="dk1"/>
                </a:solidFill>
                <a:latin typeface="MS Gothic"/>
                <a:ea typeface="MS Gothic"/>
                <a:cs typeface="MS Gothic"/>
                <a:sym typeface="MS Gothic"/>
              </a:rPr>
              <a:t>アイデアシート</a:t>
            </a:r>
            <a:endParaRPr sz="969" dirty="0"/>
          </a:p>
        </p:txBody>
      </p:sp>
      <p:sp>
        <p:nvSpPr>
          <p:cNvPr id="3" name="スライド番号プレースホルダー 2"/>
          <p:cNvSpPr>
            <a:spLocks noGrp="1"/>
          </p:cNvSpPr>
          <p:nvPr>
            <p:ph type="sldNum" idx="12"/>
          </p:nvPr>
        </p:nvSpPr>
        <p:spPr/>
        <p:txBody>
          <a:bodyPr/>
          <a:lstStyle/>
          <a:p>
            <a:fld id="{00000000-1234-1234-1234-123412341234}" type="slidenum">
              <a:rPr lang="en-US" altLang="ja-JP" smtClean="0"/>
              <a:pPr/>
              <a:t>1</a:t>
            </a:fld>
            <a:endParaRPr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6" name="図 5" descr="ダイアグラム&#10;&#10;自動的に生成された説明">
            <a:extLst>
              <a:ext uri="{FF2B5EF4-FFF2-40B4-BE49-F238E27FC236}">
                <a16:creationId xmlns:a16="http://schemas.microsoft.com/office/drawing/2014/main" id="{0CBDCE44-D569-FD1B-95AB-87E84DA85C3B}"/>
              </a:ext>
            </a:extLst>
          </p:cNvPr>
          <p:cNvPicPr>
            <a:picLocks noChangeAspect="1"/>
          </p:cNvPicPr>
          <p:nvPr/>
        </p:nvPicPr>
        <p:blipFill rotWithShape="1">
          <a:blip r:embed="rId3"/>
          <a:srcRect l="5333" t="8188" r="44702" b="16759"/>
          <a:stretch/>
        </p:blipFill>
        <p:spPr>
          <a:xfrm>
            <a:off x="1286079" y="2011680"/>
            <a:ext cx="4224318" cy="4485372"/>
          </a:xfrm>
          <a:prstGeom prst="rect">
            <a:avLst/>
          </a:prstGeom>
        </p:spPr>
      </p:pic>
      <p:sp>
        <p:nvSpPr>
          <p:cNvPr id="4" name="Google Shape;125;p5">
            <a:extLst>
              <a:ext uri="{FF2B5EF4-FFF2-40B4-BE49-F238E27FC236}">
                <a16:creationId xmlns:a16="http://schemas.microsoft.com/office/drawing/2014/main" id="{93B2A583-F6F6-4B0C-1324-927E56499574}"/>
              </a:ext>
            </a:extLst>
          </p:cNvPr>
          <p:cNvSpPr txBox="1">
            <a:spLocks/>
          </p:cNvSpPr>
          <p:nvPr/>
        </p:nvSpPr>
        <p:spPr>
          <a:xfrm>
            <a:off x="0" y="0"/>
            <a:ext cx="5006878"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800" dirty="0">
                <a:latin typeface="BIZ UDPゴシック" panose="020B0400000000000000" pitchFamily="50" charset="-128"/>
                <a:ea typeface="BIZ UDPゴシック" panose="020B0400000000000000" pitchFamily="50" charset="-128"/>
              </a:rPr>
              <a:t>（４）　戦略　</a:t>
            </a:r>
          </a:p>
        </p:txBody>
      </p:sp>
      <p:sp>
        <p:nvSpPr>
          <p:cNvPr id="5" name="正方形/長方形 4">
            <a:extLst>
              <a:ext uri="{FF2B5EF4-FFF2-40B4-BE49-F238E27FC236}">
                <a16:creationId xmlns:a16="http://schemas.microsoft.com/office/drawing/2014/main" id="{BC849580-F70F-3410-8BAD-2E108E49C7F6}"/>
              </a:ext>
            </a:extLst>
          </p:cNvPr>
          <p:cNvSpPr/>
          <p:nvPr/>
        </p:nvSpPr>
        <p:spPr>
          <a:xfrm>
            <a:off x="73480" y="580881"/>
            <a:ext cx="6649517" cy="482922"/>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◆試合開始後の流れや、作戦等を記入してください。</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◆最終版の提出までに記入してください。</a:t>
            </a:r>
            <a:r>
              <a:rPr kumimoji="1" lang="en-US" altLang="ja-JP" b="1" dirty="0">
                <a:solidFill>
                  <a:sysClr val="windowText" lastClr="000000"/>
                </a:solidFill>
                <a:latin typeface="BIZ UDPゴシック" panose="020B0400000000000000" pitchFamily="50" charset="-128"/>
                <a:ea typeface="BIZ UDPゴシック" panose="020B0400000000000000" pitchFamily="50" charset="-128"/>
              </a:rPr>
              <a:t>1</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回目のアイデアシート提出時には、未記入でもかまいません。</a:t>
            </a:r>
            <a:endPar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endParaRPr>
          </a:p>
        </p:txBody>
      </p:sp>
      <p:sp>
        <p:nvSpPr>
          <p:cNvPr id="2" name="スライド番号プレースホルダー 1"/>
          <p:cNvSpPr>
            <a:spLocks noGrp="1"/>
          </p:cNvSpPr>
          <p:nvPr>
            <p:ph type="sldNum" idx="12"/>
          </p:nvPr>
        </p:nvSpPr>
        <p:spPr/>
        <p:txBody>
          <a:bodyPr/>
          <a:lstStyle/>
          <a:p>
            <a:fld id="{00000000-1234-1234-1234-123412341234}" type="slidenum">
              <a:rPr lang="en-US" altLang="ja-JP" smtClean="0"/>
              <a:pPr/>
              <a:t>10</a:t>
            </a:fld>
            <a:endParaRPr lang="ja-JP" altLang="en-US"/>
          </a:p>
        </p:txBody>
      </p:sp>
    </p:spTree>
    <p:extLst>
      <p:ext uri="{BB962C8B-B14F-4D97-AF65-F5344CB8AC3E}">
        <p14:creationId xmlns:p14="http://schemas.microsoft.com/office/powerpoint/2010/main" val="2495863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4" name="Google Shape;125;p5">
            <a:extLst>
              <a:ext uri="{FF2B5EF4-FFF2-40B4-BE49-F238E27FC236}">
                <a16:creationId xmlns:a16="http://schemas.microsoft.com/office/drawing/2014/main" id="{93B2A583-F6F6-4B0C-1324-927E56499574}"/>
              </a:ext>
            </a:extLst>
          </p:cNvPr>
          <p:cNvSpPr txBox="1">
            <a:spLocks/>
          </p:cNvSpPr>
          <p:nvPr/>
        </p:nvSpPr>
        <p:spPr>
          <a:xfrm>
            <a:off x="0" y="0"/>
            <a:ext cx="5006878"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800" dirty="0">
                <a:latin typeface="BIZ UDPゴシック" panose="020B0400000000000000" pitchFamily="50" charset="-128"/>
                <a:ea typeface="BIZ UDPゴシック" panose="020B0400000000000000" pitchFamily="50" charset="-128"/>
              </a:rPr>
              <a:t>（５）　スケジュール</a:t>
            </a:r>
          </a:p>
        </p:txBody>
      </p:sp>
      <p:sp>
        <p:nvSpPr>
          <p:cNvPr id="5" name="正方形/長方形 4">
            <a:extLst>
              <a:ext uri="{FF2B5EF4-FFF2-40B4-BE49-F238E27FC236}">
                <a16:creationId xmlns:a16="http://schemas.microsoft.com/office/drawing/2014/main" id="{BC849580-F70F-3410-8BAD-2E108E49C7F6}"/>
              </a:ext>
            </a:extLst>
          </p:cNvPr>
          <p:cNvSpPr/>
          <p:nvPr/>
        </p:nvSpPr>
        <p:spPr>
          <a:xfrm>
            <a:off x="73480" y="580881"/>
            <a:ext cx="6649517" cy="1661806"/>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 アイデア立案から地区大会本番までのロボット製作スケジュールを記入してください。</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 テスト期間など、ロボット製作に影響のある学内行事スケジュールも反映させてください。</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 以下の日程を前提として、スケジュールを作成してください。</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 書式は自由ですが１ページにおさめてください。</a:t>
            </a:r>
          </a:p>
          <a:p>
            <a:pPr marL="0" marR="0" lvl="0" indent="0" algn="l" defTabSz="914400" eaLnBrk="1" fontAlgn="auto" latinLnBrk="0" hangingPunct="1">
              <a:lnSpc>
                <a:spcPct val="100000"/>
              </a:lnSpc>
              <a:spcBef>
                <a:spcPts val="0"/>
              </a:spcBef>
              <a:spcAft>
                <a:spcPts val="0"/>
              </a:spcAft>
              <a:buClrTx/>
              <a:buSzTx/>
              <a:buFontTx/>
              <a:buNone/>
              <a:tabLst/>
              <a:defRPr/>
            </a:pPr>
            <a:endPar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６月</a:t>
            </a:r>
            <a: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21</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日（金）・・・「アイデアシート」・「安全対策チェックシート①」提出締め切り</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８月２３日（金）・・・「エントリーシート」・「アイデアシート（最終版）」提出締め切り</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９月１１日（水）から・・・各地区ごと「チーム紹介シート」・「安全対策チェックシート②」提出締め切り</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９</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月２２日（日）から・・各地区ごと地区大会実施</a:t>
            </a:r>
          </a:p>
        </p:txBody>
      </p:sp>
      <p:sp>
        <p:nvSpPr>
          <p:cNvPr id="2" name="スライド番号プレースホルダー 1"/>
          <p:cNvSpPr>
            <a:spLocks noGrp="1"/>
          </p:cNvSpPr>
          <p:nvPr>
            <p:ph type="sldNum" idx="12"/>
          </p:nvPr>
        </p:nvSpPr>
        <p:spPr/>
        <p:txBody>
          <a:bodyPr/>
          <a:lstStyle/>
          <a:p>
            <a:fld id="{00000000-1234-1234-1234-123412341234}" type="slidenum">
              <a:rPr lang="en-US" altLang="ja-JP" smtClean="0"/>
              <a:pPr/>
              <a:t>11</a:t>
            </a:fld>
            <a:endParaRPr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4" name="Google Shape;125;p5">
            <a:extLst>
              <a:ext uri="{FF2B5EF4-FFF2-40B4-BE49-F238E27FC236}">
                <a16:creationId xmlns:a16="http://schemas.microsoft.com/office/drawing/2014/main" id="{C58D2976-846C-9CDE-AF43-1C40520D7D8E}"/>
              </a:ext>
            </a:extLst>
          </p:cNvPr>
          <p:cNvSpPr txBox="1">
            <a:spLocks/>
          </p:cNvSpPr>
          <p:nvPr/>
        </p:nvSpPr>
        <p:spPr>
          <a:xfrm>
            <a:off x="0" y="0"/>
            <a:ext cx="5006878"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800" dirty="0">
                <a:latin typeface="BIZ UDPゴシック" panose="020B0400000000000000" pitchFamily="50" charset="-128"/>
                <a:ea typeface="BIZ UDPゴシック" panose="020B0400000000000000" pitchFamily="50" charset="-128"/>
              </a:rPr>
              <a:t>（６）　チェックシート</a:t>
            </a:r>
          </a:p>
        </p:txBody>
      </p:sp>
      <p:sp>
        <p:nvSpPr>
          <p:cNvPr id="5" name="正方形/長方形 4">
            <a:extLst>
              <a:ext uri="{FF2B5EF4-FFF2-40B4-BE49-F238E27FC236}">
                <a16:creationId xmlns:a16="http://schemas.microsoft.com/office/drawing/2014/main" id="{38DEAC21-9E1A-A8F5-650B-19C6A1B7BC33}"/>
              </a:ext>
            </a:extLst>
          </p:cNvPr>
          <p:cNvSpPr/>
          <p:nvPr/>
        </p:nvSpPr>
        <p:spPr>
          <a:xfrm>
            <a:off x="200389" y="580881"/>
            <a:ext cx="6522608" cy="670403"/>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◆提出前に必ず下記の項目を指導教員と確認してください。</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◆確</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認後、チームリーダーと指導教員の名前を入力し、提出すること。</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　（チェック欄と名前の記入がないものは再提出となります！）</a:t>
            </a:r>
          </a:p>
        </p:txBody>
      </p:sp>
      <p:graphicFrame>
        <p:nvGraphicFramePr>
          <p:cNvPr id="8" name="Google Shape;192;p15">
            <a:extLst>
              <a:ext uri="{FF2B5EF4-FFF2-40B4-BE49-F238E27FC236}">
                <a16:creationId xmlns:a16="http://schemas.microsoft.com/office/drawing/2014/main" id="{EB45B8AF-EB66-C00A-5E68-1271182AAF2F}"/>
              </a:ext>
            </a:extLst>
          </p:cNvPr>
          <p:cNvGraphicFramePr/>
          <p:nvPr>
            <p:extLst>
              <p:ext uri="{D42A27DB-BD31-4B8C-83A1-F6EECF244321}">
                <p14:modId xmlns:p14="http://schemas.microsoft.com/office/powerpoint/2010/main" val="3393198297"/>
              </p:ext>
            </p:extLst>
          </p:nvPr>
        </p:nvGraphicFramePr>
        <p:xfrm>
          <a:off x="242515" y="1349243"/>
          <a:ext cx="6480482" cy="6951311"/>
        </p:xfrm>
        <a:graphic>
          <a:graphicData uri="http://schemas.openxmlformats.org/drawingml/2006/table">
            <a:tbl>
              <a:tblPr firstRow="1" bandRow="1">
                <a:noFill/>
                <a:tableStyleId>{849DE5FC-D73B-4EBC-8A1B-07B2455009F4}</a:tableStyleId>
              </a:tblPr>
              <a:tblGrid>
                <a:gridCol w="4752366">
                  <a:extLst>
                    <a:ext uri="{9D8B030D-6E8A-4147-A177-3AD203B41FA5}">
                      <a16:colId xmlns:a16="http://schemas.microsoft.com/office/drawing/2014/main" val="20000"/>
                    </a:ext>
                  </a:extLst>
                </a:gridCol>
                <a:gridCol w="864058">
                  <a:extLst>
                    <a:ext uri="{9D8B030D-6E8A-4147-A177-3AD203B41FA5}">
                      <a16:colId xmlns:a16="http://schemas.microsoft.com/office/drawing/2014/main" val="20001"/>
                    </a:ext>
                  </a:extLst>
                </a:gridCol>
                <a:gridCol w="864058">
                  <a:extLst>
                    <a:ext uri="{9D8B030D-6E8A-4147-A177-3AD203B41FA5}">
                      <a16:colId xmlns:a16="http://schemas.microsoft.com/office/drawing/2014/main" val="20002"/>
                    </a:ext>
                  </a:extLst>
                </a:gridCol>
              </a:tblGrid>
              <a:tr h="604818">
                <a:tc>
                  <a:txBody>
                    <a:bodyPr/>
                    <a:lstStyle/>
                    <a:p>
                      <a:pPr marL="0" marR="0" lvl="0" indent="0" algn="ctr" rtl="0">
                        <a:lnSpc>
                          <a:spcPct val="100000"/>
                        </a:lnSpc>
                        <a:spcBef>
                          <a:spcPts val="0"/>
                        </a:spcBef>
                        <a:spcAft>
                          <a:spcPts val="0"/>
                        </a:spcAft>
                        <a:buClr>
                          <a:srgbClr val="000000"/>
                        </a:buClr>
                        <a:buSzPts val="16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チェック項目</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gridSpan="2">
                  <a:txBody>
                    <a:bodyPr/>
                    <a:lstStyle/>
                    <a:p>
                      <a:pPr marL="0" marR="0" lvl="0" indent="0" algn="ctr" rtl="0">
                        <a:lnSpc>
                          <a:spcPct val="100000"/>
                        </a:lnSpc>
                        <a:spcBef>
                          <a:spcPts val="0"/>
                        </a:spcBef>
                        <a:spcAft>
                          <a:spcPts val="0"/>
                        </a:spcAft>
                        <a:buClr>
                          <a:srgbClr val="000000"/>
                        </a:buClr>
                        <a:buSzPts val="1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チェック欄</a:t>
                      </a:r>
                      <a:br>
                        <a:rPr lang="ja-JP" sz="1200" u="none" strike="noStrike" cap="none">
                          <a:latin typeface="BIZ UDPゴシック" panose="020B0400000000000000" pitchFamily="50" charset="-128"/>
                          <a:ea typeface="BIZ UDPゴシック" panose="020B0400000000000000" pitchFamily="50" charset="-128"/>
                          <a:cs typeface="Calibri"/>
                          <a:sym typeface="Calibri"/>
                        </a:rPr>
                      </a:br>
                      <a:r>
                        <a:rPr lang="ja-JP" sz="1200" u="none" strike="noStrike" cap="none">
                          <a:latin typeface="BIZ UDPゴシック" panose="020B0400000000000000" pitchFamily="50" charset="-128"/>
                          <a:ea typeface="BIZ UDPゴシック" panose="020B0400000000000000" pitchFamily="50" charset="-128"/>
                          <a:cs typeface="Calibri"/>
                          <a:sym typeface="Calibri"/>
                        </a:rPr>
                        <a:t>（○×で記載）</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hMerge="1">
                  <a:txBody>
                    <a:bodyPr/>
                    <a:lstStyle/>
                    <a:p>
                      <a:endParaRPr lang="ja-JP"/>
                    </a:p>
                  </a:txBody>
                  <a:tcPr/>
                </a:tc>
                <a:extLst>
                  <a:ext uri="{0D108BD9-81ED-4DB2-BD59-A6C34878D82A}">
                    <a16:rowId xmlns:a16="http://schemas.microsoft.com/office/drawing/2014/main" val="10000"/>
                  </a:ext>
                </a:extLst>
              </a:tr>
              <a:tr h="635135">
                <a:tc>
                  <a:txBody>
                    <a:bodyPr/>
                    <a:lstStyle/>
                    <a:p>
                      <a:pPr marL="0" marR="0" lvl="0" indent="0" algn="ctr" rtl="0">
                        <a:lnSpc>
                          <a:spcPct val="100000"/>
                        </a:lnSpc>
                        <a:spcBef>
                          <a:spcPts val="0"/>
                        </a:spcBef>
                        <a:spcAft>
                          <a:spcPts val="0"/>
                        </a:spcAft>
                        <a:buClr>
                          <a:srgbClr val="000000"/>
                        </a:buClr>
                        <a:buSzPts val="14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再度、アイデアシートを見直して、確認してください。</a:t>
                      </a:r>
                      <a:endParaRPr sz="1200" u="none" strike="noStrike" cap="none" dirty="0">
                        <a:latin typeface="BIZ UDPゴシック" panose="020B0400000000000000" pitchFamily="50" charset="-128"/>
                        <a:ea typeface="BIZ UDPゴシック" panose="020B0400000000000000" pitchFamily="50" charset="-128"/>
                        <a:cs typeface="Calibri"/>
                        <a:sym typeface="Calibri"/>
                      </a:endParaRPr>
                    </a:p>
                    <a:p>
                      <a:pPr marL="0" marR="0" lvl="0" indent="0" algn="ctr" rtl="0">
                        <a:lnSpc>
                          <a:spcPct val="100000"/>
                        </a:lnSpc>
                        <a:spcBef>
                          <a:spcPts val="0"/>
                        </a:spcBef>
                        <a:spcAft>
                          <a:spcPts val="0"/>
                        </a:spcAft>
                        <a:buClr>
                          <a:srgbClr val="000000"/>
                        </a:buClr>
                        <a:buSzPts val="1400"/>
                        <a:buFont typeface="Arial"/>
                        <a:buNone/>
                      </a:pPr>
                      <a:r>
                        <a:rPr lang="ja-JP" sz="1200" b="1" i="0" u="none" strike="noStrike" cap="none" dirty="0">
                          <a:solidFill>
                            <a:srgbClr val="FF0000"/>
                          </a:solidFill>
                          <a:latin typeface="BIZ UDPゴシック" panose="020B0400000000000000" pitchFamily="50" charset="-128"/>
                          <a:ea typeface="BIZ UDPゴシック" panose="020B0400000000000000" pitchFamily="50" charset="-128"/>
                          <a:cs typeface="Calibri"/>
                          <a:sym typeface="Calibri"/>
                        </a:rPr>
                        <a:t>再提出時にも再度確認し、確認日を更新してください！</a:t>
                      </a:r>
                      <a:endParaRPr sz="1200" u="none" strike="noStrike" cap="none" dirty="0">
                        <a:latin typeface="BIZ UDPゴシック" panose="020B0400000000000000" pitchFamily="50" charset="-128"/>
                        <a:ea typeface="BIZ UDPゴシック" panose="020B0400000000000000" pitchFamily="50" charset="-128"/>
                      </a:endParaRPr>
                    </a:p>
                  </a:txBody>
                  <a:tcPr marL="6594" marR="6594" marT="6594" marB="0" anchor="ctr">
                    <a:solidFill>
                      <a:srgbClr val="FBE4D4"/>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チーム</a:t>
                      </a:r>
                      <a:br>
                        <a:rPr lang="ja-JP" sz="1200" u="none" strike="noStrike" cap="none">
                          <a:latin typeface="BIZ UDPゴシック" panose="020B0400000000000000" pitchFamily="50" charset="-128"/>
                          <a:ea typeface="BIZ UDPゴシック" panose="020B0400000000000000" pitchFamily="50" charset="-128"/>
                          <a:cs typeface="Calibri"/>
                          <a:sym typeface="Calibri"/>
                        </a:rPr>
                      </a:br>
                      <a:r>
                        <a:rPr lang="ja-JP" sz="1200" u="none" strike="noStrike" cap="none">
                          <a:latin typeface="BIZ UDPゴシック" panose="020B0400000000000000" pitchFamily="50" charset="-128"/>
                          <a:ea typeface="BIZ UDPゴシック" panose="020B0400000000000000" pitchFamily="50" charset="-128"/>
                          <a:cs typeface="Calibri"/>
                          <a:sym typeface="Calibri"/>
                        </a:rPr>
                        <a:t>リーダー</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solidFill>
                      <a:srgbClr val="FBE4D4"/>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ja-JP" altLang="en-US"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指導教員</a:t>
                      </a:r>
                      <a:endParaRPr sz="1200" u="none" strike="noStrike" cap="none" dirty="0">
                        <a:latin typeface="BIZ UDPゴシック" panose="020B0400000000000000" pitchFamily="50" charset="-128"/>
                        <a:ea typeface="BIZ UDPゴシック" panose="020B0400000000000000" pitchFamily="50" charset="-128"/>
                      </a:endParaRPr>
                    </a:p>
                  </a:txBody>
                  <a:tcPr marL="6594" marR="6594" marT="6594" marB="0" anchor="ctr">
                    <a:solidFill>
                      <a:srgbClr val="FBE4D4"/>
                    </a:solidFill>
                  </a:tcPr>
                </a:tc>
                <a:extLst>
                  <a:ext uri="{0D108BD9-81ED-4DB2-BD59-A6C34878D82A}">
                    <a16:rowId xmlns:a16="http://schemas.microsoft.com/office/drawing/2014/main" val="10001"/>
                  </a:ext>
                </a:extLst>
              </a:tr>
              <a:tr h="508627">
                <a:tc>
                  <a:txBody>
                    <a:bodyPr/>
                    <a:lstStyle/>
                    <a:p>
                      <a:pPr marL="0" marR="0" lvl="0" indent="0" algn="l" rtl="0">
                        <a:lnSpc>
                          <a:spcPct val="100000"/>
                        </a:lnSpc>
                        <a:spcBef>
                          <a:spcPts val="0"/>
                        </a:spcBef>
                        <a:spcAft>
                          <a:spcPts val="0"/>
                        </a:spcAft>
                        <a:buClr>
                          <a:srgbClr val="000000"/>
                        </a:buClr>
                        <a:buSzPts val="1200"/>
                        <a:buFont typeface="Arial"/>
                        <a:buNone/>
                      </a:pPr>
                      <a:r>
                        <a:rPr 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① 表紙の提出日と提出回数を更新したこと。再提出の場合は修正箇所</a:t>
                      </a:r>
                      <a:endParaRPr lang="en-US" alt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ja-JP" altLang="en-US"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　　</a:t>
                      </a:r>
                      <a:r>
                        <a:rPr 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が示されていること。</a:t>
                      </a:r>
                      <a:endParaRPr sz="1200" u="none" strike="noStrike" cap="none" dirty="0">
                        <a:latin typeface="BIZ UDPゴシック" panose="020B0400000000000000" pitchFamily="50" charset="-128"/>
                        <a:ea typeface="BIZ UDPゴシック" panose="020B0400000000000000" pitchFamily="50" charset="-128"/>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02"/>
                  </a:ext>
                </a:extLst>
              </a:tr>
              <a:tr h="508627">
                <a:tc>
                  <a:txBody>
                    <a:bodyPr/>
                    <a:lstStyle/>
                    <a:p>
                      <a:pPr marL="0" marR="0" lvl="0" indent="0" algn="l" rtl="0">
                        <a:lnSpc>
                          <a:spcPct val="100000"/>
                        </a:lnSpc>
                        <a:spcBef>
                          <a:spcPts val="0"/>
                        </a:spcBef>
                        <a:spcAft>
                          <a:spcPts val="0"/>
                        </a:spcAft>
                        <a:buClr>
                          <a:schemeClr val="dk1"/>
                        </a:buClr>
                        <a:buSzPts val="1200"/>
                        <a:buFont typeface="Calibri"/>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② ロボットのサイズや重量などのスペックがルールを満たしていること。</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03"/>
                  </a:ext>
                </a:extLst>
              </a:tr>
              <a:tr h="508627">
                <a:tc>
                  <a:txBody>
                    <a:bodyPr/>
                    <a:lstStyle/>
                    <a:p>
                      <a:pPr marL="0" marR="0" lvl="0" indent="0" algn="l" rtl="0">
                        <a:lnSpc>
                          <a:spcPct val="100000"/>
                        </a:lnSpc>
                        <a:spcBef>
                          <a:spcPts val="0"/>
                        </a:spcBef>
                        <a:spcAft>
                          <a:spcPts val="0"/>
                        </a:spcAft>
                        <a:buClr>
                          <a:srgbClr val="000000"/>
                        </a:buClr>
                        <a:buSzPts val="12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③ 図は第三者から見て分かりやすく書けていること。</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04"/>
                  </a:ext>
                </a:extLst>
              </a:tr>
              <a:tr h="508627">
                <a:tc>
                  <a:txBody>
                    <a:bodyPr/>
                    <a:lstStyle/>
                    <a:p>
                      <a:pPr marL="0" marR="0" lvl="0" indent="0" algn="l" rtl="0">
                        <a:lnSpc>
                          <a:spcPct val="100000"/>
                        </a:lnSpc>
                        <a:spcBef>
                          <a:spcPts val="0"/>
                        </a:spcBef>
                        <a:spcAft>
                          <a:spcPts val="0"/>
                        </a:spcAft>
                        <a:buClr>
                          <a:srgbClr val="000000"/>
                        </a:buClr>
                        <a:buSzPts val="12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④ アイデアやロボットの機構について、一連の流れを分かりやすく記</a:t>
                      </a:r>
                      <a:endParaRPr lang="en-US" altLang="ja-JP" sz="1200" u="none" strike="noStrike" cap="none" dirty="0">
                        <a:latin typeface="BIZ UDPゴシック" panose="020B0400000000000000" pitchFamily="50" charset="-128"/>
                        <a:ea typeface="BIZ UDPゴシック" panose="020B0400000000000000" pitchFamily="50" charset="-128"/>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　　</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載できていること。</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05"/>
                  </a:ext>
                </a:extLst>
              </a:tr>
              <a:tr h="583563">
                <a:tc>
                  <a:txBody>
                    <a:bodyPr/>
                    <a:lstStyle/>
                    <a:p>
                      <a:pPr marL="0" marR="0" lvl="0" indent="0" algn="l" rtl="0">
                        <a:lnSpc>
                          <a:spcPct val="100000"/>
                        </a:lnSpc>
                        <a:spcBef>
                          <a:spcPts val="0"/>
                        </a:spcBef>
                        <a:spcAft>
                          <a:spcPts val="0"/>
                        </a:spcAft>
                        <a:buClr>
                          <a:srgbClr val="000000"/>
                        </a:buClr>
                        <a:buSzPts val="1200"/>
                        <a:buFont typeface="Arial"/>
                        <a:buNone/>
                      </a:pPr>
                      <a:r>
                        <a:rPr 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⑤</a:t>
                      </a:r>
                      <a:r>
                        <a:rPr lang="en-US" alt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 </a:t>
                      </a:r>
                      <a:r>
                        <a:rPr lang="ja-JP" altLang="en-US"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安全対策を行っているか？チェックシートの記載はできているか。</a:t>
                      </a:r>
                      <a:endParaRPr sz="1200" u="none" strike="noStrike" cap="none" dirty="0">
                        <a:latin typeface="BIZ UDPゴシック" panose="020B0400000000000000" pitchFamily="50" charset="-128"/>
                        <a:ea typeface="BIZ UDPゴシック" panose="020B0400000000000000" pitchFamily="50" charset="-128"/>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06"/>
                  </a:ext>
                </a:extLst>
              </a:tr>
              <a:tr h="510139">
                <a:tc>
                  <a:txBody>
                    <a:bodyPr/>
                    <a:lstStyle/>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lang="ja-JP" altLang="en-US"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⑥ ロボットの立体図に「エアタンク」「バッテリー」「非常停止スイッチ」の</a:t>
                      </a:r>
                      <a:endParaRPr lang="en-US" alt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lang="ja-JP" altLang="en-US"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　　位置を　 明記していること。</a:t>
                      </a:r>
                      <a:endParaRPr sz="1200" u="none" strike="noStrike" cap="none" dirty="0">
                        <a:latin typeface="BIZ UDPゴシック" panose="020B0400000000000000" pitchFamily="50" charset="-128"/>
                        <a:ea typeface="BIZ UDPゴシック" panose="020B0400000000000000" pitchFamily="50" charset="-128"/>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893773671"/>
                  </a:ext>
                </a:extLst>
              </a:tr>
              <a:tr h="548640">
                <a:tc>
                  <a:txBody>
                    <a:bodyPr/>
                    <a:lstStyle/>
                    <a:p>
                      <a:pPr marL="0" marR="0" lvl="0" indent="0" algn="l" rtl="0">
                        <a:lnSpc>
                          <a:spcPct val="100000"/>
                        </a:lnSpc>
                        <a:spcBef>
                          <a:spcPts val="0"/>
                        </a:spcBef>
                        <a:spcAft>
                          <a:spcPts val="0"/>
                        </a:spcAft>
                        <a:buClr>
                          <a:srgbClr val="000000"/>
                        </a:buClr>
                        <a:buSzPts val="1200"/>
                        <a:buFont typeface="Arial"/>
                        <a:buNone/>
                      </a:pPr>
                      <a:r>
                        <a:rPr lang="ja-JP" altLang="en-US"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⑦</a:t>
                      </a:r>
                      <a:r>
                        <a:rPr 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 </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非常停止スイッチ</a:t>
                      </a: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（自動ロボットの遠隔停止を含む）</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がルールブックの</a:t>
                      </a:r>
                      <a:endParaRPr lang="en-US" altLang="ja-JP" sz="1200" u="none" strike="noStrike" cap="none" dirty="0">
                        <a:latin typeface="BIZ UDPゴシック" panose="020B0400000000000000" pitchFamily="50" charset="-128"/>
                        <a:ea typeface="BIZ UDPゴシック" panose="020B0400000000000000" pitchFamily="50" charset="-128"/>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　　</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仕様に則っていること。</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07"/>
                  </a:ext>
                </a:extLst>
              </a:tr>
              <a:tr h="508627">
                <a:tc>
                  <a:txBody>
                    <a:bodyPr/>
                    <a:lstStyle/>
                    <a:p>
                      <a:pPr marL="0" marR="0" lvl="0" indent="0" algn="l" rtl="0">
                        <a:lnSpc>
                          <a:spcPct val="100000"/>
                        </a:lnSpc>
                        <a:spcBef>
                          <a:spcPts val="0"/>
                        </a:spcBef>
                        <a:spcAft>
                          <a:spcPts val="0"/>
                        </a:spcAft>
                        <a:buClr>
                          <a:srgbClr val="000000"/>
                        </a:buClr>
                        <a:buSzPts val="12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⑧</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ロボットの装飾には既存のキャラクターなどを使用せず、著作権を</a:t>
                      </a:r>
                      <a:endParaRPr lang="en-US" altLang="ja-JP" sz="1200" u="none" strike="noStrike" cap="none" dirty="0">
                        <a:latin typeface="BIZ UDPゴシック" panose="020B0400000000000000" pitchFamily="50" charset="-128"/>
                        <a:ea typeface="BIZ UDPゴシック" panose="020B0400000000000000" pitchFamily="50" charset="-128"/>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　　</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侵害していないこと。</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08"/>
                  </a:ext>
                </a:extLst>
              </a:tr>
              <a:tr h="508627">
                <a:tc>
                  <a:txBody>
                    <a:bodyPr/>
                    <a:lstStyle/>
                    <a:p>
                      <a:pPr marL="0" marR="0" lvl="0" indent="0" algn="l" rtl="0">
                        <a:lnSpc>
                          <a:spcPct val="100000"/>
                        </a:lnSpc>
                        <a:spcBef>
                          <a:spcPts val="0"/>
                        </a:spcBef>
                        <a:spcAft>
                          <a:spcPts val="0"/>
                        </a:spcAft>
                        <a:buClr>
                          <a:srgbClr val="000000"/>
                        </a:buClr>
                        <a:buSzPts val="12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⑨</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使用する無線が電波法に則っていること。</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09"/>
                  </a:ext>
                </a:extLst>
              </a:tr>
              <a:tr h="508627">
                <a:tc>
                  <a:txBody>
                    <a:bodyPr/>
                    <a:lstStyle/>
                    <a:p>
                      <a:pPr marL="0" marR="0" lvl="0" indent="0" algn="l" rtl="0">
                        <a:lnSpc>
                          <a:spcPct val="100000"/>
                        </a:lnSpc>
                        <a:spcBef>
                          <a:spcPts val="0"/>
                        </a:spcBef>
                        <a:spcAft>
                          <a:spcPts val="0"/>
                        </a:spcAft>
                        <a:buClr>
                          <a:srgbClr val="000000"/>
                        </a:buClr>
                        <a:buSzPts val="12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⑩ </a:t>
                      </a:r>
                      <a:r>
                        <a:rPr lang="en-US" altLang="ja-JP" sz="1200" u="none" strike="noStrike" cap="none" dirty="0">
                          <a:latin typeface="BIZ UDPゴシック" panose="020B0400000000000000" pitchFamily="50" charset="-128"/>
                          <a:ea typeface="BIZ UDPゴシック" panose="020B0400000000000000" pitchFamily="50" charset="-128"/>
                          <a:cs typeface="Calibri"/>
                          <a:sym typeface="Calibri"/>
                        </a:rPr>
                        <a:t>A</a:t>
                      </a: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a:t>
                      </a:r>
                      <a:r>
                        <a:rPr lang="en-US" altLang="ja-JP" sz="1200" u="none" strike="noStrike" cap="none" dirty="0">
                          <a:latin typeface="BIZ UDPゴシック" panose="020B0400000000000000" pitchFamily="50" charset="-128"/>
                          <a:ea typeface="BIZ UDPゴシック" panose="020B0400000000000000" pitchFamily="50" charset="-128"/>
                          <a:cs typeface="Calibri"/>
                          <a:sym typeface="Calibri"/>
                        </a:rPr>
                        <a:t>B</a:t>
                      </a: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チームのロボットが同じアイデアになっていないか？</a:t>
                      </a:r>
                    </a:p>
                    <a:p>
                      <a:pPr marL="0" marR="0" lvl="0" indent="0" algn="l" rtl="0">
                        <a:lnSpc>
                          <a:spcPct val="100000"/>
                        </a:lnSpc>
                        <a:spcBef>
                          <a:spcPts val="0"/>
                        </a:spcBef>
                        <a:spcAft>
                          <a:spcPts val="0"/>
                        </a:spcAft>
                        <a:buClr>
                          <a:srgbClr val="000000"/>
                        </a:buClr>
                        <a:buSzPts val="12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　　チームリーダーが確認できない場合、指導教員が確認してください</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10"/>
                  </a:ext>
                </a:extLst>
              </a:tr>
              <a:tr h="508627">
                <a:tc>
                  <a:txBody>
                    <a:bodyPr/>
                    <a:lstStyle/>
                    <a:p>
                      <a:pPr marL="0" marR="0" lvl="0" indent="0" algn="l" rtl="0">
                        <a:lnSpc>
                          <a:spcPct val="100000"/>
                        </a:lnSpc>
                        <a:spcBef>
                          <a:spcPts val="0"/>
                        </a:spcBef>
                        <a:spcAft>
                          <a:spcPts val="0"/>
                        </a:spcAft>
                        <a:buClr>
                          <a:schemeClr val="dk1"/>
                        </a:buClr>
                        <a:buSzPts val="1200"/>
                        <a:buFont typeface="Calibri"/>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⑪</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作成したスケジュールに無理がない</a:t>
                      </a: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か</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11"/>
                  </a:ext>
                </a:extLst>
              </a:tr>
            </a:tbl>
          </a:graphicData>
        </a:graphic>
      </p:graphicFrame>
      <p:sp>
        <p:nvSpPr>
          <p:cNvPr id="9" name="Google Shape;193;p15">
            <a:extLst>
              <a:ext uri="{FF2B5EF4-FFF2-40B4-BE49-F238E27FC236}">
                <a16:creationId xmlns:a16="http://schemas.microsoft.com/office/drawing/2014/main" id="{55F84064-E94D-F089-4364-AEF4DB0678C6}"/>
              </a:ext>
            </a:extLst>
          </p:cNvPr>
          <p:cNvSpPr/>
          <p:nvPr/>
        </p:nvSpPr>
        <p:spPr>
          <a:xfrm>
            <a:off x="322447" y="8398513"/>
            <a:ext cx="2001898" cy="466153"/>
          </a:xfrm>
          <a:prstGeom prst="roundRect">
            <a:avLst>
              <a:gd name="adj" fmla="val 16667"/>
            </a:avLst>
          </a:prstGeom>
          <a:noFill/>
          <a:ln w="38100" cap="flat" cmpd="sng">
            <a:solidFill>
              <a:srgbClr val="00B050"/>
            </a:solidFill>
            <a:prstDash val="solid"/>
            <a:miter lim="800000"/>
            <a:headEnd type="none" w="sm" len="sm"/>
            <a:tailEnd type="none" w="sm" len="sm"/>
          </a:ln>
        </p:spPr>
        <p:txBody>
          <a:bodyPr spcFirstLastPara="1" wrap="square" lIns="63294" tIns="31638" rIns="63294" bIns="31638" anchor="ctr" anchorCtr="0">
            <a:noAutofit/>
          </a:bodyPr>
          <a:lstStyle/>
          <a:p>
            <a:pPr>
              <a:buSzPts val="1400"/>
            </a:pPr>
            <a:r>
              <a:rPr lang="ja-JP" altLang="en-US" sz="969" b="1" dirty="0">
                <a:latin typeface="Calibri"/>
                <a:ea typeface="Calibri"/>
                <a:cs typeface="Calibri"/>
                <a:sym typeface="Calibri"/>
              </a:rPr>
              <a:t>チェック欄を確認した後に、</a:t>
            </a:r>
            <a:endParaRPr sz="969" b="1" dirty="0">
              <a:latin typeface="Calibri"/>
              <a:ea typeface="Calibri"/>
              <a:cs typeface="Calibri"/>
              <a:sym typeface="Calibri"/>
            </a:endParaRPr>
          </a:p>
          <a:p>
            <a:pPr>
              <a:buSzPts val="1400"/>
            </a:pPr>
            <a:r>
              <a:rPr lang="ja-JP" altLang="en-US" sz="969" b="1" dirty="0">
                <a:latin typeface="Calibri"/>
                <a:ea typeface="Calibri"/>
                <a:cs typeface="Calibri"/>
                <a:sym typeface="Calibri"/>
              </a:rPr>
              <a:t>日付と氏名を入力してください。</a:t>
            </a:r>
            <a:endParaRPr sz="969" dirty="0"/>
          </a:p>
        </p:txBody>
      </p:sp>
      <p:graphicFrame>
        <p:nvGraphicFramePr>
          <p:cNvPr id="10" name="Google Shape;194;p15">
            <a:extLst>
              <a:ext uri="{FF2B5EF4-FFF2-40B4-BE49-F238E27FC236}">
                <a16:creationId xmlns:a16="http://schemas.microsoft.com/office/drawing/2014/main" id="{B925C12E-D997-294C-FECE-AF96E84E4276}"/>
              </a:ext>
            </a:extLst>
          </p:cNvPr>
          <p:cNvGraphicFramePr/>
          <p:nvPr>
            <p:extLst>
              <p:ext uri="{D42A27DB-BD31-4B8C-83A1-F6EECF244321}">
                <p14:modId xmlns:p14="http://schemas.microsoft.com/office/powerpoint/2010/main" val="3270729482"/>
              </p:ext>
            </p:extLst>
          </p:nvPr>
        </p:nvGraphicFramePr>
        <p:xfrm>
          <a:off x="2589196" y="8398513"/>
          <a:ext cx="3792354" cy="1217124"/>
        </p:xfrm>
        <a:graphic>
          <a:graphicData uri="http://schemas.openxmlformats.org/drawingml/2006/table">
            <a:tbl>
              <a:tblPr>
                <a:noFill/>
                <a:tableStyleId>{849DE5FC-D73B-4EBC-8A1B-07B2455009F4}</a:tableStyleId>
              </a:tblPr>
              <a:tblGrid>
                <a:gridCol w="543487">
                  <a:extLst>
                    <a:ext uri="{9D8B030D-6E8A-4147-A177-3AD203B41FA5}">
                      <a16:colId xmlns:a16="http://schemas.microsoft.com/office/drawing/2014/main" val="20000"/>
                    </a:ext>
                  </a:extLst>
                </a:gridCol>
                <a:gridCol w="1385080">
                  <a:extLst>
                    <a:ext uri="{9D8B030D-6E8A-4147-A177-3AD203B41FA5}">
                      <a16:colId xmlns:a16="http://schemas.microsoft.com/office/drawing/2014/main" val="20001"/>
                    </a:ext>
                  </a:extLst>
                </a:gridCol>
                <a:gridCol w="613957">
                  <a:extLst>
                    <a:ext uri="{9D8B030D-6E8A-4147-A177-3AD203B41FA5}">
                      <a16:colId xmlns:a16="http://schemas.microsoft.com/office/drawing/2014/main" val="20002"/>
                    </a:ext>
                  </a:extLst>
                </a:gridCol>
                <a:gridCol w="1249830">
                  <a:extLst>
                    <a:ext uri="{9D8B030D-6E8A-4147-A177-3AD203B41FA5}">
                      <a16:colId xmlns:a16="http://schemas.microsoft.com/office/drawing/2014/main" val="20003"/>
                    </a:ext>
                  </a:extLst>
                </a:gridCol>
              </a:tblGrid>
              <a:tr h="304281">
                <a:tc gridSpan="4">
                  <a:txBody>
                    <a:bodyPr/>
                    <a:lstStyle/>
                    <a:p>
                      <a:pPr marL="0" marR="0" lvl="0" indent="0" algn="l" rtl="0">
                        <a:lnSpc>
                          <a:spcPct val="100000"/>
                        </a:lnSpc>
                        <a:spcBef>
                          <a:spcPts val="0"/>
                        </a:spcBef>
                        <a:spcAft>
                          <a:spcPts val="0"/>
                        </a:spcAft>
                        <a:buClr>
                          <a:srgbClr val="000000"/>
                        </a:buClr>
                        <a:buSzPts val="1200"/>
                        <a:buFont typeface="Arial"/>
                        <a:buNone/>
                      </a:pPr>
                      <a:r>
                        <a:rPr lang="ja-JP" sz="1200" b="1" u="none" strike="noStrike" cap="none" dirty="0">
                          <a:latin typeface="BIZ UDPゴシック" panose="020B0400000000000000" pitchFamily="50" charset="-128"/>
                          <a:ea typeface="BIZ UDPゴシック" panose="020B0400000000000000" pitchFamily="50" charset="-128"/>
                          <a:cs typeface="Calibri"/>
                          <a:sym typeface="Calibri"/>
                        </a:rPr>
                        <a:t> チームリーダー</a:t>
                      </a:r>
                      <a:endParaRPr sz="1200" b="1"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hMerge="1">
                  <a:txBody>
                    <a:bodyPr/>
                    <a:lstStyle/>
                    <a:p>
                      <a:endParaRPr lang="ja-JP"/>
                    </a:p>
                  </a:txBody>
                  <a:tcPr/>
                </a:tc>
                <a:tc hMerge="1">
                  <a:txBody>
                    <a:bodyPr/>
                    <a:lstStyle/>
                    <a:p>
                      <a:endParaRPr lang="ja-JP"/>
                    </a:p>
                  </a:txBody>
                  <a:tcPr/>
                </a:tc>
                <a:tc hMerge="1">
                  <a:txBody>
                    <a:bodyPr/>
                    <a:lstStyle/>
                    <a:p>
                      <a:endParaRPr lang="ja-JP"/>
                    </a:p>
                  </a:txBody>
                  <a:tcPr/>
                </a:tc>
                <a:extLst>
                  <a:ext uri="{0D108BD9-81ED-4DB2-BD59-A6C34878D82A}">
                    <a16:rowId xmlns:a16="http://schemas.microsoft.com/office/drawing/2014/main" val="10000"/>
                  </a:ext>
                </a:extLst>
              </a:tr>
              <a:tr h="304281">
                <a:tc>
                  <a:txBody>
                    <a:bodyPr/>
                    <a:lstStyle/>
                    <a:p>
                      <a:pPr marL="0" marR="0" lvl="0" indent="0" algn="ctr" rtl="0">
                        <a:lnSpc>
                          <a:spcPct val="100000"/>
                        </a:lnSpc>
                        <a:spcBef>
                          <a:spcPts val="0"/>
                        </a:spcBef>
                        <a:spcAft>
                          <a:spcPts val="0"/>
                        </a:spcAft>
                        <a:buClr>
                          <a:srgbClr val="000000"/>
                        </a:buClr>
                        <a:buSzPts val="12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氏名</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ja-JP" altLang="en-US" sz="11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　</a:t>
                      </a:r>
                      <a:r>
                        <a:rPr 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確認日</a:t>
                      </a:r>
                      <a:endParaRPr sz="1200" u="none" strike="noStrike" cap="none" dirty="0">
                        <a:latin typeface="BIZ UDPゴシック" panose="020B0400000000000000" pitchFamily="50" charset="-128"/>
                        <a:ea typeface="BIZ UDPゴシック" panose="020B0400000000000000" pitchFamily="50" charset="-128"/>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a:txBody>
                    <a:bodyPr/>
                    <a:lstStyle/>
                    <a:p>
                      <a:pPr marL="0" marR="0" lvl="0" indent="0" algn="l" rtl="0">
                        <a:lnSpc>
                          <a:spcPct val="100000"/>
                        </a:lnSpc>
                        <a:spcBef>
                          <a:spcPts val="0"/>
                        </a:spcBef>
                        <a:spcAft>
                          <a:spcPts val="0"/>
                        </a:spcAft>
                        <a:buClr>
                          <a:srgbClr val="000000"/>
                        </a:buClr>
                        <a:buSzPts val="1200"/>
                        <a:buFont typeface="Calibri"/>
                        <a:buNone/>
                      </a:pPr>
                      <a:endParaRPr sz="1100" b="1"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extLst>
                  <a:ext uri="{0D108BD9-81ED-4DB2-BD59-A6C34878D82A}">
                    <a16:rowId xmlns:a16="http://schemas.microsoft.com/office/drawing/2014/main" val="10001"/>
                  </a:ext>
                </a:extLst>
              </a:tr>
              <a:tr h="304281">
                <a:tc gridSpan="4">
                  <a:txBody>
                    <a:bodyPr/>
                    <a:lstStyle/>
                    <a:p>
                      <a:pPr marL="0" marR="0" lvl="0" indent="0" algn="l" rtl="0">
                        <a:lnSpc>
                          <a:spcPct val="100000"/>
                        </a:lnSpc>
                        <a:spcBef>
                          <a:spcPts val="0"/>
                        </a:spcBef>
                        <a:spcAft>
                          <a:spcPts val="0"/>
                        </a:spcAft>
                        <a:buClr>
                          <a:srgbClr val="000000"/>
                        </a:buClr>
                        <a:buSzPts val="1200"/>
                        <a:buFont typeface="Arial"/>
                        <a:buNone/>
                      </a:pPr>
                      <a:r>
                        <a:rPr lang="ja-JP" sz="1200" b="1" i="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rPr>
                        <a:t> </a:t>
                      </a:r>
                      <a:r>
                        <a:rPr lang="ja-JP" altLang="en-US" sz="1200" b="1" i="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rPr>
                        <a:t>指導教員</a:t>
                      </a:r>
                      <a:endParaRPr sz="1200" b="1"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hMerge="1">
                  <a:txBody>
                    <a:bodyPr/>
                    <a:lstStyle/>
                    <a:p>
                      <a:endParaRPr lang="ja-JP"/>
                    </a:p>
                  </a:txBody>
                  <a:tcPr/>
                </a:tc>
                <a:tc hMerge="1">
                  <a:txBody>
                    <a:bodyPr/>
                    <a:lstStyle/>
                    <a:p>
                      <a:endParaRPr lang="ja-JP"/>
                    </a:p>
                  </a:txBody>
                  <a:tcPr/>
                </a:tc>
                <a:tc hMerge="1">
                  <a:txBody>
                    <a:bodyPr/>
                    <a:lstStyle/>
                    <a:p>
                      <a:endParaRPr lang="ja-JP"/>
                    </a:p>
                  </a:txBody>
                  <a:tcPr/>
                </a:tc>
                <a:extLst>
                  <a:ext uri="{0D108BD9-81ED-4DB2-BD59-A6C34878D82A}">
                    <a16:rowId xmlns:a16="http://schemas.microsoft.com/office/drawing/2014/main" val="10002"/>
                  </a:ext>
                </a:extLst>
              </a:tr>
              <a:tr h="304281">
                <a:tc>
                  <a:txBody>
                    <a:bodyPr/>
                    <a:lstStyle/>
                    <a:p>
                      <a:pPr marL="0" marR="0" lvl="0" indent="0" algn="ctr" rtl="0">
                        <a:lnSpc>
                          <a:spcPct val="100000"/>
                        </a:lnSpc>
                        <a:spcBef>
                          <a:spcPts val="0"/>
                        </a:spcBef>
                        <a:spcAft>
                          <a:spcPts val="0"/>
                        </a:spcAft>
                        <a:buClr>
                          <a:srgbClr val="000000"/>
                        </a:buClr>
                        <a:buSzPts val="12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氏名</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ja-JP" altLang="en-US"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　</a:t>
                      </a:r>
                      <a:r>
                        <a:rPr 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確認日</a:t>
                      </a:r>
                      <a:endParaRPr sz="1200" u="none" strike="noStrike" cap="none" dirty="0">
                        <a:latin typeface="BIZ UDPゴシック" panose="020B0400000000000000" pitchFamily="50" charset="-128"/>
                        <a:ea typeface="BIZ UDPゴシック" panose="020B0400000000000000" pitchFamily="50" charset="-128"/>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a:txBody>
                    <a:bodyPr/>
                    <a:lstStyle/>
                    <a:p>
                      <a:pPr marL="0" marR="0" lvl="0" indent="0" algn="l" rtl="0">
                        <a:lnSpc>
                          <a:spcPct val="100000"/>
                        </a:lnSpc>
                        <a:spcBef>
                          <a:spcPts val="0"/>
                        </a:spcBef>
                        <a:spcAft>
                          <a:spcPts val="0"/>
                        </a:spcAft>
                        <a:buClr>
                          <a:srgbClr val="000000"/>
                        </a:buClr>
                        <a:buSzPts val="1200"/>
                        <a:buFont typeface="Calibri"/>
                        <a:buNone/>
                      </a:pPr>
                      <a:r>
                        <a:rPr lang="ja-JP" altLang="en-US" sz="1200" b="1"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　　</a:t>
                      </a:r>
                      <a:endParaRPr sz="1200" b="1"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extLst>
                  <a:ext uri="{0D108BD9-81ED-4DB2-BD59-A6C34878D82A}">
                    <a16:rowId xmlns:a16="http://schemas.microsoft.com/office/drawing/2014/main" val="10003"/>
                  </a:ext>
                </a:extLst>
              </a:tr>
            </a:tbl>
          </a:graphicData>
        </a:graphic>
      </p:graphicFrame>
      <p:sp>
        <p:nvSpPr>
          <p:cNvPr id="2" name="スライド番号プレースホルダー 1"/>
          <p:cNvSpPr>
            <a:spLocks noGrp="1"/>
          </p:cNvSpPr>
          <p:nvPr>
            <p:ph type="sldNum" idx="12"/>
          </p:nvPr>
        </p:nvSpPr>
        <p:spPr/>
        <p:txBody>
          <a:bodyPr/>
          <a:lstStyle/>
          <a:p>
            <a:fld id="{00000000-1234-1234-1234-123412341234}" type="slidenum">
              <a:rPr lang="en-US" altLang="ja-JP" smtClean="0"/>
              <a:pPr/>
              <a:t>12</a:t>
            </a:fld>
            <a:endParaRPr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CC014-0FBA-77DD-5185-5E076E32C26A}"/>
              </a:ext>
            </a:extLst>
          </p:cNvPr>
          <p:cNvSpPr>
            <a:spLocks noGrp="1"/>
          </p:cNvSpPr>
          <p:nvPr>
            <p:ph type="title"/>
          </p:nvPr>
        </p:nvSpPr>
        <p:spPr>
          <a:xfrm>
            <a:off x="0" y="63826"/>
            <a:ext cx="2350394" cy="331804"/>
          </a:xfrm>
        </p:spPr>
        <p:txBody>
          <a:bodyPr>
            <a:noAutofit/>
          </a:bodyPr>
          <a:lstStyle/>
          <a:p>
            <a:r>
              <a:rPr kumimoji="1" lang="ja-JP" altLang="en-US" sz="1800" dirty="0">
                <a:latin typeface="BIZ UDPゴシック" panose="020B0400000000000000" pitchFamily="50" charset="-128"/>
                <a:ea typeface="BIZ UDPゴシック" panose="020B0400000000000000" pitchFamily="50" charset="-128"/>
              </a:rPr>
              <a:t>（１）チーム情報</a:t>
            </a:r>
          </a:p>
        </p:txBody>
      </p:sp>
      <p:sp>
        <p:nvSpPr>
          <p:cNvPr id="4" name="スライド番号プレースホルダー 3">
            <a:extLst>
              <a:ext uri="{FF2B5EF4-FFF2-40B4-BE49-F238E27FC236}">
                <a16:creationId xmlns:a16="http://schemas.microsoft.com/office/drawing/2014/main" id="{DEB1507D-05DC-C330-B5E0-4F9DF8D03A8F}"/>
              </a:ext>
            </a:extLst>
          </p:cNvPr>
          <p:cNvSpPr>
            <a:spLocks noGrp="1"/>
          </p:cNvSpPr>
          <p:nvPr>
            <p:ph type="sldNum" idx="12"/>
          </p:nvPr>
        </p:nvSpPr>
        <p:spPr/>
        <p:txBody>
          <a:bodyPr/>
          <a:lstStyle/>
          <a:p>
            <a:fld id="{00000000-1234-1234-1234-123412341234}" type="slidenum">
              <a:rPr lang="en-US" altLang="ja-JP" smtClean="0"/>
              <a:pPr/>
              <a:t>2</a:t>
            </a:fld>
            <a:endParaRPr lang="ja-JP" altLang="en-US"/>
          </a:p>
        </p:txBody>
      </p:sp>
      <p:graphicFrame>
        <p:nvGraphicFramePr>
          <p:cNvPr id="5" name="表 4">
            <a:extLst>
              <a:ext uri="{FF2B5EF4-FFF2-40B4-BE49-F238E27FC236}">
                <a16:creationId xmlns:a16="http://schemas.microsoft.com/office/drawing/2014/main" id="{67F86705-E362-4984-5A30-A4DB88D62EC6}"/>
              </a:ext>
            </a:extLst>
          </p:cNvPr>
          <p:cNvGraphicFramePr>
            <a:graphicFrameLocks noGrp="1"/>
          </p:cNvGraphicFramePr>
          <p:nvPr>
            <p:extLst>
              <p:ext uri="{D42A27DB-BD31-4B8C-83A1-F6EECF244321}">
                <p14:modId xmlns:p14="http://schemas.microsoft.com/office/powerpoint/2010/main" val="1199784345"/>
              </p:ext>
            </p:extLst>
          </p:nvPr>
        </p:nvGraphicFramePr>
        <p:xfrm>
          <a:off x="195825" y="917620"/>
          <a:ext cx="4195872" cy="788831"/>
        </p:xfrm>
        <a:graphic>
          <a:graphicData uri="http://schemas.openxmlformats.org/drawingml/2006/table">
            <a:tbl>
              <a:tblPr firstRow="1" bandRow="1">
                <a:tableStyleId>{849DE5FC-D73B-4EBC-8A1B-07B2455009F4}</a:tableStyleId>
              </a:tblPr>
              <a:tblGrid>
                <a:gridCol w="699312">
                  <a:extLst>
                    <a:ext uri="{9D8B030D-6E8A-4147-A177-3AD203B41FA5}">
                      <a16:colId xmlns:a16="http://schemas.microsoft.com/office/drawing/2014/main" val="300900804"/>
                    </a:ext>
                  </a:extLst>
                </a:gridCol>
                <a:gridCol w="699312">
                  <a:extLst>
                    <a:ext uri="{9D8B030D-6E8A-4147-A177-3AD203B41FA5}">
                      <a16:colId xmlns:a16="http://schemas.microsoft.com/office/drawing/2014/main" val="2654872255"/>
                    </a:ext>
                  </a:extLst>
                </a:gridCol>
                <a:gridCol w="699312">
                  <a:extLst>
                    <a:ext uri="{9D8B030D-6E8A-4147-A177-3AD203B41FA5}">
                      <a16:colId xmlns:a16="http://schemas.microsoft.com/office/drawing/2014/main" val="558479847"/>
                    </a:ext>
                  </a:extLst>
                </a:gridCol>
                <a:gridCol w="699312">
                  <a:extLst>
                    <a:ext uri="{9D8B030D-6E8A-4147-A177-3AD203B41FA5}">
                      <a16:colId xmlns:a16="http://schemas.microsoft.com/office/drawing/2014/main" val="799454464"/>
                    </a:ext>
                  </a:extLst>
                </a:gridCol>
                <a:gridCol w="699312">
                  <a:extLst>
                    <a:ext uri="{9D8B030D-6E8A-4147-A177-3AD203B41FA5}">
                      <a16:colId xmlns:a16="http://schemas.microsoft.com/office/drawing/2014/main" val="3113330783"/>
                    </a:ext>
                  </a:extLst>
                </a:gridCol>
                <a:gridCol w="699312">
                  <a:extLst>
                    <a:ext uri="{9D8B030D-6E8A-4147-A177-3AD203B41FA5}">
                      <a16:colId xmlns:a16="http://schemas.microsoft.com/office/drawing/2014/main" val="2024849763"/>
                    </a:ext>
                  </a:extLst>
                </a:gridCol>
              </a:tblGrid>
              <a:tr h="310088">
                <a:tc>
                  <a:txBody>
                    <a:bodyPr/>
                    <a:lstStyle/>
                    <a:p>
                      <a:pPr algn="ctr"/>
                      <a:r>
                        <a:rPr kumimoji="1" lang="en-US" altLang="ja-JP" sz="1400" dirty="0">
                          <a:latin typeface="BIZ UDPゴシック" panose="020B0400000000000000" pitchFamily="50" charset="-128"/>
                          <a:ea typeface="BIZ UDPゴシック" panose="020B0400000000000000" pitchFamily="50" charset="-128"/>
                        </a:rPr>
                        <a:t>1</a:t>
                      </a:r>
                      <a:r>
                        <a:rPr kumimoji="1" lang="ja-JP" altLang="en-US" sz="1400" dirty="0">
                          <a:latin typeface="BIZ UDPゴシック" panose="020B0400000000000000" pitchFamily="50" charset="-128"/>
                          <a:ea typeface="BIZ UDPゴシック" panose="020B0400000000000000" pitchFamily="50" charset="-128"/>
                        </a:rPr>
                        <a:t>年</a:t>
                      </a:r>
                    </a:p>
                  </a:txBody>
                  <a:tcPr/>
                </a:tc>
                <a:tc>
                  <a:txBody>
                    <a:bodyPr/>
                    <a:lstStyle/>
                    <a:p>
                      <a:pPr algn="ctr"/>
                      <a:r>
                        <a:rPr kumimoji="1" lang="en-US" altLang="ja-JP" sz="1400" dirty="0">
                          <a:latin typeface="BIZ UDPゴシック" panose="020B0400000000000000" pitchFamily="50" charset="-128"/>
                          <a:ea typeface="BIZ UDPゴシック" panose="020B0400000000000000" pitchFamily="50" charset="-128"/>
                        </a:rPr>
                        <a:t>2</a:t>
                      </a:r>
                      <a:r>
                        <a:rPr kumimoji="1" lang="ja-JP" altLang="en-US" sz="1400" dirty="0">
                          <a:latin typeface="BIZ UDPゴシック" panose="020B0400000000000000" pitchFamily="50" charset="-128"/>
                          <a:ea typeface="BIZ UDPゴシック" panose="020B0400000000000000" pitchFamily="50" charset="-128"/>
                        </a:rPr>
                        <a:t>年</a:t>
                      </a:r>
                    </a:p>
                  </a:txBody>
                  <a:tcPr/>
                </a:tc>
                <a:tc>
                  <a:txBody>
                    <a:bodyPr/>
                    <a:lstStyle/>
                    <a:p>
                      <a:pPr algn="ctr"/>
                      <a:r>
                        <a:rPr kumimoji="1" lang="en-US" altLang="ja-JP" sz="1400" dirty="0">
                          <a:latin typeface="BIZ UDPゴシック" panose="020B0400000000000000" pitchFamily="50" charset="-128"/>
                          <a:ea typeface="BIZ UDPゴシック" panose="020B0400000000000000" pitchFamily="50" charset="-128"/>
                        </a:rPr>
                        <a:t>3</a:t>
                      </a:r>
                      <a:r>
                        <a:rPr kumimoji="1" lang="ja-JP" altLang="en-US" sz="1400" dirty="0">
                          <a:latin typeface="BIZ UDPゴシック" panose="020B0400000000000000" pitchFamily="50" charset="-128"/>
                          <a:ea typeface="BIZ UDPゴシック" panose="020B0400000000000000" pitchFamily="50" charset="-128"/>
                        </a:rPr>
                        <a:t>年</a:t>
                      </a:r>
                    </a:p>
                  </a:txBody>
                  <a:tcPr/>
                </a:tc>
                <a:tc>
                  <a:txBody>
                    <a:bodyPr/>
                    <a:lstStyle/>
                    <a:p>
                      <a:pPr algn="ctr"/>
                      <a:r>
                        <a:rPr kumimoji="1" lang="en-US" altLang="ja-JP" sz="1400" dirty="0">
                          <a:latin typeface="BIZ UDPゴシック" panose="020B0400000000000000" pitchFamily="50" charset="-128"/>
                          <a:ea typeface="BIZ UDPゴシック" panose="020B0400000000000000" pitchFamily="50" charset="-128"/>
                        </a:rPr>
                        <a:t>4</a:t>
                      </a:r>
                      <a:r>
                        <a:rPr kumimoji="1" lang="ja-JP" altLang="en-US" sz="1400" dirty="0">
                          <a:latin typeface="BIZ UDPゴシック" panose="020B0400000000000000" pitchFamily="50" charset="-128"/>
                          <a:ea typeface="BIZ UDPゴシック" panose="020B0400000000000000" pitchFamily="50" charset="-128"/>
                        </a:rPr>
                        <a:t>年</a:t>
                      </a:r>
                    </a:p>
                  </a:txBody>
                  <a:tcPr/>
                </a:tc>
                <a:tc>
                  <a:txBody>
                    <a:bodyPr/>
                    <a:lstStyle/>
                    <a:p>
                      <a:pPr algn="ctr"/>
                      <a:r>
                        <a:rPr kumimoji="1" lang="en-US" altLang="ja-JP" sz="1400" dirty="0">
                          <a:latin typeface="BIZ UDPゴシック" panose="020B0400000000000000" pitchFamily="50" charset="-128"/>
                          <a:ea typeface="BIZ UDPゴシック" panose="020B0400000000000000" pitchFamily="50" charset="-128"/>
                        </a:rPr>
                        <a:t>5</a:t>
                      </a:r>
                      <a:r>
                        <a:rPr kumimoji="1" lang="ja-JP" altLang="en-US" sz="1400" dirty="0">
                          <a:latin typeface="BIZ UDPゴシック" panose="020B0400000000000000" pitchFamily="50" charset="-128"/>
                          <a:ea typeface="BIZ UDPゴシック" panose="020B0400000000000000" pitchFamily="50" charset="-128"/>
                        </a:rPr>
                        <a:t>年</a:t>
                      </a:r>
                    </a:p>
                  </a:txBody>
                  <a:tcPr/>
                </a:tc>
                <a:tc>
                  <a:txBody>
                    <a:bodyPr/>
                    <a:lstStyle/>
                    <a:p>
                      <a:pPr algn="ctr"/>
                      <a:r>
                        <a:rPr kumimoji="1" lang="ja-JP" altLang="en-US" sz="1400" dirty="0">
                          <a:latin typeface="BIZ UDPゴシック" panose="020B0400000000000000" pitchFamily="50" charset="-128"/>
                          <a:ea typeface="BIZ UDPゴシック" panose="020B0400000000000000" pitchFamily="50" charset="-128"/>
                        </a:rPr>
                        <a:t>計</a:t>
                      </a:r>
                    </a:p>
                  </a:txBody>
                  <a:tcPr/>
                </a:tc>
                <a:extLst>
                  <a:ext uri="{0D108BD9-81ED-4DB2-BD59-A6C34878D82A}">
                    <a16:rowId xmlns:a16="http://schemas.microsoft.com/office/drawing/2014/main" val="3624583761"/>
                  </a:ext>
                </a:extLst>
              </a:tr>
              <a:tr h="478743">
                <a:tc>
                  <a:txBody>
                    <a:bodyPr/>
                    <a:lstStyle/>
                    <a:p>
                      <a:pPr algn="ctr"/>
                      <a:endParaRPr kumimoji="1" lang="ja-JP" altLang="en-US" sz="1400" dirty="0">
                        <a:latin typeface="BIZ UDPゴシック" panose="020B0400000000000000" pitchFamily="50" charset="-128"/>
                        <a:ea typeface="BIZ UDPゴシック" panose="020B0400000000000000" pitchFamily="50" charset="-128"/>
                      </a:endParaRPr>
                    </a:p>
                  </a:txBody>
                  <a:tcPr/>
                </a:tc>
                <a:tc>
                  <a:txBody>
                    <a:bodyPr/>
                    <a:lstStyle/>
                    <a:p>
                      <a:pPr algn="ctr"/>
                      <a:endParaRPr kumimoji="1" lang="ja-JP" altLang="en-US" sz="1400">
                        <a:latin typeface="BIZ UDPゴシック" panose="020B0400000000000000" pitchFamily="50" charset="-128"/>
                        <a:ea typeface="BIZ UDPゴシック" panose="020B0400000000000000" pitchFamily="50" charset="-128"/>
                      </a:endParaRPr>
                    </a:p>
                  </a:txBody>
                  <a:tcPr/>
                </a:tc>
                <a:tc>
                  <a:txBody>
                    <a:bodyPr/>
                    <a:lstStyle/>
                    <a:p>
                      <a:pPr algn="ctr"/>
                      <a:endParaRPr kumimoji="1" lang="ja-JP" altLang="en-US" sz="1400" dirty="0">
                        <a:latin typeface="BIZ UDPゴシック" panose="020B0400000000000000" pitchFamily="50" charset="-128"/>
                        <a:ea typeface="BIZ UDPゴシック" panose="020B0400000000000000" pitchFamily="50" charset="-128"/>
                      </a:endParaRPr>
                    </a:p>
                  </a:txBody>
                  <a:tcPr/>
                </a:tc>
                <a:tc>
                  <a:txBody>
                    <a:bodyPr/>
                    <a:lstStyle/>
                    <a:p>
                      <a:pPr algn="ctr"/>
                      <a:endParaRPr kumimoji="1" lang="ja-JP" altLang="en-US" sz="1400" dirty="0">
                        <a:latin typeface="BIZ UDPゴシック" panose="020B0400000000000000" pitchFamily="50" charset="-128"/>
                        <a:ea typeface="BIZ UDPゴシック" panose="020B0400000000000000" pitchFamily="50" charset="-128"/>
                      </a:endParaRPr>
                    </a:p>
                  </a:txBody>
                  <a:tcPr/>
                </a:tc>
                <a:tc>
                  <a:txBody>
                    <a:bodyPr/>
                    <a:lstStyle/>
                    <a:p>
                      <a:pPr algn="ctr"/>
                      <a:endParaRPr kumimoji="1" lang="ja-JP" altLang="en-US" sz="1400" dirty="0">
                        <a:latin typeface="BIZ UDPゴシック" panose="020B0400000000000000" pitchFamily="50" charset="-128"/>
                        <a:ea typeface="BIZ UDPゴシック" panose="020B0400000000000000" pitchFamily="50" charset="-128"/>
                      </a:endParaRPr>
                    </a:p>
                  </a:txBody>
                  <a:tcPr/>
                </a:tc>
                <a:tc>
                  <a:txBody>
                    <a:bodyPr/>
                    <a:lstStyle/>
                    <a:p>
                      <a:pPr algn="ctr"/>
                      <a:endParaRPr kumimoji="1" lang="ja-JP" altLang="en-US" sz="1400" dirty="0">
                        <a:latin typeface="BIZ UDPゴシック" panose="020B0400000000000000" pitchFamily="50" charset="-128"/>
                        <a:ea typeface="BIZ UDPゴシック" panose="020B0400000000000000" pitchFamily="50" charset="-128"/>
                      </a:endParaRPr>
                    </a:p>
                  </a:txBody>
                  <a:tcPr/>
                </a:tc>
                <a:extLst>
                  <a:ext uri="{0D108BD9-81ED-4DB2-BD59-A6C34878D82A}">
                    <a16:rowId xmlns:a16="http://schemas.microsoft.com/office/drawing/2014/main" val="1391127557"/>
                  </a:ext>
                </a:extLst>
              </a:tr>
            </a:tbl>
          </a:graphicData>
        </a:graphic>
      </p:graphicFrame>
      <p:sp>
        <p:nvSpPr>
          <p:cNvPr id="6" name="タイトル 1">
            <a:extLst>
              <a:ext uri="{FF2B5EF4-FFF2-40B4-BE49-F238E27FC236}">
                <a16:creationId xmlns:a16="http://schemas.microsoft.com/office/drawing/2014/main" id="{1BC18B34-7965-CF6B-5867-67605228C423}"/>
              </a:ext>
            </a:extLst>
          </p:cNvPr>
          <p:cNvSpPr txBox="1">
            <a:spLocks/>
          </p:cNvSpPr>
          <p:nvPr/>
        </p:nvSpPr>
        <p:spPr>
          <a:xfrm>
            <a:off x="115910" y="580726"/>
            <a:ext cx="5653825" cy="33180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1385" dirty="0">
                <a:latin typeface="BIZ UDPゴシック" panose="020B0400000000000000" pitchFamily="50" charset="-128"/>
                <a:ea typeface="BIZ UDPゴシック" panose="020B0400000000000000" pitchFamily="50" charset="-128"/>
              </a:rPr>
              <a:t>＜チーム情報＞　</a:t>
            </a:r>
            <a:r>
              <a:rPr kumimoji="1" lang="en-US" altLang="ja-JP" sz="1385" dirty="0">
                <a:latin typeface="BIZ UDPゴシック" panose="020B0400000000000000" pitchFamily="50" charset="-128"/>
                <a:ea typeface="BIZ UDPゴシック" panose="020B0400000000000000" pitchFamily="50" charset="-128"/>
              </a:rPr>
              <a:t>※</a:t>
            </a:r>
            <a:r>
              <a:rPr kumimoji="1" lang="ja-JP" altLang="en-US" sz="1385" dirty="0">
                <a:latin typeface="BIZ UDPゴシック" panose="020B0400000000000000" pitchFamily="50" charset="-128"/>
                <a:ea typeface="BIZ UDPゴシック" panose="020B0400000000000000" pitchFamily="50" charset="-128"/>
              </a:rPr>
              <a:t>人数は</a:t>
            </a:r>
            <a:r>
              <a:rPr kumimoji="1" lang="en-US" altLang="ja-JP" sz="1385" dirty="0">
                <a:latin typeface="BIZ UDPゴシック" panose="020B0400000000000000" pitchFamily="50" charset="-128"/>
                <a:ea typeface="BIZ UDPゴシック" panose="020B0400000000000000" pitchFamily="50" charset="-128"/>
              </a:rPr>
              <a:t>A</a:t>
            </a:r>
            <a:r>
              <a:rPr kumimoji="1" lang="ja-JP" altLang="en-US" sz="1385" dirty="0">
                <a:latin typeface="BIZ UDPゴシック" panose="020B0400000000000000" pitchFamily="50" charset="-128"/>
                <a:ea typeface="BIZ UDPゴシック" panose="020B0400000000000000" pitchFamily="50" charset="-128"/>
              </a:rPr>
              <a:t>・</a:t>
            </a:r>
            <a:r>
              <a:rPr kumimoji="1" lang="en-US" altLang="ja-JP" sz="1385" dirty="0">
                <a:latin typeface="BIZ UDPゴシック" panose="020B0400000000000000" pitchFamily="50" charset="-128"/>
                <a:ea typeface="BIZ UDPゴシック" panose="020B0400000000000000" pitchFamily="50" charset="-128"/>
              </a:rPr>
              <a:t>B</a:t>
            </a:r>
            <a:r>
              <a:rPr kumimoji="1" lang="ja-JP" altLang="en-US" sz="1385" dirty="0">
                <a:latin typeface="BIZ UDPゴシック" panose="020B0400000000000000" pitchFamily="50" charset="-128"/>
                <a:ea typeface="BIZ UDPゴシック" panose="020B0400000000000000" pitchFamily="50" charset="-128"/>
              </a:rPr>
              <a:t>チーム別々に記入してください！</a:t>
            </a:r>
          </a:p>
        </p:txBody>
      </p:sp>
      <p:sp>
        <p:nvSpPr>
          <p:cNvPr id="7" name="タイトル 1">
            <a:extLst>
              <a:ext uri="{FF2B5EF4-FFF2-40B4-BE49-F238E27FC236}">
                <a16:creationId xmlns:a16="http://schemas.microsoft.com/office/drawing/2014/main" id="{36B0771A-C834-3725-C1ED-285B8B023D4B}"/>
              </a:ext>
            </a:extLst>
          </p:cNvPr>
          <p:cNvSpPr txBox="1">
            <a:spLocks/>
          </p:cNvSpPr>
          <p:nvPr/>
        </p:nvSpPr>
        <p:spPr>
          <a:xfrm>
            <a:off x="115909" y="1808207"/>
            <a:ext cx="5653825" cy="33180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1385" dirty="0">
                <a:latin typeface="BIZ UDPゴシック" panose="020B0400000000000000" pitchFamily="50" charset="-128"/>
                <a:ea typeface="BIZ UDPゴシック" panose="020B0400000000000000" pitchFamily="50" charset="-128"/>
              </a:rPr>
              <a:t>＜所属する学科・コース＞</a:t>
            </a:r>
          </a:p>
        </p:txBody>
      </p:sp>
      <p:graphicFrame>
        <p:nvGraphicFramePr>
          <p:cNvPr id="9" name="表 8">
            <a:extLst>
              <a:ext uri="{FF2B5EF4-FFF2-40B4-BE49-F238E27FC236}">
                <a16:creationId xmlns:a16="http://schemas.microsoft.com/office/drawing/2014/main" id="{934625B0-69D8-609D-3364-7ADA8A071FC7}"/>
              </a:ext>
            </a:extLst>
          </p:cNvPr>
          <p:cNvGraphicFramePr>
            <a:graphicFrameLocks noGrp="1"/>
          </p:cNvGraphicFramePr>
          <p:nvPr>
            <p:extLst>
              <p:ext uri="{D42A27DB-BD31-4B8C-83A1-F6EECF244321}">
                <p14:modId xmlns:p14="http://schemas.microsoft.com/office/powerpoint/2010/main" val="3305797451"/>
              </p:ext>
            </p:extLst>
          </p:nvPr>
        </p:nvGraphicFramePr>
        <p:xfrm>
          <a:off x="198408" y="2123923"/>
          <a:ext cx="5522078" cy="777240"/>
        </p:xfrm>
        <a:graphic>
          <a:graphicData uri="http://schemas.openxmlformats.org/drawingml/2006/table">
            <a:tbl>
              <a:tblPr bandRow="1">
                <a:tableStyleId>{849DE5FC-D73B-4EBC-8A1B-07B2455009F4}</a:tableStyleId>
              </a:tblPr>
              <a:tblGrid>
                <a:gridCol w="2786194">
                  <a:extLst>
                    <a:ext uri="{9D8B030D-6E8A-4147-A177-3AD203B41FA5}">
                      <a16:colId xmlns:a16="http://schemas.microsoft.com/office/drawing/2014/main" val="2481405530"/>
                    </a:ext>
                  </a:extLst>
                </a:gridCol>
                <a:gridCol w="2735884">
                  <a:extLst>
                    <a:ext uri="{9D8B030D-6E8A-4147-A177-3AD203B41FA5}">
                      <a16:colId xmlns:a16="http://schemas.microsoft.com/office/drawing/2014/main" val="1315934083"/>
                    </a:ext>
                  </a:extLst>
                </a:gridCol>
              </a:tblGrid>
              <a:tr h="251210">
                <a:tc>
                  <a:txBody>
                    <a:bodyPr/>
                    <a:lstStyle/>
                    <a:p>
                      <a:endParaRPr kumimoji="1" lang="ja-JP" altLang="en-US" sz="1100" dirty="0"/>
                    </a:p>
                  </a:txBody>
                  <a:tcPr/>
                </a:tc>
                <a:tc>
                  <a:txBody>
                    <a:bodyPr/>
                    <a:lstStyle/>
                    <a:p>
                      <a:endParaRPr kumimoji="1" lang="ja-JP" altLang="en-US" sz="1100"/>
                    </a:p>
                  </a:txBody>
                  <a:tcPr/>
                </a:tc>
                <a:extLst>
                  <a:ext uri="{0D108BD9-81ED-4DB2-BD59-A6C34878D82A}">
                    <a16:rowId xmlns:a16="http://schemas.microsoft.com/office/drawing/2014/main" val="627335156"/>
                  </a:ext>
                </a:extLst>
              </a:tr>
              <a:tr h="251210">
                <a:tc>
                  <a:txBody>
                    <a:bodyPr/>
                    <a:lstStyle/>
                    <a:p>
                      <a:endParaRPr kumimoji="1" lang="ja-JP" altLang="en-US" sz="1100" dirty="0"/>
                    </a:p>
                  </a:txBody>
                  <a:tcPr/>
                </a:tc>
                <a:tc>
                  <a:txBody>
                    <a:bodyPr/>
                    <a:lstStyle/>
                    <a:p>
                      <a:endParaRPr kumimoji="1" lang="ja-JP" altLang="en-US" sz="1100" dirty="0"/>
                    </a:p>
                  </a:txBody>
                  <a:tcPr/>
                </a:tc>
                <a:extLst>
                  <a:ext uri="{0D108BD9-81ED-4DB2-BD59-A6C34878D82A}">
                    <a16:rowId xmlns:a16="http://schemas.microsoft.com/office/drawing/2014/main" val="1275521886"/>
                  </a:ext>
                </a:extLst>
              </a:tr>
              <a:tr h="251210">
                <a:tc>
                  <a:txBody>
                    <a:bodyPr/>
                    <a:lstStyle/>
                    <a:p>
                      <a:endParaRPr kumimoji="1" lang="ja-JP" altLang="en-US" sz="1100" dirty="0"/>
                    </a:p>
                  </a:txBody>
                  <a:tcPr/>
                </a:tc>
                <a:tc>
                  <a:txBody>
                    <a:bodyPr/>
                    <a:lstStyle/>
                    <a:p>
                      <a:endParaRPr kumimoji="1" lang="ja-JP" altLang="en-US" sz="1100" dirty="0"/>
                    </a:p>
                  </a:txBody>
                  <a:tcPr/>
                </a:tc>
                <a:extLst>
                  <a:ext uri="{0D108BD9-81ED-4DB2-BD59-A6C34878D82A}">
                    <a16:rowId xmlns:a16="http://schemas.microsoft.com/office/drawing/2014/main" val="622026848"/>
                  </a:ext>
                </a:extLst>
              </a:tr>
            </a:tbl>
          </a:graphicData>
        </a:graphic>
      </p:graphicFrame>
      <p:graphicFrame>
        <p:nvGraphicFramePr>
          <p:cNvPr id="3" name="Google Shape;101;p2">
            <a:extLst>
              <a:ext uri="{FF2B5EF4-FFF2-40B4-BE49-F238E27FC236}">
                <a16:creationId xmlns:a16="http://schemas.microsoft.com/office/drawing/2014/main" id="{9E0370C8-2179-F7AF-6E16-DC352C2ABAD5}"/>
              </a:ext>
            </a:extLst>
          </p:cNvPr>
          <p:cNvGraphicFramePr/>
          <p:nvPr>
            <p:extLst>
              <p:ext uri="{D42A27DB-BD31-4B8C-83A1-F6EECF244321}">
                <p14:modId xmlns:p14="http://schemas.microsoft.com/office/powerpoint/2010/main" val="3256398113"/>
              </p:ext>
            </p:extLst>
          </p:nvPr>
        </p:nvGraphicFramePr>
        <p:xfrm>
          <a:off x="225294" y="3271356"/>
          <a:ext cx="6407412" cy="5843383"/>
        </p:xfrm>
        <a:graphic>
          <a:graphicData uri="http://schemas.openxmlformats.org/drawingml/2006/table">
            <a:tbl>
              <a:tblPr bandRow="1">
                <a:noFill/>
                <a:tableStyleId>{EC411402-2727-4F30-BA21-1AD1070A9DC3}</a:tableStyleId>
              </a:tblPr>
              <a:tblGrid>
                <a:gridCol w="6407412">
                  <a:extLst>
                    <a:ext uri="{9D8B030D-6E8A-4147-A177-3AD203B41FA5}">
                      <a16:colId xmlns:a16="http://schemas.microsoft.com/office/drawing/2014/main" val="20000"/>
                    </a:ext>
                  </a:extLst>
                </a:gridCol>
              </a:tblGrid>
              <a:tr h="253225">
                <a:tc>
                  <a:txBody>
                    <a:bodyPr/>
                    <a:lstStyle/>
                    <a:p>
                      <a:pPr marL="0" marR="0" lvl="0" indent="0" algn="l"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rPr>
                        <a:t>チームの目標 </a:t>
                      </a:r>
                      <a:r>
                        <a:rPr lang="ja-JP" sz="800" b="1" u="none" strike="noStrike" cap="none" dirty="0">
                          <a:solidFill>
                            <a:schemeClr val="lt1"/>
                          </a:solidFill>
                        </a:rPr>
                        <a:t>（大会やロボット製作、ロボコンの活動などを通じてのチームの目標）</a:t>
                      </a:r>
                      <a:endParaRPr sz="800" b="1" u="none" strike="noStrike" cap="none" dirty="0">
                        <a:solidFill>
                          <a:schemeClr val="lt1"/>
                        </a:solidFill>
                        <a:latin typeface="Calibri"/>
                        <a:ea typeface="Calibri"/>
                        <a:cs typeface="Calibri"/>
                        <a:sym typeface="Calibri"/>
                      </a:endParaRPr>
                    </a:p>
                  </a:txBody>
                  <a:tcPr marL="63312" marR="63312" marT="31656" marB="31656">
                    <a:solidFill>
                      <a:schemeClr val="accent5"/>
                    </a:solidFill>
                  </a:tcPr>
                </a:tc>
                <a:extLst>
                  <a:ext uri="{0D108BD9-81ED-4DB2-BD59-A6C34878D82A}">
                    <a16:rowId xmlns:a16="http://schemas.microsoft.com/office/drawing/2014/main" val="10004"/>
                  </a:ext>
                </a:extLst>
              </a:tr>
              <a:tr h="1552168">
                <a:tc>
                  <a:txBody>
                    <a:bodyPr/>
                    <a:lstStyle/>
                    <a:p>
                      <a:pPr marL="0" marR="0" lvl="0" indent="0" algn="l" rtl="0">
                        <a:lnSpc>
                          <a:spcPct val="100000"/>
                        </a:lnSpc>
                        <a:spcBef>
                          <a:spcPts val="0"/>
                        </a:spcBef>
                        <a:spcAft>
                          <a:spcPts val="0"/>
                        </a:spcAft>
                        <a:buClr>
                          <a:srgbClr val="000000"/>
                        </a:buClr>
                        <a:buSzPts val="1800"/>
                        <a:buFont typeface="Arial"/>
                        <a:buNone/>
                      </a:pPr>
                      <a:endParaRPr sz="1200" u="none" strike="noStrike" cap="none" dirty="0">
                        <a:solidFill>
                          <a:schemeClr val="dk1"/>
                        </a:solidFill>
                        <a:latin typeface="Calibri"/>
                        <a:ea typeface="Calibri"/>
                        <a:cs typeface="Calibri"/>
                        <a:sym typeface="Calibri"/>
                      </a:endParaRPr>
                    </a:p>
                  </a:txBody>
                  <a:tcPr marL="63312" marR="63312" marT="31656" marB="31656"/>
                </a:tc>
                <a:extLst>
                  <a:ext uri="{0D108BD9-81ED-4DB2-BD59-A6C34878D82A}">
                    <a16:rowId xmlns:a16="http://schemas.microsoft.com/office/drawing/2014/main" val="10005"/>
                  </a:ext>
                </a:extLst>
              </a:tr>
              <a:tr h="253225">
                <a:tc>
                  <a:txBody>
                    <a:bodyPr/>
                    <a:lstStyle/>
                    <a:p>
                      <a:pPr marL="0" marR="0" lvl="0" indent="0" algn="l" rtl="0">
                        <a:lnSpc>
                          <a:spcPct val="100000"/>
                        </a:lnSpc>
                        <a:spcBef>
                          <a:spcPts val="0"/>
                        </a:spcBef>
                        <a:spcAft>
                          <a:spcPts val="0"/>
                        </a:spcAft>
                        <a:buClr>
                          <a:schemeClr val="lt1"/>
                        </a:buClr>
                        <a:buSzPts val="1800"/>
                        <a:buFont typeface="Calibri"/>
                        <a:buNone/>
                      </a:pPr>
                      <a:r>
                        <a:rPr lang="ja-JP" sz="1200" b="1" u="none" strike="noStrike" cap="none">
                          <a:solidFill>
                            <a:schemeClr val="lt1"/>
                          </a:solidFill>
                        </a:rPr>
                        <a:t>コンセプト、アピールポイントなど</a:t>
                      </a:r>
                      <a:r>
                        <a:rPr lang="ja-JP" sz="800" b="1" u="none" strike="noStrike" cap="none">
                          <a:solidFill>
                            <a:schemeClr val="lt1"/>
                          </a:solidFill>
                        </a:rPr>
                        <a:t>（みなさんが力を入れているアイデアのポイント、特に注目してもらいたいこと）</a:t>
                      </a:r>
                      <a:endParaRPr sz="800" b="1" u="none" strike="noStrike" cap="none">
                        <a:solidFill>
                          <a:schemeClr val="lt1"/>
                        </a:solidFill>
                        <a:latin typeface="Calibri"/>
                        <a:ea typeface="Calibri"/>
                        <a:cs typeface="Calibri"/>
                        <a:sym typeface="Calibri"/>
                      </a:endParaRPr>
                    </a:p>
                  </a:txBody>
                  <a:tcPr marL="63312" marR="63312" marT="31656" marB="31656">
                    <a:solidFill>
                      <a:schemeClr val="accent5"/>
                    </a:solidFill>
                  </a:tcPr>
                </a:tc>
                <a:extLst>
                  <a:ext uri="{0D108BD9-81ED-4DB2-BD59-A6C34878D82A}">
                    <a16:rowId xmlns:a16="http://schemas.microsoft.com/office/drawing/2014/main" val="10006"/>
                  </a:ext>
                </a:extLst>
              </a:tr>
              <a:tr h="3784765">
                <a:tc>
                  <a:txBody>
                    <a:bodyPr/>
                    <a:lstStyle/>
                    <a:p>
                      <a:pPr marL="0" marR="0" lvl="0" indent="0" algn="l" rtl="0">
                        <a:lnSpc>
                          <a:spcPct val="100000"/>
                        </a:lnSpc>
                        <a:spcBef>
                          <a:spcPts val="0"/>
                        </a:spcBef>
                        <a:spcAft>
                          <a:spcPts val="0"/>
                        </a:spcAft>
                        <a:buClr>
                          <a:srgbClr val="000000"/>
                        </a:buClr>
                        <a:buSzPts val="1800"/>
                        <a:buFont typeface="Arial"/>
                        <a:buNone/>
                      </a:pPr>
                      <a:endParaRPr sz="1200" u="none" strike="noStrike" cap="none" dirty="0"/>
                    </a:p>
                    <a:p>
                      <a:pPr marL="0" marR="0" lvl="0" indent="0" algn="l" rtl="0">
                        <a:lnSpc>
                          <a:spcPct val="100000"/>
                        </a:lnSpc>
                        <a:spcBef>
                          <a:spcPts val="0"/>
                        </a:spcBef>
                        <a:spcAft>
                          <a:spcPts val="0"/>
                        </a:spcAft>
                        <a:buClr>
                          <a:srgbClr val="000000"/>
                        </a:buClr>
                        <a:buSzPts val="1800"/>
                        <a:buFont typeface="Arial"/>
                        <a:buNone/>
                      </a:pPr>
                      <a:endParaRPr sz="1200" u="none" strike="noStrike" cap="none" dirty="0"/>
                    </a:p>
                    <a:p>
                      <a:pPr marL="0" marR="0" lvl="0" indent="0" algn="l" rtl="0">
                        <a:lnSpc>
                          <a:spcPct val="100000"/>
                        </a:lnSpc>
                        <a:spcBef>
                          <a:spcPts val="0"/>
                        </a:spcBef>
                        <a:spcAft>
                          <a:spcPts val="0"/>
                        </a:spcAft>
                        <a:buClr>
                          <a:srgbClr val="000000"/>
                        </a:buClr>
                        <a:buSzPts val="1800"/>
                        <a:buFont typeface="Arial"/>
                        <a:buNone/>
                      </a:pPr>
                      <a:endParaRPr sz="1200" u="none" strike="noStrike" cap="none" dirty="0"/>
                    </a:p>
                    <a:p>
                      <a:pPr marL="0" marR="0" lvl="0" indent="0" algn="l" rtl="0">
                        <a:lnSpc>
                          <a:spcPct val="100000"/>
                        </a:lnSpc>
                        <a:spcBef>
                          <a:spcPts val="0"/>
                        </a:spcBef>
                        <a:spcAft>
                          <a:spcPts val="0"/>
                        </a:spcAft>
                        <a:buClr>
                          <a:srgbClr val="000000"/>
                        </a:buClr>
                        <a:buSzPts val="1800"/>
                        <a:buFont typeface="Arial"/>
                        <a:buNone/>
                      </a:pPr>
                      <a:endParaRPr sz="1200" u="none" strike="noStrike" cap="none" dirty="0"/>
                    </a:p>
                    <a:p>
                      <a:pPr marL="0" marR="0" lvl="0" indent="0" algn="l" rtl="0">
                        <a:lnSpc>
                          <a:spcPct val="100000"/>
                        </a:lnSpc>
                        <a:spcBef>
                          <a:spcPts val="0"/>
                        </a:spcBef>
                        <a:spcAft>
                          <a:spcPts val="0"/>
                        </a:spcAft>
                        <a:buClr>
                          <a:srgbClr val="000000"/>
                        </a:buClr>
                        <a:buSzPts val="1800"/>
                        <a:buFont typeface="Arial"/>
                        <a:buNone/>
                      </a:pPr>
                      <a:endParaRPr sz="1200" u="none" strike="noStrike" cap="none" dirty="0"/>
                    </a:p>
                    <a:p>
                      <a:pPr marL="0" marR="0" lvl="0" indent="0" algn="l" rtl="0">
                        <a:lnSpc>
                          <a:spcPct val="100000"/>
                        </a:lnSpc>
                        <a:spcBef>
                          <a:spcPts val="0"/>
                        </a:spcBef>
                        <a:spcAft>
                          <a:spcPts val="0"/>
                        </a:spcAft>
                        <a:buClr>
                          <a:srgbClr val="000000"/>
                        </a:buClr>
                        <a:buSzPts val="1800"/>
                        <a:buFont typeface="Arial"/>
                        <a:buNone/>
                      </a:pPr>
                      <a:endParaRPr sz="1200" u="none" strike="noStrike" cap="none" dirty="0"/>
                    </a:p>
                  </a:txBody>
                  <a:tcPr marL="63312" marR="63312" marT="31656" marB="31656"/>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16985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125107" y="516206"/>
            <a:ext cx="6407454" cy="482922"/>
          </a:xfrm>
          <a:prstGeom prst="rect">
            <a:avLst/>
          </a:prstGeom>
          <a:noFill/>
          <a:ln>
            <a:noFill/>
          </a:ln>
        </p:spPr>
        <p:txBody>
          <a:bodyPr spcFirstLastPara="1" wrap="square" lIns="63294" tIns="31638" rIns="63294" bIns="31638" anchor="ctr" anchorCtr="0">
            <a:normAutofit/>
          </a:bodyPr>
          <a:lstStyle/>
          <a:p>
            <a:r>
              <a:rPr lang="ja-JP" altLang="en-US" sz="1662" dirty="0"/>
              <a:t>①構成</a:t>
            </a:r>
            <a:endParaRPr sz="1662" dirty="0"/>
          </a:p>
        </p:txBody>
      </p:sp>
      <p:graphicFrame>
        <p:nvGraphicFramePr>
          <p:cNvPr id="109" name="Google Shape;109;p3"/>
          <p:cNvGraphicFramePr/>
          <p:nvPr>
            <p:extLst>
              <p:ext uri="{D42A27DB-BD31-4B8C-83A1-F6EECF244321}">
                <p14:modId xmlns:p14="http://schemas.microsoft.com/office/powerpoint/2010/main" val="1254612658"/>
              </p:ext>
            </p:extLst>
          </p:nvPr>
        </p:nvGraphicFramePr>
        <p:xfrm>
          <a:off x="225233" y="1528051"/>
          <a:ext cx="6407394" cy="434908"/>
        </p:xfrm>
        <a:graphic>
          <a:graphicData uri="http://schemas.openxmlformats.org/drawingml/2006/table">
            <a:tbl>
              <a:tblPr firstCol="1" bandRow="1">
                <a:noFill/>
                <a:tableStyleId>{849DE5FC-D73B-4EBC-8A1B-07B2455009F4}</a:tableStyleId>
              </a:tblPr>
              <a:tblGrid>
                <a:gridCol w="1811634">
                  <a:extLst>
                    <a:ext uri="{9D8B030D-6E8A-4147-A177-3AD203B41FA5}">
                      <a16:colId xmlns:a16="http://schemas.microsoft.com/office/drawing/2014/main" val="20000"/>
                    </a:ext>
                  </a:extLst>
                </a:gridCol>
                <a:gridCol w="4595760">
                  <a:extLst>
                    <a:ext uri="{9D8B030D-6E8A-4147-A177-3AD203B41FA5}">
                      <a16:colId xmlns:a16="http://schemas.microsoft.com/office/drawing/2014/main" val="20001"/>
                    </a:ext>
                  </a:extLst>
                </a:gridCol>
              </a:tblGrid>
              <a:tr h="434908">
                <a:tc>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200" b="1" u="none" strike="noStrike" cap="none" dirty="0">
                          <a:solidFill>
                            <a:schemeClr val="lt1"/>
                          </a:solidFill>
                          <a:latin typeface="BIZ UDPゴシック" panose="020B0400000000000000" pitchFamily="50" charset="-128"/>
                          <a:ea typeface="BIZ UDPゴシック" panose="020B0400000000000000" pitchFamily="50" charset="-128"/>
                        </a:rPr>
                        <a:t>合計</a:t>
                      </a: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重量</a:t>
                      </a:r>
                      <a:endParaRPr lang="en-US" altLang="ja-JP" sz="1200" b="1" u="none" strike="noStrike" cap="none" dirty="0">
                        <a:solidFill>
                          <a:schemeClr val="lt1"/>
                        </a:solidFill>
                        <a:latin typeface="BIZ UDPゴシック" panose="020B0400000000000000" pitchFamily="50" charset="-128"/>
                        <a:ea typeface="BIZ UDPゴシック" panose="020B0400000000000000" pitchFamily="50" charset="-128"/>
                      </a:endParaRPr>
                    </a:p>
                    <a:p>
                      <a:pPr marL="0" marR="0" lvl="0" indent="0" algn="ctr" rtl="0">
                        <a:lnSpc>
                          <a:spcPct val="100000"/>
                        </a:lnSpc>
                        <a:spcBef>
                          <a:spcPts val="0"/>
                        </a:spcBef>
                        <a:spcAft>
                          <a:spcPts val="0"/>
                        </a:spcAft>
                        <a:buClr>
                          <a:srgbClr val="000000"/>
                        </a:buClr>
                        <a:buSzPts val="1800"/>
                        <a:buFont typeface="Arial"/>
                        <a:buNone/>
                      </a:pPr>
                      <a:r>
                        <a:rPr lang="ja-JP" altLang="en-US" sz="700" b="1" u="none" strike="noStrike" cap="none" dirty="0">
                          <a:solidFill>
                            <a:schemeClr val="lt1"/>
                          </a:solidFill>
                          <a:latin typeface="BIZ UDPゴシック" panose="020B0400000000000000" pitchFamily="50" charset="-128"/>
                          <a:ea typeface="BIZ UDPゴシック" panose="020B0400000000000000" pitchFamily="50" charset="-128"/>
                        </a:rPr>
                        <a:t>すべてのロボットの合計は</a:t>
                      </a:r>
                      <a:r>
                        <a:rPr lang="en-US" altLang="ja-JP" sz="1100" b="1" u="none" strike="noStrike" cap="none" dirty="0">
                          <a:solidFill>
                            <a:schemeClr val="lt1"/>
                          </a:solidFill>
                          <a:latin typeface="BIZ UDPゴシック" panose="020B0400000000000000" pitchFamily="50" charset="-128"/>
                          <a:ea typeface="BIZ UDPゴシック" panose="020B0400000000000000" pitchFamily="50" charset="-128"/>
                        </a:rPr>
                        <a:t>30kg</a:t>
                      </a:r>
                      <a:r>
                        <a:rPr lang="ja-JP" altLang="en-US" sz="700" b="1" u="none" strike="noStrike" cap="none" dirty="0">
                          <a:solidFill>
                            <a:schemeClr val="lt1"/>
                          </a:solidFill>
                          <a:latin typeface="BIZ UDPゴシック" panose="020B0400000000000000" pitchFamily="50" charset="-128"/>
                          <a:ea typeface="BIZ UDPゴシック" panose="020B0400000000000000" pitchFamily="50" charset="-128"/>
                        </a:rPr>
                        <a:t>以下</a:t>
                      </a:r>
                      <a:endParaRPr sz="1200" b="1" u="none" strike="noStrike" cap="none" dirty="0">
                        <a:solidFill>
                          <a:schemeClr val="lt1"/>
                        </a:solidFill>
                        <a:latin typeface="BIZ UDPゴシック" panose="020B0400000000000000" pitchFamily="50" charset="-128"/>
                        <a:ea typeface="BIZ UDPゴシック" panose="020B0400000000000000" pitchFamily="50" charset="-128"/>
                      </a:endParaRPr>
                    </a:p>
                  </a:txBody>
                  <a:tcPr marL="63312" marR="63312" marT="31656" marB="31656" anchor="ct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latin typeface="BIZ UDPゴシック" panose="020B0400000000000000" pitchFamily="50" charset="-128"/>
                          <a:ea typeface="BIZ UDPゴシック" panose="020B0400000000000000" pitchFamily="50" charset="-128"/>
                        </a:rPr>
                        <a:t>0.0 kg</a:t>
                      </a:r>
                      <a:endParaRPr sz="1200" b="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tc>
                <a:extLst>
                  <a:ext uri="{0D108BD9-81ED-4DB2-BD59-A6C34878D82A}">
                    <a16:rowId xmlns:a16="http://schemas.microsoft.com/office/drawing/2014/main" val="10000"/>
                  </a:ext>
                </a:extLst>
              </a:tr>
            </a:tbl>
          </a:graphicData>
        </a:graphic>
      </p:graphicFrame>
      <p:sp>
        <p:nvSpPr>
          <p:cNvPr id="2" name="タイトル 1">
            <a:extLst>
              <a:ext uri="{FF2B5EF4-FFF2-40B4-BE49-F238E27FC236}">
                <a16:creationId xmlns:a16="http://schemas.microsoft.com/office/drawing/2014/main" id="{7E70E13A-3236-C23A-FD66-78D19CDD9C64}"/>
              </a:ext>
            </a:extLst>
          </p:cNvPr>
          <p:cNvSpPr txBox="1">
            <a:spLocks/>
          </p:cNvSpPr>
          <p:nvPr/>
        </p:nvSpPr>
        <p:spPr>
          <a:xfrm>
            <a:off x="0" y="84688"/>
            <a:ext cx="5435194" cy="33180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1800" dirty="0">
                <a:latin typeface="BIZ UDPゴシック" panose="020B0400000000000000" pitchFamily="50" charset="-128"/>
                <a:ea typeface="BIZ UDPゴシック" panose="020B0400000000000000" pitchFamily="50" charset="-128"/>
              </a:rPr>
              <a:t>（２）　ロボットスペック　（ロボット１＋２）</a:t>
            </a:r>
          </a:p>
        </p:txBody>
      </p:sp>
      <p:sp>
        <p:nvSpPr>
          <p:cNvPr id="3" name="正方形/長方形 2">
            <a:extLst>
              <a:ext uri="{FF2B5EF4-FFF2-40B4-BE49-F238E27FC236}">
                <a16:creationId xmlns:a16="http://schemas.microsoft.com/office/drawing/2014/main" id="{9009A7CE-85B4-836A-D726-05CF20CAE79A}"/>
              </a:ext>
            </a:extLst>
          </p:cNvPr>
          <p:cNvSpPr/>
          <p:nvPr/>
        </p:nvSpPr>
        <p:spPr>
          <a:xfrm>
            <a:off x="419990" y="2137938"/>
            <a:ext cx="6017861" cy="707887"/>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スタート時の</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サイズは、</a:t>
            </a:r>
            <a:r>
              <a:rPr kumimoji="1" lang="ja-JP" altLang="en-US" b="1" baseline="0" dirty="0">
                <a:solidFill>
                  <a:srgbClr val="FF0000"/>
                </a:solidFill>
                <a:effectLst/>
                <a:latin typeface="BIZ UDPゴシック" panose="020B0400000000000000" pitchFamily="50" charset="-128"/>
                <a:ea typeface="BIZ UDPゴシック" panose="020B0400000000000000" pitchFamily="50" charset="-128"/>
              </a:rPr>
              <a:t>縦</a:t>
            </a:r>
            <a:r>
              <a:rPr kumimoji="1" lang="ja-JP" altLang="en-US" b="1" dirty="0">
                <a:solidFill>
                  <a:srgbClr val="FF0000"/>
                </a:solidFill>
                <a:latin typeface="BIZ UDPゴシック" panose="020B0400000000000000" pitchFamily="50" charset="-128"/>
                <a:ea typeface="BIZ UDPゴシック" panose="020B0400000000000000" pitchFamily="50" charset="-128"/>
              </a:rPr>
              <a:t>１</a:t>
            </a:r>
            <a:r>
              <a:rPr kumimoji="1" lang="en-US" altLang="ja-JP" b="1" dirty="0">
                <a:solidFill>
                  <a:srgbClr val="FF0000"/>
                </a:solidFill>
                <a:latin typeface="BIZ UDPゴシック" panose="020B0400000000000000" pitchFamily="50" charset="-128"/>
                <a:ea typeface="BIZ UDPゴシック" panose="020B0400000000000000" pitchFamily="50" charset="-128"/>
              </a:rPr>
              <a:t>5</a:t>
            </a:r>
            <a:r>
              <a:rPr kumimoji="1" lang="ja-JP" altLang="en-US" b="1" dirty="0">
                <a:solidFill>
                  <a:srgbClr val="FF0000"/>
                </a:solidFill>
                <a:latin typeface="BIZ UDPゴシック" panose="020B0400000000000000" pitchFamily="50" charset="-128"/>
                <a:ea typeface="BIZ UDPゴシック" panose="020B0400000000000000" pitchFamily="50" charset="-128"/>
              </a:rPr>
              <a:t>００</a:t>
            </a:r>
            <a:r>
              <a:rPr kumimoji="1" lang="en-US" altLang="ja-JP" b="1" baseline="0" dirty="0">
                <a:solidFill>
                  <a:srgbClr val="FF0000"/>
                </a:solidFill>
                <a:effectLst/>
                <a:latin typeface="BIZ UDPゴシック" panose="020B0400000000000000" pitchFamily="50" charset="-128"/>
                <a:ea typeface="BIZ UDPゴシック" panose="020B0400000000000000" pitchFamily="50" charset="-128"/>
              </a:rPr>
              <a:t>mm×</a:t>
            </a:r>
            <a:r>
              <a:rPr kumimoji="1" lang="ja-JP" altLang="en-US" b="1" baseline="0" dirty="0">
                <a:solidFill>
                  <a:srgbClr val="FF0000"/>
                </a:solidFill>
                <a:effectLst/>
                <a:latin typeface="BIZ UDPゴシック" panose="020B0400000000000000" pitchFamily="50" charset="-128"/>
                <a:ea typeface="BIZ UDPゴシック" panose="020B0400000000000000" pitchFamily="50" charset="-128"/>
              </a:rPr>
              <a:t>横１</a:t>
            </a:r>
            <a:r>
              <a:rPr kumimoji="1" lang="en-US" altLang="ja-JP" b="1" baseline="0" dirty="0">
                <a:solidFill>
                  <a:srgbClr val="FF0000"/>
                </a:solidFill>
                <a:effectLst/>
                <a:latin typeface="BIZ UDPゴシック" panose="020B0400000000000000" pitchFamily="50" charset="-128"/>
                <a:ea typeface="BIZ UDPゴシック" panose="020B0400000000000000" pitchFamily="50" charset="-128"/>
              </a:rPr>
              <a:t>5</a:t>
            </a:r>
            <a:r>
              <a:rPr kumimoji="1" lang="ja-JP" altLang="en-US" b="1" baseline="0" dirty="0">
                <a:solidFill>
                  <a:srgbClr val="FF0000"/>
                </a:solidFill>
                <a:effectLst/>
                <a:latin typeface="BIZ UDPゴシック" panose="020B0400000000000000" pitchFamily="50" charset="-128"/>
                <a:ea typeface="BIZ UDPゴシック" panose="020B0400000000000000" pitchFamily="50" charset="-128"/>
              </a:rPr>
              <a:t>００</a:t>
            </a:r>
            <a:r>
              <a:rPr kumimoji="1" lang="en-US" altLang="ja-JP" b="1" baseline="0" dirty="0">
                <a:solidFill>
                  <a:srgbClr val="FF0000"/>
                </a:solidFill>
                <a:effectLst/>
                <a:latin typeface="BIZ UDPゴシック" panose="020B0400000000000000" pitchFamily="50" charset="-128"/>
                <a:ea typeface="BIZ UDPゴシック" panose="020B0400000000000000" pitchFamily="50" charset="-128"/>
              </a:rPr>
              <a:t>mm×</a:t>
            </a:r>
            <a:r>
              <a:rPr kumimoji="1" lang="ja-JP" altLang="en-US" b="1" baseline="0" dirty="0">
                <a:solidFill>
                  <a:srgbClr val="FF0000"/>
                </a:solidFill>
                <a:effectLst/>
                <a:latin typeface="BIZ UDPゴシック" panose="020B0400000000000000" pitchFamily="50" charset="-128"/>
                <a:ea typeface="BIZ UDPゴシック" panose="020B0400000000000000" pitchFamily="50" charset="-128"/>
              </a:rPr>
              <a:t>高さ</a:t>
            </a:r>
            <a:r>
              <a:rPr kumimoji="1" lang="en-US" altLang="ja-JP" b="1" baseline="0" dirty="0">
                <a:solidFill>
                  <a:srgbClr val="FF0000"/>
                </a:solidFill>
                <a:effectLst/>
                <a:latin typeface="BIZ UDPゴシック" panose="020B0400000000000000" pitchFamily="50" charset="-128"/>
                <a:ea typeface="BIZ UDPゴシック" panose="020B0400000000000000" pitchFamily="50" charset="-128"/>
              </a:rPr>
              <a:t>1500mm</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以下に収まること。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◆すべてのロボットがスタートゾーンに入ること。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a:buClrTx/>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◆計量・計測について</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も、全てのロボットがスタートゾーンに収まることを確認します</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b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b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ja-JP" altLang="ja-JP" dirty="0">
              <a:effectLst/>
              <a:latin typeface="BIZ UDPゴシック" panose="020B0400000000000000" pitchFamily="50" charset="-128"/>
              <a:ea typeface="BIZ UDPゴシック" panose="020B0400000000000000" pitchFamily="50" charset="-128"/>
            </a:endParaRPr>
          </a:p>
          <a:p>
            <a:pPr algn="l"/>
            <a:endParaRPr kumimoji="1" lang="en-US" altLang="ja-JP" b="1" baseline="0"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p:txBody>
      </p:sp>
      <p:graphicFrame>
        <p:nvGraphicFramePr>
          <p:cNvPr id="12" name="Google Shape;110;p3"/>
          <p:cNvGraphicFramePr/>
          <p:nvPr>
            <p:extLst>
              <p:ext uri="{D42A27DB-BD31-4B8C-83A1-F6EECF244321}">
                <p14:modId xmlns:p14="http://schemas.microsoft.com/office/powerpoint/2010/main" val="1555076700"/>
              </p:ext>
            </p:extLst>
          </p:nvPr>
        </p:nvGraphicFramePr>
        <p:xfrm>
          <a:off x="225233" y="915184"/>
          <a:ext cx="6407376" cy="615475"/>
        </p:xfrm>
        <a:graphic>
          <a:graphicData uri="http://schemas.openxmlformats.org/drawingml/2006/table">
            <a:tbl>
              <a:tblPr firstRow="1" bandRow="1">
                <a:noFill/>
                <a:tableStyleId>{849DE5FC-D73B-4EBC-8A1B-07B2455009F4}</a:tableStyleId>
              </a:tblPr>
              <a:tblGrid>
                <a:gridCol w="1800683">
                  <a:extLst>
                    <a:ext uri="{9D8B030D-6E8A-4147-A177-3AD203B41FA5}">
                      <a16:colId xmlns:a16="http://schemas.microsoft.com/office/drawing/2014/main" val="20000"/>
                    </a:ext>
                  </a:extLst>
                </a:gridCol>
                <a:gridCol w="1483847">
                  <a:extLst>
                    <a:ext uri="{9D8B030D-6E8A-4147-A177-3AD203B41FA5}">
                      <a16:colId xmlns:a16="http://schemas.microsoft.com/office/drawing/2014/main" val="20001"/>
                    </a:ext>
                  </a:extLst>
                </a:gridCol>
                <a:gridCol w="1555027">
                  <a:extLst>
                    <a:ext uri="{9D8B030D-6E8A-4147-A177-3AD203B41FA5}">
                      <a16:colId xmlns:a16="http://schemas.microsoft.com/office/drawing/2014/main" val="20002"/>
                    </a:ext>
                  </a:extLst>
                </a:gridCol>
                <a:gridCol w="1567819">
                  <a:extLst>
                    <a:ext uri="{9D8B030D-6E8A-4147-A177-3AD203B41FA5}">
                      <a16:colId xmlns:a16="http://schemas.microsoft.com/office/drawing/2014/main" val="20003"/>
                    </a:ext>
                  </a:extLst>
                </a:gridCol>
              </a:tblGrid>
              <a:tr h="256742">
                <a:tc rowSpan="2">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rPr>
                        <a:t>スタート時の</a:t>
                      </a:r>
                      <a:r>
                        <a:rPr lang="ja-JP" sz="1200" u="none" strike="noStrike" cap="none" dirty="0">
                          <a:latin typeface="BIZ UDPゴシック" panose="020B0400000000000000" pitchFamily="50" charset="-128"/>
                          <a:ea typeface="BIZ UDPゴシック" panose="020B0400000000000000" pitchFamily="50" charset="-128"/>
                        </a:rPr>
                        <a:t>サイズ</a:t>
                      </a:r>
                      <a:br>
                        <a:rPr lang="ja-JP" altLang="ja-JP" sz="800" b="0" i="0" u="none" strike="noStrike" cap="none" dirty="0">
                          <a:solidFill>
                            <a:schemeClr val="lt1"/>
                          </a:solidFill>
                          <a:effectLst/>
                          <a:latin typeface="Calibri"/>
                          <a:ea typeface="Calibri"/>
                          <a:cs typeface="Calibri"/>
                          <a:sym typeface="Arial"/>
                        </a:rPr>
                      </a:br>
                      <a:r>
                        <a:rPr lang="en-US" altLang="ja-JP" sz="900" b="0" i="0" u="none" strike="noStrike" cap="none" dirty="0">
                          <a:solidFill>
                            <a:schemeClr val="lt1"/>
                          </a:solidFill>
                          <a:effectLst/>
                          <a:latin typeface="Calibri"/>
                          <a:ea typeface="Calibri"/>
                          <a:cs typeface="Calibri"/>
                          <a:sym typeface="Arial"/>
                        </a:rPr>
                        <a:t>1500×1500×1500</a:t>
                      </a:r>
                      <a:r>
                        <a:rPr lang="ja-JP" altLang="ja-JP" sz="900" b="0" i="0" u="none" strike="noStrike" cap="none" dirty="0">
                          <a:solidFill>
                            <a:schemeClr val="lt1"/>
                          </a:solidFill>
                          <a:effectLst/>
                          <a:latin typeface="Calibri"/>
                          <a:ea typeface="Calibri"/>
                          <a:cs typeface="Calibri"/>
                          <a:sym typeface="Arial"/>
                        </a:rPr>
                        <a:t>以下</a:t>
                      </a:r>
                      <a:endParaRPr lang="ja-JP" altLang="ja-JP" sz="1100" dirty="0">
                        <a:effectLst/>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a:solidFill>
                            <a:schemeClr val="lt1"/>
                          </a:solidFill>
                        </a:rPr>
                        <a:t>縦 </a:t>
                      </a:r>
                      <a:endParaRPr sz="1000" u="none" strike="noStrike" cap="none"/>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a:solidFill>
                            <a:schemeClr val="lt1"/>
                          </a:solidFill>
                        </a:rPr>
                        <a:t>横 </a:t>
                      </a:r>
                      <a:endParaRPr sz="1200" b="1" u="none" strike="noStrike" cap="none">
                        <a:solidFill>
                          <a:schemeClr val="lt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rPr>
                        <a:t>高さ </a:t>
                      </a:r>
                      <a:endParaRPr sz="1000" u="none" strike="noStrike" cap="none" dirty="0"/>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358733">
                <a:tc vMerge="1">
                  <a:txBody>
                    <a:bodyPr/>
                    <a:lstStyle/>
                    <a:p>
                      <a:pPr marL="0" marR="0" lvl="0" indent="0" algn="ctr" rtl="0">
                        <a:lnSpc>
                          <a:spcPct val="100000"/>
                        </a:lnSpc>
                        <a:spcBef>
                          <a:spcPts val="0"/>
                        </a:spcBef>
                        <a:spcAft>
                          <a:spcPts val="0"/>
                        </a:spcAft>
                        <a:buClr>
                          <a:srgbClr val="000000"/>
                        </a:buClr>
                        <a:buSzPts val="1800"/>
                        <a:buFont typeface="Arial"/>
                        <a:buNone/>
                      </a:pPr>
                      <a:endParaRPr lang="ja-JP" altLang="en-US" sz="1000" u="none" strike="noStrike" cap="none" dirty="0"/>
                    </a:p>
                  </a:txBody>
                  <a:tcPr marL="63312" marR="63312" marT="31656" marB="31656" anchor="ctr"/>
                </a:tc>
                <a:tc>
                  <a:txBody>
                    <a:bodyPr/>
                    <a:lstStyle/>
                    <a:p>
                      <a:pPr marL="0" marR="0" lvl="0" indent="0" algn="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rPr>
                        <a:t>mm</a:t>
                      </a:r>
                      <a:endParaRPr sz="1200" b="0" u="none" strike="noStrike" cap="none" dirty="0">
                        <a:solidFill>
                          <a:schemeClr val="dk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rPr>
                        <a:t>mm</a:t>
                      </a:r>
                      <a:endParaRPr sz="1200" b="0" u="none" strike="noStrike" cap="none" dirty="0">
                        <a:solidFill>
                          <a:schemeClr val="dk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rPr>
                        <a:t>mm</a:t>
                      </a:r>
                      <a:endParaRPr sz="1200" b="0" u="none" strike="noStrike" cap="none" dirty="0">
                        <a:solidFill>
                          <a:schemeClr val="dk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7" name="Google Shape;107;p3">
            <a:extLst>
              <a:ext uri="{FF2B5EF4-FFF2-40B4-BE49-F238E27FC236}">
                <a16:creationId xmlns:a16="http://schemas.microsoft.com/office/drawing/2014/main" id="{681B73FF-A74B-A509-7D4B-0CC35CCAFD23}"/>
              </a:ext>
            </a:extLst>
          </p:cNvPr>
          <p:cNvSpPr txBox="1">
            <a:spLocks/>
          </p:cNvSpPr>
          <p:nvPr/>
        </p:nvSpPr>
        <p:spPr>
          <a:xfrm>
            <a:off x="125107" y="2933314"/>
            <a:ext cx="6407454"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662" dirty="0"/>
              <a:t>②イメージ図</a:t>
            </a:r>
          </a:p>
        </p:txBody>
      </p:sp>
      <p:sp>
        <p:nvSpPr>
          <p:cNvPr id="18" name="正方形/長方形 17">
            <a:extLst>
              <a:ext uri="{FF2B5EF4-FFF2-40B4-BE49-F238E27FC236}">
                <a16:creationId xmlns:a16="http://schemas.microsoft.com/office/drawing/2014/main" id="{103EB1B8-BFA5-6C1A-60AD-2239E8491B8B}"/>
              </a:ext>
            </a:extLst>
          </p:cNvPr>
          <p:cNvSpPr/>
          <p:nvPr/>
        </p:nvSpPr>
        <p:spPr>
          <a:xfrm>
            <a:off x="419990" y="3291840"/>
            <a:ext cx="6017861" cy="692795"/>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スタート時の</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ロボットの全体像が分かる立体図（等角図など）を掲載すること。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◆寸法を明記すること。</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◆スタートゾーン内のロボット配置方法。</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ja-JP" altLang="ja-JP" dirty="0">
              <a:effectLst/>
              <a:latin typeface="BIZ UDPゴシック" panose="020B0400000000000000" pitchFamily="50" charset="-128"/>
              <a:ea typeface="BIZ UDPゴシック" panose="020B0400000000000000" pitchFamily="50" charset="-128"/>
            </a:endParaRPr>
          </a:p>
          <a:p>
            <a:pPr algn="l"/>
            <a:endParaRPr kumimoji="1" lang="en-US" altLang="ja-JP" b="1" baseline="0"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AA4A03A2-8EE9-9D7A-2E7E-40EACEDC6B64}"/>
              </a:ext>
            </a:extLst>
          </p:cNvPr>
          <p:cNvSpPr>
            <a:spLocks noGrp="1"/>
          </p:cNvSpPr>
          <p:nvPr>
            <p:ph type="sldNum" idx="12"/>
          </p:nvPr>
        </p:nvSpPr>
        <p:spPr/>
        <p:txBody>
          <a:bodyPr/>
          <a:lstStyle/>
          <a:p>
            <a:fld id="{00000000-1234-1234-1234-123412341234}" type="slidenum">
              <a:rPr lang="en-US" altLang="ja-JP" smtClean="0"/>
              <a:pPr/>
              <a:t>3</a:t>
            </a:fld>
            <a:endParaRPr lang="ja-JP" altLang="en-US"/>
          </a:p>
        </p:txBody>
      </p:sp>
    </p:spTree>
    <p:extLst>
      <p:ext uri="{BB962C8B-B14F-4D97-AF65-F5344CB8AC3E}">
        <p14:creationId xmlns:p14="http://schemas.microsoft.com/office/powerpoint/2010/main" val="4285256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125107" y="841704"/>
            <a:ext cx="6407454" cy="482922"/>
          </a:xfrm>
          <a:prstGeom prst="rect">
            <a:avLst/>
          </a:prstGeom>
          <a:noFill/>
          <a:ln>
            <a:noFill/>
          </a:ln>
        </p:spPr>
        <p:txBody>
          <a:bodyPr spcFirstLastPara="1" wrap="square" lIns="63294" tIns="31638" rIns="63294" bIns="31638" anchor="ctr" anchorCtr="0">
            <a:normAutofit/>
          </a:bodyPr>
          <a:lstStyle/>
          <a:p>
            <a:r>
              <a:rPr lang="ja-JP" altLang="en-US" sz="1662" dirty="0"/>
              <a:t>①構成</a:t>
            </a:r>
            <a:endParaRPr sz="1662" dirty="0"/>
          </a:p>
        </p:txBody>
      </p:sp>
      <p:sp>
        <p:nvSpPr>
          <p:cNvPr id="108" name="Google Shape;108;p3"/>
          <p:cNvSpPr txBox="1">
            <a:spLocks noGrp="1"/>
          </p:cNvSpPr>
          <p:nvPr>
            <p:ph type="sldNum" idx="12"/>
          </p:nvPr>
        </p:nvSpPr>
        <p:spPr>
          <a:xfrm>
            <a:off x="5274999" y="9553529"/>
            <a:ext cx="1543050" cy="252779"/>
          </a:xfrm>
          <a:prstGeom prst="rect">
            <a:avLst/>
          </a:prstGeom>
          <a:noFill/>
          <a:ln>
            <a:noFill/>
          </a:ln>
        </p:spPr>
        <p:txBody>
          <a:bodyPr spcFirstLastPara="1" wrap="square" lIns="63294" tIns="31638" rIns="63294" bIns="31638" anchor="ctr" anchorCtr="0">
            <a:noAutofit/>
          </a:bodyPr>
          <a:lstStyle/>
          <a:p>
            <a:fld id="{00000000-1234-1234-1234-123412341234}" type="slidenum">
              <a:rPr lang="en-US" altLang="ja-JP"/>
              <a:pPr/>
              <a:t>4</a:t>
            </a:fld>
            <a:endParaRPr/>
          </a:p>
        </p:txBody>
      </p:sp>
      <p:graphicFrame>
        <p:nvGraphicFramePr>
          <p:cNvPr id="109" name="Google Shape;109;p3"/>
          <p:cNvGraphicFramePr/>
          <p:nvPr>
            <p:extLst>
              <p:ext uri="{D42A27DB-BD31-4B8C-83A1-F6EECF244321}">
                <p14:modId xmlns:p14="http://schemas.microsoft.com/office/powerpoint/2010/main" val="110819312"/>
              </p:ext>
            </p:extLst>
          </p:nvPr>
        </p:nvGraphicFramePr>
        <p:xfrm>
          <a:off x="225233" y="1836771"/>
          <a:ext cx="6407394" cy="1592222"/>
        </p:xfrm>
        <a:graphic>
          <a:graphicData uri="http://schemas.openxmlformats.org/drawingml/2006/table">
            <a:tbl>
              <a:tblPr firstCol="1" bandRow="1">
                <a:noFill/>
                <a:tableStyleId>{849DE5FC-D73B-4EBC-8A1B-07B2455009F4}</a:tableStyleId>
              </a:tblPr>
              <a:tblGrid>
                <a:gridCol w="1713076">
                  <a:extLst>
                    <a:ext uri="{9D8B030D-6E8A-4147-A177-3AD203B41FA5}">
                      <a16:colId xmlns:a16="http://schemas.microsoft.com/office/drawing/2014/main" val="20000"/>
                    </a:ext>
                  </a:extLst>
                </a:gridCol>
                <a:gridCol w="4694318">
                  <a:extLst>
                    <a:ext uri="{9D8B030D-6E8A-4147-A177-3AD203B41FA5}">
                      <a16:colId xmlns:a16="http://schemas.microsoft.com/office/drawing/2014/main" val="20001"/>
                    </a:ext>
                  </a:extLst>
                </a:gridCol>
              </a:tblGrid>
              <a:tr h="434908">
                <a:tc>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200" b="1" u="none" strike="noStrike" cap="none" dirty="0">
                          <a:solidFill>
                            <a:schemeClr val="lt1"/>
                          </a:solidFill>
                        </a:rPr>
                        <a:t>ロボット</a:t>
                      </a:r>
                      <a:r>
                        <a:rPr lang="en-US" altLang="ja-JP" sz="1200" b="1" u="none" strike="noStrike" cap="none" dirty="0">
                          <a:solidFill>
                            <a:schemeClr val="lt1"/>
                          </a:solidFill>
                        </a:rPr>
                        <a:t>1</a:t>
                      </a:r>
                      <a:r>
                        <a:rPr lang="ja-JP" altLang="en-US" sz="1200" b="1" u="none" strike="noStrike" cap="none" dirty="0">
                          <a:solidFill>
                            <a:schemeClr val="lt1"/>
                          </a:solidFill>
                        </a:rPr>
                        <a:t>の</a:t>
                      </a:r>
                      <a:r>
                        <a:rPr lang="ja-JP" sz="1200" b="1" u="none" strike="noStrike" cap="none" dirty="0">
                          <a:solidFill>
                            <a:schemeClr val="lt1"/>
                          </a:solidFill>
                        </a:rPr>
                        <a:t>重量</a:t>
                      </a:r>
                      <a:endParaRPr lang="en-US" altLang="ja-JP" sz="1200" b="1" u="none" strike="noStrike" cap="none" dirty="0">
                        <a:solidFill>
                          <a:schemeClr val="lt1"/>
                        </a:solidFill>
                      </a:endParaRPr>
                    </a:p>
                    <a:p>
                      <a:pPr marL="0" marR="0" lvl="0" indent="0" algn="ctr" rtl="0">
                        <a:lnSpc>
                          <a:spcPct val="100000"/>
                        </a:lnSpc>
                        <a:spcBef>
                          <a:spcPts val="0"/>
                        </a:spcBef>
                        <a:spcAft>
                          <a:spcPts val="0"/>
                        </a:spcAft>
                        <a:buClr>
                          <a:srgbClr val="000000"/>
                        </a:buClr>
                        <a:buSzPts val="1800"/>
                        <a:buFont typeface="Arial"/>
                        <a:buNone/>
                      </a:pPr>
                      <a:r>
                        <a:rPr lang="ja-JP" altLang="en-US" sz="700" b="1" u="none" strike="noStrike" cap="none" dirty="0">
                          <a:solidFill>
                            <a:schemeClr val="lt1"/>
                          </a:solidFill>
                        </a:rPr>
                        <a:t>すべてのロボットの合計は</a:t>
                      </a:r>
                      <a:r>
                        <a:rPr lang="en-US" altLang="ja-JP" sz="1200" b="1" u="none" strike="noStrike" cap="none" dirty="0">
                          <a:solidFill>
                            <a:schemeClr val="lt1"/>
                          </a:solidFill>
                        </a:rPr>
                        <a:t>30kg</a:t>
                      </a:r>
                      <a:r>
                        <a:rPr lang="ja-JP" altLang="en-US" sz="700" b="1" u="none" strike="noStrike" cap="none" dirty="0">
                          <a:solidFill>
                            <a:schemeClr val="lt1"/>
                          </a:solidFill>
                        </a:rPr>
                        <a:t>以下</a:t>
                      </a:r>
                      <a:endParaRPr sz="1200" b="1" u="none" strike="noStrike" cap="none" dirty="0">
                        <a:solidFill>
                          <a:schemeClr val="lt1"/>
                        </a:solidFill>
                      </a:endParaRPr>
                    </a:p>
                  </a:txBody>
                  <a:tcPr marL="63312" marR="63312" marT="31656" marB="31656" anchor="ct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rPr>
                        <a:t>0.0 kg</a:t>
                      </a:r>
                      <a:endParaRPr sz="1200" b="0" u="none" strike="noStrike" cap="none" dirty="0">
                        <a:solidFill>
                          <a:schemeClr val="dk1"/>
                        </a:solidFill>
                      </a:endParaRPr>
                    </a:p>
                  </a:txBody>
                  <a:tcPr marL="63312" marR="63312" marT="31656" marB="31656" anchor="ctr"/>
                </a:tc>
                <a:extLst>
                  <a:ext uri="{0D108BD9-81ED-4DB2-BD59-A6C34878D82A}">
                    <a16:rowId xmlns:a16="http://schemas.microsoft.com/office/drawing/2014/main" val="10000"/>
                  </a:ext>
                </a:extLst>
              </a:tr>
              <a:tr h="311262">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rPr>
                        <a:t>移動方法</a:t>
                      </a:r>
                      <a:endParaRPr sz="1000" u="none" strike="noStrike" cap="none" dirty="0"/>
                    </a:p>
                  </a:txBody>
                  <a:tcPr marL="63312" marR="63312" marT="31656" marB="31656" anchor="ctr"/>
                </a:tc>
                <a:tc>
                  <a:txBody>
                    <a:bodyPr/>
                    <a:lstStyle/>
                    <a:p>
                      <a:pPr marL="0" marR="0" lvl="0" indent="0" algn="l" rtl="0">
                        <a:lnSpc>
                          <a:spcPct val="100000"/>
                        </a:lnSpc>
                        <a:spcBef>
                          <a:spcPts val="0"/>
                        </a:spcBef>
                        <a:spcAft>
                          <a:spcPts val="0"/>
                        </a:spcAft>
                        <a:buClr>
                          <a:srgbClr val="000000"/>
                        </a:buClr>
                        <a:buSzPts val="1800"/>
                        <a:buFont typeface="Arial"/>
                        <a:buNone/>
                      </a:pPr>
                      <a:endParaRPr sz="1200" b="0" u="none" strike="noStrike" cap="none" dirty="0">
                        <a:solidFill>
                          <a:schemeClr val="dk1"/>
                        </a:solidFill>
                      </a:endParaRPr>
                    </a:p>
                  </a:txBody>
                  <a:tcPr marL="63312" marR="63312" marT="31656" marB="31656" anchor="ctr"/>
                </a:tc>
                <a:extLst>
                  <a:ext uri="{0D108BD9-81ED-4DB2-BD59-A6C34878D82A}">
                    <a16:rowId xmlns:a16="http://schemas.microsoft.com/office/drawing/2014/main" val="10001"/>
                  </a:ext>
                </a:extLst>
              </a:tr>
              <a:tr h="846052">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a:solidFill>
                            <a:schemeClr val="lt1"/>
                          </a:solidFill>
                        </a:rPr>
                        <a:t>動力</a:t>
                      </a:r>
                      <a:endParaRPr sz="1200" b="1" u="none" strike="noStrike" cap="none">
                        <a:solidFill>
                          <a:schemeClr val="lt1"/>
                        </a:solidFill>
                        <a:latin typeface="Calibri"/>
                        <a:ea typeface="Calibri"/>
                        <a:cs typeface="Calibri"/>
                        <a:sym typeface="Calibri"/>
                      </a:endParaRPr>
                    </a:p>
                  </a:txBody>
                  <a:tcPr marL="63312" marR="63312" marT="31656" marB="31656" anchor="ctr"/>
                </a:tc>
                <a:tc>
                  <a:txBody>
                    <a:bodyPr/>
                    <a:lstStyle/>
                    <a:p>
                      <a:pPr marL="0" marR="0" lvl="0" indent="0" algn="l" rtl="0">
                        <a:lnSpc>
                          <a:spcPct val="100000"/>
                        </a:lnSpc>
                        <a:spcBef>
                          <a:spcPts val="0"/>
                        </a:spcBef>
                        <a:spcAft>
                          <a:spcPts val="0"/>
                        </a:spcAft>
                        <a:buClr>
                          <a:srgbClr val="000000"/>
                        </a:buClr>
                        <a:buSzPts val="1800"/>
                        <a:buFont typeface="Arial"/>
                        <a:buNone/>
                      </a:pPr>
                      <a:endParaRPr sz="1200" b="0" u="none" strike="noStrike" cap="none" dirty="0">
                        <a:solidFill>
                          <a:schemeClr val="dk1"/>
                        </a:solidFill>
                        <a:latin typeface="Calibri"/>
                        <a:ea typeface="Calibri"/>
                        <a:cs typeface="Calibri"/>
                        <a:sym typeface="Calibri"/>
                      </a:endParaRPr>
                    </a:p>
                  </a:txBody>
                  <a:tcPr marL="63312" marR="63312" marT="31656" marB="31656"/>
                </a:tc>
                <a:extLst>
                  <a:ext uri="{0D108BD9-81ED-4DB2-BD59-A6C34878D82A}">
                    <a16:rowId xmlns:a16="http://schemas.microsoft.com/office/drawing/2014/main" val="10002"/>
                  </a:ext>
                </a:extLst>
              </a:tr>
            </a:tbl>
          </a:graphicData>
        </a:graphic>
      </p:graphicFrame>
      <p:sp>
        <p:nvSpPr>
          <p:cNvPr id="2" name="タイトル 1">
            <a:extLst>
              <a:ext uri="{FF2B5EF4-FFF2-40B4-BE49-F238E27FC236}">
                <a16:creationId xmlns:a16="http://schemas.microsoft.com/office/drawing/2014/main" id="{7E70E13A-3236-C23A-FD66-78D19CDD9C64}"/>
              </a:ext>
            </a:extLst>
          </p:cNvPr>
          <p:cNvSpPr txBox="1">
            <a:spLocks/>
          </p:cNvSpPr>
          <p:nvPr/>
        </p:nvSpPr>
        <p:spPr>
          <a:xfrm>
            <a:off x="0" y="84688"/>
            <a:ext cx="5435194" cy="33180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1800" dirty="0">
                <a:latin typeface="BIZ UDPゴシック" panose="020B0400000000000000" pitchFamily="50" charset="-128"/>
                <a:ea typeface="BIZ UDPゴシック" panose="020B0400000000000000" pitchFamily="50" charset="-128"/>
              </a:rPr>
              <a:t>（３）ー１　ロボットスペック　（ロボット１）</a:t>
            </a:r>
          </a:p>
        </p:txBody>
      </p:sp>
      <p:graphicFrame>
        <p:nvGraphicFramePr>
          <p:cNvPr id="118" name="Google Shape;118;p4"/>
          <p:cNvGraphicFramePr/>
          <p:nvPr>
            <p:extLst>
              <p:ext uri="{D42A27DB-BD31-4B8C-83A1-F6EECF244321}">
                <p14:modId xmlns:p14="http://schemas.microsoft.com/office/powerpoint/2010/main" val="2124833215"/>
              </p:ext>
            </p:extLst>
          </p:nvPr>
        </p:nvGraphicFramePr>
        <p:xfrm>
          <a:off x="267530" y="5218403"/>
          <a:ext cx="6336205" cy="2941568"/>
        </p:xfrm>
        <a:graphic>
          <a:graphicData uri="http://schemas.openxmlformats.org/drawingml/2006/table">
            <a:tbl>
              <a:tblPr firstRow="1" firstCol="1" bandRow="1">
                <a:noFill/>
                <a:tableStyleId>{849DE5FC-D73B-4EBC-8A1B-07B2455009F4}</a:tableStyleId>
              </a:tblPr>
              <a:tblGrid>
                <a:gridCol w="842281">
                  <a:extLst>
                    <a:ext uri="{9D8B030D-6E8A-4147-A177-3AD203B41FA5}">
                      <a16:colId xmlns:a16="http://schemas.microsoft.com/office/drawing/2014/main" val="20000"/>
                    </a:ext>
                  </a:extLst>
                </a:gridCol>
                <a:gridCol w="942798">
                  <a:extLst>
                    <a:ext uri="{9D8B030D-6E8A-4147-A177-3AD203B41FA5}">
                      <a16:colId xmlns:a16="http://schemas.microsoft.com/office/drawing/2014/main" val="20001"/>
                    </a:ext>
                  </a:extLst>
                </a:gridCol>
                <a:gridCol w="4551126">
                  <a:extLst>
                    <a:ext uri="{9D8B030D-6E8A-4147-A177-3AD203B41FA5}">
                      <a16:colId xmlns:a16="http://schemas.microsoft.com/office/drawing/2014/main" val="20002"/>
                    </a:ext>
                  </a:extLst>
                </a:gridCol>
              </a:tblGrid>
              <a:tr h="420224">
                <a:tc gridSpan="2">
                  <a:txBody>
                    <a:bodyPr/>
                    <a:lstStyle/>
                    <a:p>
                      <a:pPr marL="0" marR="0" lvl="0" indent="0" algn="ctr" rtl="0">
                        <a:lnSpc>
                          <a:spcPct val="100000"/>
                        </a:lnSpc>
                        <a:spcBef>
                          <a:spcPts val="0"/>
                        </a:spcBef>
                        <a:spcAft>
                          <a:spcPts val="0"/>
                        </a:spcAft>
                        <a:buClr>
                          <a:srgbClr val="000000"/>
                        </a:buClr>
                        <a:buSzPts val="1400"/>
                        <a:buFont typeface="Arial"/>
                        <a:buNone/>
                      </a:pPr>
                      <a:r>
                        <a:rPr lang="ja-JP" sz="1000" u="none" strike="noStrike" cap="none"/>
                        <a:t>項目</a:t>
                      </a:r>
                      <a:endParaRPr sz="1000" u="none" strike="noStrike" cap="none"/>
                    </a:p>
                  </a:txBody>
                  <a:tcPr marL="63312" marR="63312" marT="31656" marB="31656" anchor="ctr">
                    <a:solidFill>
                      <a:schemeClr val="accent1"/>
                    </a:solidFill>
                  </a:tcPr>
                </a:tc>
                <a:tc h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000" u="none" strike="noStrike" cap="none" dirty="0"/>
                        <a:t>コントローラ</a:t>
                      </a:r>
                      <a:endParaRPr sz="1000" u="none" strike="noStrike" cap="none" dirty="0"/>
                    </a:p>
                  </a:txBody>
                  <a:tcPr marL="63312" marR="63312" marT="31656" marB="31656" anchor="ctr">
                    <a:solidFill>
                      <a:schemeClr val="accent1"/>
                    </a:solidFill>
                  </a:tcPr>
                </a:tc>
                <a:extLst>
                  <a:ext uri="{0D108BD9-81ED-4DB2-BD59-A6C34878D82A}">
                    <a16:rowId xmlns:a16="http://schemas.microsoft.com/office/drawing/2014/main" val="10000"/>
                  </a:ext>
                </a:extLst>
              </a:tr>
              <a:tr h="420224">
                <a:tc gridSpan="2">
                  <a:txBody>
                    <a:bodyPr/>
                    <a:lstStyle/>
                    <a:p>
                      <a:pPr marL="0" marR="0" lvl="0" indent="0" algn="ctr" rtl="0">
                        <a:lnSpc>
                          <a:spcPct val="100000"/>
                        </a:lnSpc>
                        <a:spcBef>
                          <a:spcPts val="0"/>
                        </a:spcBef>
                        <a:spcAft>
                          <a:spcPts val="0"/>
                        </a:spcAft>
                        <a:buClr>
                          <a:schemeClr val="lt1"/>
                        </a:buClr>
                        <a:buSzPts val="1400"/>
                        <a:buFont typeface="Calibri"/>
                        <a:buNone/>
                      </a:pPr>
                      <a:r>
                        <a:rPr lang="ja-JP" sz="1000" b="1" u="none" strike="noStrike" cap="none">
                          <a:solidFill>
                            <a:schemeClr val="lt1"/>
                          </a:solidFill>
                        </a:rPr>
                        <a:t>帯域</a:t>
                      </a:r>
                      <a:endParaRPr sz="1000" u="none" strike="noStrike" cap="none"/>
                    </a:p>
                  </a:txBody>
                  <a:tcPr marL="63312" marR="63312" marT="31656" marB="31656" anchor="ctr"/>
                </a:tc>
                <a:tc hMerge="1">
                  <a:txBody>
                    <a:bodyPr/>
                    <a:lstStyle/>
                    <a:p>
                      <a:endParaRPr lang="ja-JP"/>
                    </a:p>
                  </a:txBody>
                  <a:tcPr/>
                </a:tc>
                <a:tc>
                  <a:txBody>
                    <a:bodyPr/>
                    <a:lstStyle/>
                    <a:p>
                      <a:pPr marL="0" marR="0" lvl="0" indent="0" algn="l" rtl="0">
                        <a:lnSpc>
                          <a:spcPct val="100000"/>
                        </a:lnSpc>
                        <a:spcBef>
                          <a:spcPts val="0"/>
                        </a:spcBef>
                        <a:spcAft>
                          <a:spcPts val="0"/>
                        </a:spcAft>
                        <a:buClr>
                          <a:srgbClr val="000000"/>
                        </a:buClr>
                        <a:buSzPts val="1400"/>
                        <a:buFont typeface="Arial"/>
                        <a:buNone/>
                      </a:pPr>
                      <a:endParaRPr sz="1000" u="none" strike="noStrike" cap="none"/>
                    </a:p>
                  </a:txBody>
                  <a:tcPr marL="63312" marR="63312" marT="31656" marB="31656" anchor="ctr"/>
                </a:tc>
                <a:extLst>
                  <a:ext uri="{0D108BD9-81ED-4DB2-BD59-A6C34878D82A}">
                    <a16:rowId xmlns:a16="http://schemas.microsoft.com/office/drawing/2014/main" val="10001"/>
                  </a:ext>
                </a:extLst>
              </a:tr>
              <a:tr h="420224">
                <a:tc rowSpan="3">
                  <a:txBody>
                    <a:bodyPr/>
                    <a:lstStyle/>
                    <a:p>
                      <a:pPr marL="0" marR="0" lvl="0" indent="0" algn="ctr" rtl="0">
                        <a:lnSpc>
                          <a:spcPct val="100000"/>
                        </a:lnSpc>
                        <a:spcBef>
                          <a:spcPts val="0"/>
                        </a:spcBef>
                        <a:spcAft>
                          <a:spcPts val="0"/>
                        </a:spcAft>
                        <a:buClr>
                          <a:srgbClr val="000000"/>
                        </a:buClr>
                        <a:buSzPts val="1600"/>
                        <a:buFont typeface="Arial"/>
                        <a:buNone/>
                      </a:pPr>
                      <a:r>
                        <a:rPr lang="ja-JP" sz="1100" u="none" strike="noStrike" cap="none"/>
                        <a:t>送信側</a:t>
                      </a:r>
                      <a:endParaRPr sz="1000" u="none" strike="noStrike" cap="none"/>
                    </a:p>
                  </a:txBody>
                  <a:tcPr marL="63312" marR="63312" marT="31656" marB="31656" anchor="ctr">
                    <a:solidFill>
                      <a:schemeClr val="accent6"/>
                    </a:solidFill>
                  </a:tcPr>
                </a:tc>
                <a:tc>
                  <a:txBody>
                    <a:bodyPr/>
                    <a:lstStyle/>
                    <a:p>
                      <a:pPr marL="0" marR="0" lvl="0" indent="0" algn="ctr" rtl="0">
                        <a:lnSpc>
                          <a:spcPct val="100000"/>
                        </a:lnSpc>
                        <a:spcBef>
                          <a:spcPts val="0"/>
                        </a:spcBef>
                        <a:spcAft>
                          <a:spcPts val="0"/>
                        </a:spcAft>
                        <a:buClr>
                          <a:schemeClr val="lt1"/>
                        </a:buClr>
                        <a:buSzPts val="1400"/>
                        <a:buFont typeface="Calibri"/>
                        <a:buNone/>
                      </a:pPr>
                      <a:r>
                        <a:rPr lang="ja-JP" sz="1000" b="1" u="none" strike="noStrike" cap="none">
                          <a:solidFill>
                            <a:schemeClr val="lt1"/>
                          </a:solidFill>
                        </a:rPr>
                        <a:t>機器名</a:t>
                      </a:r>
                      <a:endParaRPr sz="1000" b="1" u="none" strike="noStrike" cap="none">
                        <a:solidFill>
                          <a:schemeClr val="lt1"/>
                        </a:solidFill>
                      </a:endParaRPr>
                    </a:p>
                  </a:txBody>
                  <a:tcPr marL="63312" marR="63312" marT="31656" marB="31656" anchor="ctr">
                    <a:solidFill>
                      <a:schemeClr val="accent6"/>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000" u="none" strike="noStrike" cap="none" dirty="0"/>
                    </a:p>
                  </a:txBody>
                  <a:tcPr marL="63312" marR="63312" marT="31656" marB="31656" anchor="ctr">
                    <a:solidFill>
                      <a:srgbClr val="C4E0B2"/>
                    </a:solidFill>
                  </a:tcPr>
                </a:tc>
                <a:extLst>
                  <a:ext uri="{0D108BD9-81ED-4DB2-BD59-A6C34878D82A}">
                    <a16:rowId xmlns:a16="http://schemas.microsoft.com/office/drawing/2014/main" val="10002"/>
                  </a:ext>
                </a:extLst>
              </a:tr>
              <a:tr h="420224">
                <a:tc v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000" b="1" u="none" strike="noStrike" cap="none">
                          <a:solidFill>
                            <a:schemeClr val="lt1"/>
                          </a:solidFill>
                        </a:rPr>
                        <a:t>型式 </a:t>
                      </a:r>
                      <a:r>
                        <a:rPr lang="ja-JP" sz="800" b="1" u="none" strike="noStrike" cap="none">
                          <a:solidFill>
                            <a:schemeClr val="lt1"/>
                          </a:solidFill>
                        </a:rPr>
                        <a:t>又は </a:t>
                      </a:r>
                      <a:r>
                        <a:rPr lang="ja-JP" sz="1000" b="1" u="none" strike="noStrike" cap="none">
                          <a:solidFill>
                            <a:schemeClr val="lt1"/>
                          </a:solidFill>
                        </a:rPr>
                        <a:t>名称</a:t>
                      </a:r>
                      <a:endParaRPr sz="1000" u="none" strike="noStrike" cap="none"/>
                    </a:p>
                  </a:txBody>
                  <a:tcPr marL="63312" marR="63312" marT="31656" marB="31656" anchor="ctr">
                    <a:solidFill>
                      <a:schemeClr val="accent6"/>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000" u="none" strike="noStrike" cap="none" dirty="0"/>
                    </a:p>
                  </a:txBody>
                  <a:tcPr marL="63312" marR="63312" marT="31656" marB="31656" anchor="ctr">
                    <a:solidFill>
                      <a:srgbClr val="E1EFD8"/>
                    </a:solidFill>
                  </a:tcPr>
                </a:tc>
                <a:extLst>
                  <a:ext uri="{0D108BD9-81ED-4DB2-BD59-A6C34878D82A}">
                    <a16:rowId xmlns:a16="http://schemas.microsoft.com/office/drawing/2014/main" val="10003"/>
                  </a:ext>
                </a:extLst>
              </a:tr>
              <a:tr h="420224">
                <a:tc v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000" b="1" u="none" strike="noStrike" cap="none">
                          <a:solidFill>
                            <a:schemeClr val="lt1"/>
                          </a:solidFill>
                        </a:rPr>
                        <a:t>技適番号</a:t>
                      </a:r>
                      <a:endParaRPr sz="1000" u="none" strike="noStrike" cap="none"/>
                    </a:p>
                  </a:txBody>
                  <a:tcPr marL="63312" marR="63312" marT="31656" marB="31656" anchor="ctr">
                    <a:solidFill>
                      <a:schemeClr val="accent6"/>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000" u="none" strike="noStrike" cap="none"/>
                    </a:p>
                  </a:txBody>
                  <a:tcPr marL="63312" marR="63312" marT="31656" marB="31656" anchor="ctr">
                    <a:solidFill>
                      <a:srgbClr val="C4E0B2"/>
                    </a:solidFill>
                  </a:tcPr>
                </a:tc>
                <a:extLst>
                  <a:ext uri="{0D108BD9-81ED-4DB2-BD59-A6C34878D82A}">
                    <a16:rowId xmlns:a16="http://schemas.microsoft.com/office/drawing/2014/main" val="10004"/>
                  </a:ext>
                </a:extLst>
              </a:tr>
              <a:tr h="420224">
                <a:tc rowSpan="2">
                  <a:txBody>
                    <a:bodyPr/>
                    <a:lstStyle/>
                    <a:p>
                      <a:pPr marL="0" marR="0" lvl="0" indent="0" algn="ctr" rtl="0">
                        <a:lnSpc>
                          <a:spcPct val="100000"/>
                        </a:lnSpc>
                        <a:spcBef>
                          <a:spcPts val="0"/>
                        </a:spcBef>
                        <a:spcAft>
                          <a:spcPts val="0"/>
                        </a:spcAft>
                        <a:buClr>
                          <a:srgbClr val="000000"/>
                        </a:buClr>
                        <a:buSzPts val="1600"/>
                        <a:buFont typeface="Arial"/>
                        <a:buNone/>
                      </a:pPr>
                      <a:r>
                        <a:rPr lang="ja-JP" sz="1100" u="none" strike="noStrike" cap="none" dirty="0"/>
                        <a:t>受信側</a:t>
                      </a:r>
                      <a:endParaRPr sz="1100" u="none" strike="noStrike" cap="none" dirty="0"/>
                    </a:p>
                  </a:txBody>
                  <a:tcPr marL="63312" marR="63312" marT="31656" marB="31656" anchor="ctr">
                    <a:solidFill>
                      <a:schemeClr val="accent2"/>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000" b="1" u="none" strike="noStrike" cap="none">
                          <a:solidFill>
                            <a:schemeClr val="lt1"/>
                          </a:solidFill>
                        </a:rPr>
                        <a:t>型式 </a:t>
                      </a:r>
                      <a:r>
                        <a:rPr lang="ja-JP" sz="700" b="1" u="none" strike="noStrike" cap="none">
                          <a:solidFill>
                            <a:schemeClr val="lt1"/>
                          </a:solidFill>
                        </a:rPr>
                        <a:t>又は </a:t>
                      </a:r>
                      <a:r>
                        <a:rPr lang="ja-JP" sz="1000" b="1" u="none" strike="noStrike" cap="none">
                          <a:solidFill>
                            <a:schemeClr val="lt1"/>
                          </a:solidFill>
                        </a:rPr>
                        <a:t>名称</a:t>
                      </a:r>
                      <a:endParaRPr sz="1000" u="none" strike="noStrike" cap="none"/>
                    </a:p>
                  </a:txBody>
                  <a:tcPr marL="63312" marR="63312" marT="31656" marB="31656" anchor="ctr">
                    <a:solidFill>
                      <a:schemeClr val="accent2"/>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000" u="none" strike="noStrike" cap="none"/>
                    </a:p>
                  </a:txBody>
                  <a:tcPr marL="63312" marR="63312" marT="31656" marB="31656" anchor="ctr">
                    <a:solidFill>
                      <a:srgbClr val="FBE4D4"/>
                    </a:solidFill>
                  </a:tcPr>
                </a:tc>
                <a:extLst>
                  <a:ext uri="{0D108BD9-81ED-4DB2-BD59-A6C34878D82A}">
                    <a16:rowId xmlns:a16="http://schemas.microsoft.com/office/drawing/2014/main" val="10005"/>
                  </a:ext>
                </a:extLst>
              </a:tr>
              <a:tr h="420224">
                <a:tc v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000" b="1" u="none" strike="noStrike" cap="none">
                          <a:solidFill>
                            <a:schemeClr val="lt1"/>
                          </a:solidFill>
                        </a:rPr>
                        <a:t>技適番号</a:t>
                      </a:r>
                      <a:endParaRPr sz="1000" u="none" strike="noStrike" cap="none"/>
                    </a:p>
                  </a:txBody>
                  <a:tcPr marL="63312" marR="63312" marT="31656" marB="31656" anchor="ctr">
                    <a:solidFill>
                      <a:schemeClr val="accent2"/>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000" u="none" strike="noStrike" cap="none" dirty="0"/>
                    </a:p>
                  </a:txBody>
                  <a:tcPr marL="63312" marR="63312" marT="31656" marB="31656" anchor="ctr">
                    <a:solidFill>
                      <a:srgbClr val="F7CAAC"/>
                    </a:solidFill>
                  </a:tcPr>
                </a:tc>
                <a:extLst>
                  <a:ext uri="{0D108BD9-81ED-4DB2-BD59-A6C34878D82A}">
                    <a16:rowId xmlns:a16="http://schemas.microsoft.com/office/drawing/2014/main" val="10006"/>
                  </a:ext>
                </a:extLst>
              </a:tr>
            </a:tbl>
          </a:graphicData>
        </a:graphic>
      </p:graphicFrame>
      <p:sp>
        <p:nvSpPr>
          <p:cNvPr id="3" name="正方形/長方形 2">
            <a:extLst>
              <a:ext uri="{FF2B5EF4-FFF2-40B4-BE49-F238E27FC236}">
                <a16:creationId xmlns:a16="http://schemas.microsoft.com/office/drawing/2014/main" id="{9009A7CE-85B4-836A-D726-05CF20CAE79A}"/>
              </a:ext>
            </a:extLst>
          </p:cNvPr>
          <p:cNvSpPr/>
          <p:nvPr/>
        </p:nvSpPr>
        <p:spPr>
          <a:xfrm>
            <a:off x="419990" y="3493513"/>
            <a:ext cx="6017861" cy="1319504"/>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◆ロボットの説明は「</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（①構成</a:t>
            </a: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「②無線」・</a:t>
            </a: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③</a:t>
            </a: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詳細図」・「</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④</a:t>
            </a: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機構説明」が１セットです。</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algn="l"/>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◆アイデアシートは１５ページ程度にまとめること！（表紙も含む）</a:t>
            </a:r>
            <a:endParaRPr kumimoji="1" lang="en-US" altLang="ja-JP" b="1" baseline="0"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最大展開サイズが、</a:t>
            </a:r>
            <a:r>
              <a:rPr kumimoji="1" lang="ja-JP" altLang="en-US" b="1" baseline="0" dirty="0">
                <a:solidFill>
                  <a:srgbClr val="FF0000"/>
                </a:solidFill>
                <a:effectLst/>
                <a:latin typeface="BIZ UDPゴシック" panose="020B0400000000000000" pitchFamily="50" charset="-128"/>
                <a:ea typeface="BIZ UDPゴシック" panose="020B0400000000000000" pitchFamily="50" charset="-128"/>
              </a:rPr>
              <a:t>縦</a:t>
            </a:r>
            <a:r>
              <a:rPr kumimoji="1" lang="en-US" altLang="ja-JP" b="1" dirty="0">
                <a:solidFill>
                  <a:srgbClr val="FF0000"/>
                </a:solidFill>
                <a:latin typeface="BIZ UDPゴシック" panose="020B0400000000000000" pitchFamily="50" charset="-128"/>
                <a:ea typeface="BIZ UDPゴシック" panose="020B0400000000000000" pitchFamily="50" charset="-128"/>
              </a:rPr>
              <a:t>12</a:t>
            </a:r>
            <a:r>
              <a:rPr kumimoji="1" lang="ja-JP" altLang="en-US" b="1" dirty="0">
                <a:solidFill>
                  <a:srgbClr val="FF0000"/>
                </a:solidFill>
                <a:latin typeface="BIZ UDPゴシック" panose="020B0400000000000000" pitchFamily="50" charset="-128"/>
                <a:ea typeface="BIZ UDPゴシック" panose="020B0400000000000000" pitchFamily="50" charset="-128"/>
              </a:rPr>
              <a:t>００</a:t>
            </a:r>
            <a:r>
              <a:rPr kumimoji="1" lang="en-US" altLang="ja-JP" b="1" baseline="0" dirty="0">
                <a:solidFill>
                  <a:srgbClr val="FF0000"/>
                </a:solidFill>
                <a:effectLst/>
                <a:latin typeface="BIZ UDPゴシック" panose="020B0400000000000000" pitchFamily="50" charset="-128"/>
                <a:ea typeface="BIZ UDPゴシック" panose="020B0400000000000000" pitchFamily="50" charset="-128"/>
              </a:rPr>
              <a:t>mm×</a:t>
            </a:r>
            <a:r>
              <a:rPr kumimoji="1" lang="ja-JP" altLang="en-US" b="1" baseline="0" dirty="0">
                <a:solidFill>
                  <a:srgbClr val="FF0000"/>
                </a:solidFill>
                <a:effectLst/>
                <a:latin typeface="BIZ UDPゴシック" panose="020B0400000000000000" pitchFamily="50" charset="-128"/>
                <a:ea typeface="BIZ UDPゴシック" panose="020B0400000000000000" pitchFamily="50" charset="-128"/>
              </a:rPr>
              <a:t>横</a:t>
            </a:r>
            <a:r>
              <a:rPr kumimoji="1" lang="en-US" altLang="ja-JP" b="1" dirty="0">
                <a:solidFill>
                  <a:srgbClr val="FF0000"/>
                </a:solidFill>
                <a:latin typeface="BIZ UDPゴシック" panose="020B0400000000000000" pitchFamily="50" charset="-128"/>
                <a:ea typeface="BIZ UDPゴシック" panose="020B0400000000000000" pitchFamily="50" charset="-128"/>
              </a:rPr>
              <a:t>12</a:t>
            </a:r>
            <a:r>
              <a:rPr kumimoji="1" lang="ja-JP" altLang="en-US" b="1" baseline="0" dirty="0">
                <a:solidFill>
                  <a:srgbClr val="FF0000"/>
                </a:solidFill>
                <a:effectLst/>
                <a:latin typeface="BIZ UDPゴシック" panose="020B0400000000000000" pitchFamily="50" charset="-128"/>
                <a:ea typeface="BIZ UDPゴシック" panose="020B0400000000000000" pitchFamily="50" charset="-128"/>
              </a:rPr>
              <a:t>００</a:t>
            </a:r>
            <a:r>
              <a:rPr kumimoji="1" lang="en-US" altLang="ja-JP" b="1" baseline="0" dirty="0">
                <a:solidFill>
                  <a:srgbClr val="FF0000"/>
                </a:solidFill>
                <a:effectLst/>
                <a:latin typeface="BIZ UDPゴシック" panose="020B0400000000000000" pitchFamily="50" charset="-128"/>
                <a:ea typeface="BIZ UDPゴシック" panose="020B0400000000000000" pitchFamily="50" charset="-128"/>
              </a:rPr>
              <a:t>mm×</a:t>
            </a:r>
            <a:r>
              <a:rPr kumimoji="1" lang="ja-JP" altLang="en-US" b="1" baseline="0" dirty="0">
                <a:solidFill>
                  <a:srgbClr val="FF0000"/>
                </a:solidFill>
                <a:effectLst/>
                <a:latin typeface="BIZ UDPゴシック" panose="020B0400000000000000" pitchFamily="50" charset="-128"/>
                <a:ea typeface="BIZ UDPゴシック" panose="020B0400000000000000" pitchFamily="50" charset="-128"/>
              </a:rPr>
              <a:t>高さ</a:t>
            </a:r>
            <a:r>
              <a:rPr kumimoji="1" lang="en-US" altLang="ja-JP" b="1" dirty="0">
                <a:solidFill>
                  <a:srgbClr val="FF0000"/>
                </a:solidFill>
                <a:latin typeface="BIZ UDPゴシック" panose="020B0400000000000000" pitchFamily="50" charset="-128"/>
                <a:ea typeface="BIZ UDPゴシック" panose="020B0400000000000000" pitchFamily="50" charset="-128"/>
              </a:rPr>
              <a:t>10</a:t>
            </a:r>
            <a:r>
              <a:rPr kumimoji="1" lang="en-US" altLang="ja-JP" b="1" baseline="0" dirty="0">
                <a:solidFill>
                  <a:srgbClr val="FF0000"/>
                </a:solidFill>
                <a:effectLst/>
                <a:latin typeface="BIZ UDPゴシック" panose="020B0400000000000000" pitchFamily="50" charset="-128"/>
                <a:ea typeface="BIZ UDPゴシック" panose="020B0400000000000000" pitchFamily="50" charset="-128"/>
              </a:rPr>
              <a:t>00mm</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以下に収まること。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◆すべてのロボットがスタートゾーンに入ること。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◆計量・計測については、全てのロボットの底面が床に付いた状態でこのサイズを満たすこと。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lvl="0">
              <a:buClrTx/>
              <a:defRPr/>
            </a:pPr>
            <a:r>
              <a:rPr kumimoji="1" lang="ja-JP" altLang="ja-JP" b="1" dirty="0">
                <a:solidFill>
                  <a:sysClr val="windowText" lastClr="000000"/>
                </a:solidFill>
                <a:latin typeface="BIZ UDPゴシック" panose="020B0400000000000000" pitchFamily="50" charset="-128"/>
                <a:ea typeface="BIZ UDPゴシック" panose="020B0400000000000000" pitchFamily="50" charset="-128"/>
              </a:rPr>
              <a:t>◆</a:t>
            </a:r>
            <a:r>
              <a:rPr kumimoji="1" lang="en-US" altLang="ja-JP" b="1" dirty="0">
                <a:solidFill>
                  <a:sysClr val="windowText" lastClr="000000"/>
                </a:solidFill>
                <a:latin typeface="BIZ UDPゴシック" panose="020B0400000000000000" pitchFamily="50" charset="-128"/>
                <a:ea typeface="BIZ UDPゴシック" panose="020B0400000000000000" pitchFamily="50" charset="-128"/>
              </a:rPr>
              <a:t>【</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動力</a:t>
            </a:r>
            <a:r>
              <a:rPr kumimoji="1" lang="en-US" altLang="ja-JP" b="1" dirty="0">
                <a:solidFill>
                  <a:sysClr val="windowText" lastClr="000000"/>
                </a:solidFill>
                <a:latin typeface="BIZ UDPゴシック" panose="020B0400000000000000" pitchFamily="50" charset="-128"/>
                <a:ea typeface="BIZ UDPゴシック" panose="020B0400000000000000" pitchFamily="50" charset="-128"/>
              </a:rPr>
              <a:t>】</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・何をどれだけ使用するかを記載</a:t>
            </a:r>
          </a:p>
          <a:p>
            <a:pPr lvl="0">
              <a:buClrTx/>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　　　　　　　例）</a:t>
            </a:r>
            <a:r>
              <a:rPr kumimoji="1" lang="en-US" altLang="ja-JP" b="1" dirty="0">
                <a:solidFill>
                  <a:sysClr val="windowText" lastClr="000000"/>
                </a:solidFill>
                <a:latin typeface="BIZ UDPゴシック" panose="020B0400000000000000" pitchFamily="50" charset="-128"/>
                <a:ea typeface="BIZ UDPゴシック" panose="020B0400000000000000" pitchFamily="50" charset="-128"/>
              </a:rPr>
              <a:t>12V</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バッテリー</a:t>
            </a:r>
            <a:r>
              <a:rPr kumimoji="1" lang="en-US" altLang="ja-JP" b="1" dirty="0">
                <a:solidFill>
                  <a:sysClr val="windowText" lastClr="000000"/>
                </a:solidFill>
                <a:latin typeface="BIZ UDPゴシック" panose="020B0400000000000000" pitchFamily="50" charset="-128"/>
                <a:ea typeface="BIZ UDPゴシック" panose="020B0400000000000000" pitchFamily="50" charset="-128"/>
              </a:rPr>
              <a:t>×</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２本、圧縮空気エアタンク</a:t>
            </a:r>
            <a:r>
              <a:rPr kumimoji="1" lang="en-US" altLang="ja-JP" b="1" dirty="0">
                <a:solidFill>
                  <a:sysClr val="windowText" lastClr="000000"/>
                </a:solidFill>
                <a:latin typeface="BIZ UDPゴシック" panose="020B0400000000000000" pitchFamily="50" charset="-128"/>
                <a:ea typeface="BIZ UDPゴシック" panose="020B0400000000000000" pitchFamily="50" charset="-128"/>
              </a:rPr>
              <a:t>10L×1</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本</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b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b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ja-JP" altLang="ja-JP" dirty="0">
              <a:effectLst/>
              <a:latin typeface="BIZ UDPゴシック" panose="020B0400000000000000" pitchFamily="50" charset="-128"/>
              <a:ea typeface="BIZ UDPゴシック" panose="020B0400000000000000" pitchFamily="50" charset="-128"/>
            </a:endParaRPr>
          </a:p>
          <a:p>
            <a:pPr algn="l"/>
            <a:endParaRPr kumimoji="1" lang="en-US" altLang="ja-JP" b="1" baseline="0"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p:txBody>
      </p:sp>
      <p:sp>
        <p:nvSpPr>
          <p:cNvPr id="4" name="Google Shape;107;p3">
            <a:extLst>
              <a:ext uri="{FF2B5EF4-FFF2-40B4-BE49-F238E27FC236}">
                <a16:creationId xmlns:a16="http://schemas.microsoft.com/office/drawing/2014/main" id="{681B73FF-A74B-A509-7D4B-0CC35CCAFD23}"/>
              </a:ext>
            </a:extLst>
          </p:cNvPr>
          <p:cNvSpPr txBox="1">
            <a:spLocks/>
          </p:cNvSpPr>
          <p:nvPr/>
        </p:nvSpPr>
        <p:spPr>
          <a:xfrm>
            <a:off x="125107" y="4848662"/>
            <a:ext cx="6407454"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662" dirty="0"/>
              <a:t>②無線</a:t>
            </a:r>
          </a:p>
        </p:txBody>
      </p:sp>
      <p:sp>
        <p:nvSpPr>
          <p:cNvPr id="5" name="正方形/長方形 4">
            <a:extLst>
              <a:ext uri="{FF2B5EF4-FFF2-40B4-BE49-F238E27FC236}">
                <a16:creationId xmlns:a16="http://schemas.microsoft.com/office/drawing/2014/main" id="{35EC682C-BE22-C083-2E54-D3D0B1F2832C}"/>
              </a:ext>
            </a:extLst>
          </p:cNvPr>
          <p:cNvSpPr/>
          <p:nvPr/>
        </p:nvSpPr>
        <p:spPr>
          <a:xfrm>
            <a:off x="420069" y="8261726"/>
            <a:ext cx="6017862" cy="1214767"/>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buClrTx/>
              <a:defRPr/>
            </a:pPr>
            <a:r>
              <a:rPr kumimoji="1" lang="ja-JP" altLang="ja-JP" b="1" dirty="0">
                <a:solidFill>
                  <a:schemeClr val="tx1"/>
                </a:solidFill>
                <a:latin typeface="BIZ UDPゴシック" panose="020B0400000000000000" pitchFamily="50" charset="-128"/>
                <a:ea typeface="BIZ UDPゴシック" panose="020B0400000000000000" pitchFamily="50" charset="-128"/>
              </a:rPr>
              <a:t>◆</a:t>
            </a:r>
            <a:r>
              <a:rPr kumimoji="1" lang="en-US" altLang="ja-JP" b="1" dirty="0">
                <a:solidFill>
                  <a:schemeClr val="tx1"/>
                </a:solidFill>
                <a:latin typeface="BIZ UDPゴシック" panose="020B0400000000000000" pitchFamily="50" charset="-128"/>
                <a:ea typeface="BIZ UDPゴシック" panose="020B0400000000000000" pitchFamily="50" charset="-128"/>
              </a:rPr>
              <a:t>【</a:t>
            </a:r>
            <a:r>
              <a:rPr kumimoji="1" lang="ja-JP" altLang="en-US" b="1" dirty="0">
                <a:solidFill>
                  <a:schemeClr val="tx1"/>
                </a:solidFill>
                <a:latin typeface="BIZ UDPゴシック" panose="020B0400000000000000" pitchFamily="50" charset="-128"/>
                <a:ea typeface="BIZ UDPゴシック" panose="020B0400000000000000" pitchFamily="50" charset="-128"/>
              </a:rPr>
              <a:t>帯域</a:t>
            </a:r>
            <a:r>
              <a:rPr kumimoji="1" lang="en-US" altLang="ja-JP" b="1" dirty="0">
                <a:solidFill>
                  <a:schemeClr val="tx1"/>
                </a:solidFill>
                <a:latin typeface="BIZ UDPゴシック" panose="020B0400000000000000" pitchFamily="50" charset="-128"/>
                <a:ea typeface="BIZ UDPゴシック" panose="020B0400000000000000" pitchFamily="50" charset="-128"/>
              </a:rPr>
              <a:t>】</a:t>
            </a:r>
            <a:r>
              <a:rPr kumimoji="1" lang="ja-JP" altLang="ja-JP" b="1" dirty="0">
                <a:solidFill>
                  <a:schemeClr val="tx1"/>
                </a:solidFill>
                <a:latin typeface="BIZ UDPゴシック" panose="020B0400000000000000" pitchFamily="50" charset="-128"/>
                <a:ea typeface="BIZ UDPゴシック" panose="020B0400000000000000" pitchFamily="50" charset="-128"/>
              </a:rPr>
              <a:t>例）</a:t>
            </a:r>
            <a:r>
              <a:rPr kumimoji="1" lang="en-US" altLang="ja-JP" b="1" dirty="0">
                <a:solidFill>
                  <a:schemeClr val="tx1"/>
                </a:solidFill>
                <a:latin typeface="BIZ UDPゴシック" panose="020B0400000000000000" pitchFamily="50" charset="-128"/>
                <a:ea typeface="BIZ UDPゴシック" panose="020B0400000000000000" pitchFamily="50" charset="-128"/>
              </a:rPr>
              <a:t>2.45GHz</a:t>
            </a:r>
          </a:p>
          <a:p>
            <a:pPr>
              <a:buClrTx/>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a:t>
            </a:r>
            <a:r>
              <a:rPr kumimoji="1" lang="en-US" altLang="ja-JP" b="1" dirty="0">
                <a:solidFill>
                  <a:sysClr val="windowText" lastClr="000000"/>
                </a:solidFill>
                <a:latin typeface="BIZ UDPゴシック" panose="020B0400000000000000" pitchFamily="50" charset="-128"/>
                <a:ea typeface="BIZ UDPゴシック" panose="020B0400000000000000" pitchFamily="50" charset="-128"/>
              </a:rPr>
              <a:t>【</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機器名</a:t>
            </a:r>
            <a:r>
              <a:rPr kumimoji="1" lang="en-US" altLang="ja-JP" b="1" dirty="0">
                <a:solidFill>
                  <a:sysClr val="windowText" lastClr="000000"/>
                </a:solidFill>
                <a:latin typeface="BIZ UDPゴシック" panose="020B0400000000000000" pitchFamily="50" charset="-128"/>
                <a:ea typeface="BIZ UDPゴシック" panose="020B0400000000000000" pitchFamily="50" charset="-128"/>
              </a:rPr>
              <a:t>】</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例）○○社製無線コントローラー、自作コントローラー など</a:t>
            </a:r>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dirty="0">
                <a:solidFill>
                  <a:schemeClr val="tx1"/>
                </a:solidFill>
                <a:effectLst/>
                <a:latin typeface="BIZ UDPゴシック" panose="020B0400000000000000" pitchFamily="50" charset="-128"/>
                <a:ea typeface="BIZ UDPゴシック" panose="020B0400000000000000" pitchFamily="50" charset="-128"/>
              </a:rPr>
              <a:t>◆</a:t>
            </a:r>
            <a:r>
              <a:rPr kumimoji="1" lang="en-US" altLang="ja-JP" b="1" dirty="0">
                <a:solidFill>
                  <a:schemeClr val="tx1"/>
                </a:solidFill>
                <a:effectLst/>
                <a:latin typeface="BIZ UDPゴシック" panose="020B0400000000000000" pitchFamily="50" charset="-128"/>
                <a:ea typeface="BIZ UDPゴシック" panose="020B0400000000000000" pitchFamily="50" charset="-128"/>
              </a:rPr>
              <a:t>【</a:t>
            </a:r>
            <a:r>
              <a:rPr kumimoji="1" lang="ja-JP" altLang="en-US" b="1" dirty="0">
                <a:solidFill>
                  <a:schemeClr val="tx1"/>
                </a:solidFill>
                <a:effectLst/>
                <a:latin typeface="BIZ UDPゴシック" panose="020B0400000000000000" pitchFamily="50" charset="-128"/>
                <a:ea typeface="BIZ UDPゴシック" panose="020B0400000000000000" pitchFamily="50" charset="-128"/>
              </a:rPr>
              <a:t>型式又は名称</a:t>
            </a:r>
            <a:r>
              <a:rPr kumimoji="1" lang="en-US" altLang="ja-JP" b="1" dirty="0">
                <a:solidFill>
                  <a:schemeClr val="tx1"/>
                </a:solidFill>
                <a:effectLst/>
                <a:latin typeface="BIZ UDPゴシック" panose="020B0400000000000000" pitchFamily="50" charset="-128"/>
                <a:ea typeface="BIZ UDPゴシック" panose="020B0400000000000000" pitchFamily="50" charset="-128"/>
              </a:rPr>
              <a:t>】</a:t>
            </a:r>
            <a:r>
              <a:rPr kumimoji="1" lang="ja-JP" altLang="en-US" b="1" dirty="0">
                <a:solidFill>
                  <a:schemeClr val="tx1"/>
                </a:solidFill>
                <a:effectLst/>
                <a:latin typeface="BIZ UDPゴシック" panose="020B0400000000000000" pitchFamily="50" charset="-128"/>
                <a:ea typeface="BIZ UDPゴシック" panose="020B0400000000000000" pitchFamily="50" charset="-128"/>
              </a:rPr>
              <a:t>例）</a:t>
            </a:r>
            <a:r>
              <a:rPr kumimoji="1" lang="en-US" altLang="ja-JP" b="1" dirty="0" err="1">
                <a:solidFill>
                  <a:schemeClr val="tx1"/>
                </a:solidFill>
                <a:effectLst/>
                <a:latin typeface="BIZ UDPゴシック" panose="020B0400000000000000" pitchFamily="50" charset="-128"/>
                <a:ea typeface="BIZ UDPゴシック" panose="020B0400000000000000" pitchFamily="50" charset="-128"/>
              </a:rPr>
              <a:t>Xbee</a:t>
            </a:r>
            <a:r>
              <a:rPr kumimoji="1" lang="en-US" altLang="ja-JP" b="1" dirty="0">
                <a:solidFill>
                  <a:schemeClr val="tx1"/>
                </a:solidFill>
                <a:effectLst/>
                <a:latin typeface="BIZ UDPゴシック" panose="020B0400000000000000" pitchFamily="50" charset="-128"/>
                <a:ea typeface="BIZ UDPゴシック" panose="020B0400000000000000" pitchFamily="50" charset="-128"/>
              </a:rPr>
              <a:t>-PRO</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dirty="0">
                <a:solidFill>
                  <a:schemeClr val="tx1"/>
                </a:solidFill>
                <a:effectLst/>
                <a:latin typeface="BIZ UDPゴシック" panose="020B0400000000000000" pitchFamily="50" charset="-128"/>
                <a:ea typeface="BIZ UDPゴシック" panose="020B0400000000000000" pitchFamily="50" charset="-128"/>
              </a:rPr>
              <a:t>◆</a:t>
            </a:r>
            <a:r>
              <a:rPr kumimoji="1" lang="en-US" altLang="ja-JP" b="1" dirty="0">
                <a:solidFill>
                  <a:schemeClr val="tx1"/>
                </a:solidFill>
                <a:effectLst/>
                <a:latin typeface="BIZ UDPゴシック" panose="020B0400000000000000" pitchFamily="50" charset="-128"/>
                <a:ea typeface="BIZ UDPゴシック" panose="020B0400000000000000" pitchFamily="50" charset="-128"/>
              </a:rPr>
              <a:t>【</a:t>
            </a:r>
            <a:r>
              <a:rPr kumimoji="1" lang="ja-JP" altLang="en-US" b="1" dirty="0">
                <a:solidFill>
                  <a:schemeClr val="tx1"/>
                </a:solidFill>
                <a:effectLst/>
                <a:latin typeface="BIZ UDPゴシック" panose="020B0400000000000000" pitchFamily="50" charset="-128"/>
                <a:ea typeface="BIZ UDPゴシック" panose="020B0400000000000000" pitchFamily="50" charset="-128"/>
              </a:rPr>
              <a:t>技適番号</a:t>
            </a:r>
            <a:r>
              <a:rPr kumimoji="1" lang="en-US" altLang="ja-JP" b="1" dirty="0">
                <a:solidFill>
                  <a:schemeClr val="tx1"/>
                </a:solidFill>
                <a:effectLst/>
                <a:latin typeface="BIZ UDPゴシック" panose="020B0400000000000000" pitchFamily="50" charset="-128"/>
                <a:ea typeface="BIZ UDPゴシック" panose="020B0400000000000000" pitchFamily="50" charset="-128"/>
              </a:rPr>
              <a:t>】</a:t>
            </a:r>
            <a:r>
              <a:rPr kumimoji="1" lang="ja-JP" altLang="ja-JP" b="1" dirty="0">
                <a:solidFill>
                  <a:schemeClr val="tx1"/>
                </a:solidFill>
                <a:effectLst/>
                <a:latin typeface="BIZ UDPゴシック" panose="020B0400000000000000" pitchFamily="50" charset="-128"/>
                <a:ea typeface="BIZ UDPゴシック" panose="020B0400000000000000" pitchFamily="50" charset="-128"/>
              </a:rPr>
              <a:t>例）</a:t>
            </a:r>
            <a:r>
              <a:rPr kumimoji="1" lang="en-US" altLang="ja-JP" b="1" dirty="0">
                <a:solidFill>
                  <a:schemeClr val="tx1"/>
                </a:solidFill>
                <a:effectLst/>
                <a:latin typeface="BIZ UDPゴシック" panose="020B0400000000000000" pitchFamily="50" charset="-128"/>
                <a:ea typeface="BIZ UDPゴシック" panose="020B0400000000000000" pitchFamily="50" charset="-128"/>
              </a:rPr>
              <a:t>005</a:t>
            </a:r>
            <a:r>
              <a:rPr kumimoji="1" lang="ja-JP" altLang="en-US" b="1" dirty="0">
                <a:solidFill>
                  <a:schemeClr val="tx1"/>
                </a:solidFill>
                <a:effectLst/>
                <a:latin typeface="BIZ UDPゴシック" panose="020B0400000000000000" pitchFamily="50" charset="-128"/>
                <a:ea typeface="BIZ UDPゴシック" panose="020B0400000000000000" pitchFamily="50" charset="-128"/>
              </a:rPr>
              <a:t>ＮＹＣＡ</a:t>
            </a:r>
            <a:r>
              <a:rPr kumimoji="1" lang="en-US" altLang="ja-JP" b="1" dirty="0">
                <a:solidFill>
                  <a:schemeClr val="tx1"/>
                </a:solidFill>
                <a:effectLst/>
                <a:latin typeface="BIZ UDPゴシック" panose="020B0400000000000000" pitchFamily="50" charset="-128"/>
                <a:ea typeface="BIZ UDPゴシック" panose="020B0400000000000000" pitchFamily="50" charset="-128"/>
              </a:rPr>
              <a:t>0378</a:t>
            </a:r>
            <a:endParaRPr kumimoji="1" lang="en-US" altLang="ja-JP" b="1" baseline="0"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総務省技適検索</a:t>
            </a:r>
            <a:r>
              <a:rPr kumimoji="1" lang="ja-JP" altLang="en-US" b="1" dirty="0">
                <a:solidFill>
                  <a:schemeClr val="tx1"/>
                </a:solidFill>
                <a:latin typeface="BIZ UDPゴシック" panose="020B0400000000000000" pitchFamily="50" charset="-128"/>
                <a:ea typeface="BIZ UDPゴシック" panose="020B0400000000000000" pitchFamily="50" charset="-128"/>
              </a:rPr>
              <a:t>：</a:t>
            </a:r>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chemeClr val="tx1"/>
                </a:solidFill>
                <a:effectLst/>
                <a:latin typeface="BIZ UDPゴシック" panose="020B0400000000000000" pitchFamily="50" charset="-128"/>
                <a:ea typeface="BIZ UDPゴシック" panose="020B0400000000000000" pitchFamily="50" charset="-128"/>
              </a:rPr>
              <a:t>　</a:t>
            </a:r>
            <a:r>
              <a:rPr kumimoji="1" lang="en-US" altLang="ja-JP" b="1" dirty="0">
                <a:solidFill>
                  <a:schemeClr val="tx1"/>
                </a:solidFill>
                <a:effectLst/>
                <a:latin typeface="BIZ UDPゴシック" panose="020B0400000000000000" pitchFamily="50" charset="-128"/>
                <a:ea typeface="BIZ UDPゴシック" panose="020B0400000000000000" pitchFamily="50" charset="-128"/>
              </a:rPr>
              <a:t>https://www.tele.soumu.go.jp/giteki/SearchServlet?pageID=js01</a:t>
            </a:r>
            <a:endParaRPr lang="ja-JP" altLang="ja-JP"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p:txBody>
      </p:sp>
      <p:sp>
        <p:nvSpPr>
          <p:cNvPr id="6" name="Google Shape;107;p3">
            <a:extLst>
              <a:ext uri="{FF2B5EF4-FFF2-40B4-BE49-F238E27FC236}">
                <a16:creationId xmlns:a16="http://schemas.microsoft.com/office/drawing/2014/main" id="{DE7946E1-A36E-02A6-5424-88A5CE3DFF2A}"/>
              </a:ext>
            </a:extLst>
          </p:cNvPr>
          <p:cNvSpPr txBox="1">
            <a:spLocks/>
          </p:cNvSpPr>
          <p:nvPr/>
        </p:nvSpPr>
        <p:spPr>
          <a:xfrm>
            <a:off x="125107" y="510854"/>
            <a:ext cx="5431394"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662" dirty="0">
                <a:latin typeface="BIZ UDPゴシック" panose="020B0400000000000000" pitchFamily="50" charset="-128"/>
                <a:ea typeface="BIZ UDPゴシック" panose="020B0400000000000000" pitchFamily="50" charset="-128"/>
              </a:rPr>
              <a:t>ロボット１（ロボット名：○○）</a:t>
            </a:r>
          </a:p>
        </p:txBody>
      </p:sp>
      <p:graphicFrame>
        <p:nvGraphicFramePr>
          <p:cNvPr id="12" name="Google Shape;110;p3"/>
          <p:cNvGraphicFramePr/>
          <p:nvPr>
            <p:extLst>
              <p:ext uri="{D42A27DB-BD31-4B8C-83A1-F6EECF244321}">
                <p14:modId xmlns:p14="http://schemas.microsoft.com/office/powerpoint/2010/main" val="3289656431"/>
              </p:ext>
            </p:extLst>
          </p:nvPr>
        </p:nvGraphicFramePr>
        <p:xfrm>
          <a:off x="225233" y="1223904"/>
          <a:ext cx="6407376" cy="615475"/>
        </p:xfrm>
        <a:graphic>
          <a:graphicData uri="http://schemas.openxmlformats.org/drawingml/2006/table">
            <a:tbl>
              <a:tblPr firstRow="1" bandRow="1">
                <a:noFill/>
                <a:tableStyleId>{849DE5FC-D73B-4EBC-8A1B-07B2455009F4}</a:tableStyleId>
              </a:tblPr>
              <a:tblGrid>
                <a:gridCol w="1713076">
                  <a:extLst>
                    <a:ext uri="{9D8B030D-6E8A-4147-A177-3AD203B41FA5}">
                      <a16:colId xmlns:a16="http://schemas.microsoft.com/office/drawing/2014/main" val="20000"/>
                    </a:ext>
                  </a:extLst>
                </a:gridCol>
                <a:gridCol w="1576929">
                  <a:extLst>
                    <a:ext uri="{9D8B030D-6E8A-4147-A177-3AD203B41FA5}">
                      <a16:colId xmlns:a16="http://schemas.microsoft.com/office/drawing/2014/main" val="20001"/>
                    </a:ext>
                  </a:extLst>
                </a:gridCol>
                <a:gridCol w="1560503">
                  <a:extLst>
                    <a:ext uri="{9D8B030D-6E8A-4147-A177-3AD203B41FA5}">
                      <a16:colId xmlns:a16="http://schemas.microsoft.com/office/drawing/2014/main" val="20002"/>
                    </a:ext>
                  </a:extLst>
                </a:gridCol>
                <a:gridCol w="1556868">
                  <a:extLst>
                    <a:ext uri="{9D8B030D-6E8A-4147-A177-3AD203B41FA5}">
                      <a16:colId xmlns:a16="http://schemas.microsoft.com/office/drawing/2014/main" val="20003"/>
                    </a:ext>
                  </a:extLst>
                </a:gridCol>
              </a:tblGrid>
              <a:tr h="256742">
                <a:tc rowSpan="2">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rPr>
                        <a:t>最大展開</a:t>
                      </a:r>
                      <a:r>
                        <a:rPr lang="ja-JP" sz="1200" u="none" strike="noStrike" cap="none" dirty="0">
                          <a:latin typeface="BIZ UDPゴシック" panose="020B0400000000000000" pitchFamily="50" charset="-128"/>
                          <a:ea typeface="BIZ UDPゴシック" panose="020B0400000000000000" pitchFamily="50" charset="-128"/>
                        </a:rPr>
                        <a:t>サイズ</a:t>
                      </a:r>
                      <a:br>
                        <a:rPr lang="ja-JP" altLang="ja-JP" sz="800" b="0" i="0" u="none" strike="noStrike" cap="none" dirty="0">
                          <a:solidFill>
                            <a:schemeClr val="lt1"/>
                          </a:solidFill>
                          <a:effectLst/>
                          <a:latin typeface="Calibri"/>
                          <a:ea typeface="Calibri"/>
                          <a:cs typeface="Calibri"/>
                          <a:sym typeface="Arial"/>
                        </a:rPr>
                      </a:br>
                      <a:r>
                        <a:rPr lang="en-US" altLang="ja-JP" sz="900" b="0" i="0" u="none" strike="noStrike" cap="none" dirty="0">
                          <a:solidFill>
                            <a:schemeClr val="lt1"/>
                          </a:solidFill>
                          <a:effectLst/>
                          <a:latin typeface="Calibri"/>
                          <a:ea typeface="Calibri"/>
                          <a:cs typeface="Calibri"/>
                          <a:sym typeface="Arial"/>
                        </a:rPr>
                        <a:t>1200×1200×1000</a:t>
                      </a:r>
                      <a:r>
                        <a:rPr lang="ja-JP" altLang="ja-JP" sz="900" b="0" i="0" u="none" strike="noStrike" cap="none" dirty="0">
                          <a:solidFill>
                            <a:schemeClr val="lt1"/>
                          </a:solidFill>
                          <a:effectLst/>
                          <a:latin typeface="Calibri"/>
                          <a:ea typeface="Calibri"/>
                          <a:cs typeface="Calibri"/>
                          <a:sym typeface="Arial"/>
                        </a:rPr>
                        <a:t>以下</a:t>
                      </a:r>
                      <a:endParaRPr lang="ja-JP" altLang="ja-JP" sz="1100" dirty="0">
                        <a:effectLst/>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a:solidFill>
                            <a:schemeClr val="lt1"/>
                          </a:solidFill>
                        </a:rPr>
                        <a:t>縦 </a:t>
                      </a:r>
                      <a:endParaRPr sz="1000" u="none" strike="noStrike" cap="none"/>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a:solidFill>
                            <a:schemeClr val="lt1"/>
                          </a:solidFill>
                        </a:rPr>
                        <a:t>横 </a:t>
                      </a:r>
                      <a:endParaRPr sz="1200" b="1" u="none" strike="noStrike" cap="none">
                        <a:solidFill>
                          <a:schemeClr val="lt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rPr>
                        <a:t>高さ </a:t>
                      </a:r>
                      <a:endParaRPr sz="1000" u="none" strike="noStrike" cap="none" dirty="0"/>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358733">
                <a:tc vMerge="1">
                  <a:txBody>
                    <a:bodyPr/>
                    <a:lstStyle/>
                    <a:p>
                      <a:pPr marL="0" marR="0" lvl="0" indent="0" algn="ctr" rtl="0">
                        <a:lnSpc>
                          <a:spcPct val="100000"/>
                        </a:lnSpc>
                        <a:spcBef>
                          <a:spcPts val="0"/>
                        </a:spcBef>
                        <a:spcAft>
                          <a:spcPts val="0"/>
                        </a:spcAft>
                        <a:buClr>
                          <a:srgbClr val="000000"/>
                        </a:buClr>
                        <a:buSzPts val="1800"/>
                        <a:buFont typeface="Arial"/>
                        <a:buNone/>
                      </a:pPr>
                      <a:endParaRPr lang="ja-JP" altLang="en-US" sz="1000" u="none" strike="noStrike" cap="none" dirty="0"/>
                    </a:p>
                  </a:txBody>
                  <a:tcPr marL="63312" marR="63312" marT="31656" marB="31656" anchor="ctr"/>
                </a:tc>
                <a:tc>
                  <a:txBody>
                    <a:bodyPr/>
                    <a:lstStyle/>
                    <a:p>
                      <a:pPr marL="0" marR="0" lvl="0" indent="0" algn="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rPr>
                        <a:t>mm</a:t>
                      </a:r>
                      <a:endParaRPr sz="1200" b="0" u="none" strike="noStrike" cap="none" dirty="0">
                        <a:solidFill>
                          <a:schemeClr val="dk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rPr>
                        <a:t>mm</a:t>
                      </a:r>
                      <a:endParaRPr sz="1200" b="0" u="none" strike="noStrike" cap="none" dirty="0">
                        <a:solidFill>
                          <a:schemeClr val="dk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rPr>
                        <a:t>mm</a:t>
                      </a:r>
                      <a:endParaRPr sz="1200" b="0" u="none" strike="noStrike" cap="none" dirty="0">
                        <a:solidFill>
                          <a:schemeClr val="dk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0" y="263"/>
            <a:ext cx="5701678" cy="482922"/>
          </a:xfrm>
          <a:prstGeom prst="rect">
            <a:avLst/>
          </a:prstGeom>
          <a:noFill/>
          <a:ln>
            <a:noFill/>
          </a:ln>
        </p:spPr>
        <p:txBody>
          <a:bodyPr spcFirstLastPara="1" wrap="square" lIns="63294" tIns="31638" rIns="63294" bIns="31638" anchor="ctr" anchorCtr="0">
            <a:normAutofit/>
          </a:bodyPr>
          <a:lstStyle/>
          <a:p>
            <a:r>
              <a:rPr kumimoji="1" lang="ja-JP" altLang="en-US" sz="1800" dirty="0">
                <a:latin typeface="BIZ UDPゴシック" panose="020B0400000000000000" pitchFamily="50" charset="-128"/>
                <a:ea typeface="BIZ UDPゴシック" panose="020B0400000000000000" pitchFamily="50" charset="-128"/>
              </a:rPr>
              <a:t>（３）</a:t>
            </a:r>
            <a:r>
              <a:rPr kumimoji="1" lang="ja-JP" altLang="en-US" sz="1800" dirty="0" err="1">
                <a:latin typeface="BIZ UDPゴシック" panose="020B0400000000000000" pitchFamily="50" charset="-128"/>
                <a:ea typeface="BIZ UDPゴシック" panose="020B0400000000000000" pitchFamily="50" charset="-128"/>
              </a:rPr>
              <a:t>ー</a:t>
            </a:r>
            <a:r>
              <a:rPr kumimoji="1" lang="ja-JP" altLang="en-US" sz="1800" dirty="0">
                <a:latin typeface="BIZ UDPゴシック" panose="020B0400000000000000" pitchFamily="50" charset="-128"/>
                <a:ea typeface="BIZ UDPゴシック" panose="020B0400000000000000" pitchFamily="50" charset="-128"/>
              </a:rPr>
              <a:t>２　ロボットスペック　（ロボット２）</a:t>
            </a:r>
            <a:endParaRPr kumimoji="1" lang="ja-JP" altLang="en-US" sz="1200" dirty="0">
              <a:highlight>
                <a:srgbClr val="FFFF00"/>
              </a:highlight>
              <a:latin typeface="BIZ UDPゴシック" panose="020B0400000000000000" pitchFamily="50" charset="-128"/>
              <a:ea typeface="BIZ UDPゴシック" panose="020B0400000000000000" pitchFamily="50" charset="-128"/>
            </a:endParaRPr>
          </a:p>
        </p:txBody>
      </p:sp>
      <p:sp>
        <p:nvSpPr>
          <p:cNvPr id="3" name="スライド番号プレースホルダー 2"/>
          <p:cNvSpPr>
            <a:spLocks noGrp="1"/>
          </p:cNvSpPr>
          <p:nvPr>
            <p:ph type="sldNum" idx="12"/>
          </p:nvPr>
        </p:nvSpPr>
        <p:spPr/>
        <p:txBody>
          <a:bodyPr/>
          <a:lstStyle/>
          <a:p>
            <a:fld id="{00000000-1234-1234-1234-123412341234}" type="slidenum">
              <a:rPr lang="en-US" altLang="ja-JP" smtClean="0"/>
              <a:pPr/>
              <a:t>5</a:t>
            </a:fld>
            <a:endParaRPr lang="ja-JP" altLang="en-US"/>
          </a:p>
        </p:txBody>
      </p:sp>
      <p:sp>
        <p:nvSpPr>
          <p:cNvPr id="5" name="Google Shape;107;p3"/>
          <p:cNvSpPr txBox="1">
            <a:spLocks/>
          </p:cNvSpPr>
          <p:nvPr/>
        </p:nvSpPr>
        <p:spPr>
          <a:xfrm>
            <a:off x="154054" y="1405868"/>
            <a:ext cx="6407454"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662" dirty="0"/>
              <a:t>①</a:t>
            </a:r>
            <a:r>
              <a:rPr lang="ja-JP" altLang="en-US" sz="1662" dirty="0">
                <a:latin typeface="BIZ UDPゴシック" panose="020B0400000000000000" pitchFamily="50" charset="-128"/>
                <a:ea typeface="BIZ UDPゴシック" panose="020B0400000000000000" pitchFamily="50" charset="-128"/>
              </a:rPr>
              <a:t>構成</a:t>
            </a:r>
          </a:p>
        </p:txBody>
      </p:sp>
      <p:graphicFrame>
        <p:nvGraphicFramePr>
          <p:cNvPr id="6" name="Google Shape;110;p3"/>
          <p:cNvGraphicFramePr/>
          <p:nvPr>
            <p:extLst>
              <p:ext uri="{D42A27DB-BD31-4B8C-83A1-F6EECF244321}">
                <p14:modId xmlns:p14="http://schemas.microsoft.com/office/powerpoint/2010/main" val="489431827"/>
              </p:ext>
            </p:extLst>
          </p:nvPr>
        </p:nvGraphicFramePr>
        <p:xfrm>
          <a:off x="215696" y="1818534"/>
          <a:ext cx="6407376" cy="724331"/>
        </p:xfrm>
        <a:graphic>
          <a:graphicData uri="http://schemas.openxmlformats.org/drawingml/2006/table">
            <a:tbl>
              <a:tblPr firstRow="1" bandRow="1">
                <a:noFill/>
                <a:tableStyleId>{849DE5FC-D73B-4EBC-8A1B-07B2455009F4}</a:tableStyleId>
              </a:tblPr>
              <a:tblGrid>
                <a:gridCol w="1601844">
                  <a:extLst>
                    <a:ext uri="{9D8B030D-6E8A-4147-A177-3AD203B41FA5}">
                      <a16:colId xmlns:a16="http://schemas.microsoft.com/office/drawing/2014/main" val="20000"/>
                    </a:ext>
                  </a:extLst>
                </a:gridCol>
                <a:gridCol w="1601844">
                  <a:extLst>
                    <a:ext uri="{9D8B030D-6E8A-4147-A177-3AD203B41FA5}">
                      <a16:colId xmlns:a16="http://schemas.microsoft.com/office/drawing/2014/main" val="20001"/>
                    </a:ext>
                  </a:extLst>
                </a:gridCol>
                <a:gridCol w="1601844">
                  <a:extLst>
                    <a:ext uri="{9D8B030D-6E8A-4147-A177-3AD203B41FA5}">
                      <a16:colId xmlns:a16="http://schemas.microsoft.com/office/drawing/2014/main" val="20002"/>
                    </a:ext>
                  </a:extLst>
                </a:gridCol>
                <a:gridCol w="1601844">
                  <a:extLst>
                    <a:ext uri="{9D8B030D-6E8A-4147-A177-3AD203B41FA5}">
                      <a16:colId xmlns:a16="http://schemas.microsoft.com/office/drawing/2014/main" val="20003"/>
                    </a:ext>
                  </a:extLst>
                </a:gridCol>
              </a:tblGrid>
              <a:tr h="256742">
                <a:tc rowSpan="2">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rPr>
                        <a:t>最大展開</a:t>
                      </a:r>
                      <a:r>
                        <a:rPr lang="ja-JP" sz="1200" u="none" strike="noStrike" cap="none" dirty="0">
                          <a:latin typeface="BIZ UDPゴシック" panose="020B0400000000000000" pitchFamily="50" charset="-128"/>
                          <a:ea typeface="BIZ UDPゴシック" panose="020B0400000000000000" pitchFamily="50" charset="-128"/>
                        </a:rPr>
                        <a:t>サイズ</a:t>
                      </a:r>
                      <a:endParaRPr sz="1200" b="1" u="none" strike="noStrike" cap="none" dirty="0">
                        <a:solidFill>
                          <a:schemeClr val="lt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rPr>
                        <a:t>縦 </a:t>
                      </a:r>
                      <a:endParaRPr sz="1000" u="none" strike="noStrike" cap="none" dirty="0"/>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rPr>
                        <a:t>横 </a:t>
                      </a:r>
                      <a:endParaRPr sz="1200" b="1" u="none" strike="noStrike" cap="none" dirty="0">
                        <a:solidFill>
                          <a:schemeClr val="lt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rPr>
                        <a:t>高さ </a:t>
                      </a:r>
                      <a:endParaRPr sz="1000" u="none" strike="noStrike" cap="none" dirty="0"/>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467589">
                <a:tc vMerge="1">
                  <a:txBody>
                    <a:bodyPr/>
                    <a:lstStyle/>
                    <a:p>
                      <a:pPr marL="0" marR="0" lvl="0" indent="0" algn="ctr" rtl="0">
                        <a:lnSpc>
                          <a:spcPct val="100000"/>
                        </a:lnSpc>
                        <a:spcBef>
                          <a:spcPts val="0"/>
                        </a:spcBef>
                        <a:spcAft>
                          <a:spcPts val="0"/>
                        </a:spcAft>
                        <a:buClr>
                          <a:srgbClr val="000000"/>
                        </a:buClr>
                        <a:buSzPts val="1800"/>
                        <a:buFont typeface="Arial"/>
                        <a:buNone/>
                      </a:pPr>
                      <a:endParaRPr lang="ja-JP" altLang="en-US" sz="1000" u="none" strike="noStrike" cap="none" dirty="0"/>
                    </a:p>
                  </a:txBody>
                  <a:tcPr marL="63312" marR="63312" marT="31656" marB="31656" anchor="ctr"/>
                </a:tc>
                <a:tc>
                  <a:txBody>
                    <a:bodyPr/>
                    <a:lstStyle/>
                    <a:p>
                      <a:pPr marL="0" marR="0" lvl="0" indent="0" algn="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rPr>
                        <a:t>mm</a:t>
                      </a:r>
                      <a:endParaRPr sz="1200" b="0" u="none" strike="noStrike" cap="none" dirty="0">
                        <a:solidFill>
                          <a:schemeClr val="dk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rPr>
                        <a:t>mm</a:t>
                      </a:r>
                      <a:endParaRPr sz="1200" b="0" u="none" strike="noStrike" cap="none" dirty="0">
                        <a:solidFill>
                          <a:schemeClr val="dk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rPr>
                        <a:t>mm</a:t>
                      </a:r>
                      <a:endParaRPr sz="1200" b="0" u="none" strike="noStrike" cap="none" dirty="0">
                        <a:solidFill>
                          <a:schemeClr val="dk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Google Shape;118;p4"/>
          <p:cNvGraphicFramePr/>
          <p:nvPr>
            <p:extLst>
              <p:ext uri="{D42A27DB-BD31-4B8C-83A1-F6EECF244321}">
                <p14:modId xmlns:p14="http://schemas.microsoft.com/office/powerpoint/2010/main" val="3796840285"/>
              </p:ext>
            </p:extLst>
          </p:nvPr>
        </p:nvGraphicFramePr>
        <p:xfrm>
          <a:off x="189678" y="6473249"/>
          <a:ext cx="6336205" cy="2708149"/>
        </p:xfrm>
        <a:graphic>
          <a:graphicData uri="http://schemas.openxmlformats.org/drawingml/2006/table">
            <a:tbl>
              <a:tblPr firstRow="1" firstCol="1" bandRow="1">
                <a:noFill/>
                <a:tableStyleId>{849DE5FC-D73B-4EBC-8A1B-07B2455009F4}</a:tableStyleId>
              </a:tblPr>
              <a:tblGrid>
                <a:gridCol w="842281">
                  <a:extLst>
                    <a:ext uri="{9D8B030D-6E8A-4147-A177-3AD203B41FA5}">
                      <a16:colId xmlns:a16="http://schemas.microsoft.com/office/drawing/2014/main" val="20000"/>
                    </a:ext>
                  </a:extLst>
                </a:gridCol>
                <a:gridCol w="942798">
                  <a:extLst>
                    <a:ext uri="{9D8B030D-6E8A-4147-A177-3AD203B41FA5}">
                      <a16:colId xmlns:a16="http://schemas.microsoft.com/office/drawing/2014/main" val="20001"/>
                    </a:ext>
                  </a:extLst>
                </a:gridCol>
                <a:gridCol w="4551126">
                  <a:extLst>
                    <a:ext uri="{9D8B030D-6E8A-4147-A177-3AD203B41FA5}">
                      <a16:colId xmlns:a16="http://schemas.microsoft.com/office/drawing/2014/main" val="20002"/>
                    </a:ext>
                  </a:extLst>
                </a:gridCol>
              </a:tblGrid>
              <a:tr h="281325">
                <a:tc gridSpan="2">
                  <a:txBody>
                    <a:bodyPr/>
                    <a:lstStyle/>
                    <a:p>
                      <a:pPr marL="0" marR="0" lvl="0" indent="0" algn="ctr" rtl="0">
                        <a:lnSpc>
                          <a:spcPct val="100000"/>
                        </a:lnSpc>
                        <a:spcBef>
                          <a:spcPts val="0"/>
                        </a:spcBef>
                        <a:spcAft>
                          <a:spcPts val="0"/>
                        </a:spcAft>
                        <a:buClr>
                          <a:srgbClr val="000000"/>
                        </a:buClr>
                        <a:buSzPts val="1400"/>
                        <a:buFont typeface="Arial"/>
                        <a:buNone/>
                      </a:pPr>
                      <a:r>
                        <a:rPr lang="ja-JP" sz="1200" u="none" strike="noStrike" cap="none" dirty="0">
                          <a:latin typeface="BIZ UDPゴシック" panose="020B0400000000000000" pitchFamily="50" charset="-128"/>
                          <a:ea typeface="BIZ UDPゴシック" panose="020B0400000000000000" pitchFamily="50" charset="-128"/>
                        </a:rPr>
                        <a:t>項目</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1"/>
                    </a:solidFill>
                  </a:tcPr>
                </a:tc>
                <a:tc h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200" u="none" strike="noStrike" cap="none" dirty="0">
                          <a:latin typeface="BIZ UDPゴシック" panose="020B0400000000000000" pitchFamily="50" charset="-128"/>
                          <a:ea typeface="BIZ UDPゴシック" panose="020B0400000000000000" pitchFamily="50" charset="-128"/>
                        </a:rPr>
                        <a:t>コントローラ</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1"/>
                    </a:solidFill>
                  </a:tcPr>
                </a:tc>
                <a:extLst>
                  <a:ext uri="{0D108BD9-81ED-4DB2-BD59-A6C34878D82A}">
                    <a16:rowId xmlns:a16="http://schemas.microsoft.com/office/drawing/2014/main" val="10000"/>
                  </a:ext>
                </a:extLst>
              </a:tr>
              <a:tr h="308008">
                <a:tc gridSpan="2">
                  <a:txBody>
                    <a:bodyPr/>
                    <a:lstStyle/>
                    <a:p>
                      <a:pPr marL="0" marR="0" lvl="0" indent="0" algn="ctr" rtl="0">
                        <a:lnSpc>
                          <a:spcPct val="100000"/>
                        </a:lnSpc>
                        <a:spcBef>
                          <a:spcPts val="0"/>
                        </a:spcBef>
                        <a:spcAft>
                          <a:spcPts val="0"/>
                        </a:spcAft>
                        <a:buClr>
                          <a:schemeClr val="lt1"/>
                        </a:buClr>
                        <a:buSzPts val="1400"/>
                        <a:buFont typeface="Calibri"/>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帯域</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tc>
                <a:tc hMerge="1">
                  <a:txBody>
                    <a:bodyPr/>
                    <a:lstStyle/>
                    <a:p>
                      <a:endParaRPr lang="ja-JP"/>
                    </a:p>
                  </a:txBody>
                  <a:tcPr/>
                </a:tc>
                <a:tc>
                  <a:txBody>
                    <a:bodyPr/>
                    <a:lstStyle/>
                    <a:p>
                      <a:pPr marL="0" marR="0" lvl="0" indent="0" algn="l" rtl="0">
                        <a:lnSpc>
                          <a:spcPct val="100000"/>
                        </a:lnSpc>
                        <a:spcBef>
                          <a:spcPts val="0"/>
                        </a:spcBef>
                        <a:spcAft>
                          <a:spcPts val="0"/>
                        </a:spcAft>
                        <a:buClr>
                          <a:srgbClr val="000000"/>
                        </a:buClr>
                        <a:buSzPts val="1400"/>
                        <a:buFont typeface="Arial"/>
                        <a:buNone/>
                      </a:pPr>
                      <a:endParaRPr sz="1200" u="none" strike="noStrike" cap="none">
                        <a:latin typeface="BIZ UDPゴシック" panose="020B0400000000000000" pitchFamily="50" charset="-128"/>
                        <a:ea typeface="BIZ UDPゴシック" panose="020B0400000000000000" pitchFamily="50" charset="-128"/>
                      </a:endParaRPr>
                    </a:p>
                  </a:txBody>
                  <a:tcPr marL="63312" marR="63312" marT="31656" marB="31656" anchor="ctr"/>
                </a:tc>
                <a:extLst>
                  <a:ext uri="{0D108BD9-81ED-4DB2-BD59-A6C34878D82A}">
                    <a16:rowId xmlns:a16="http://schemas.microsoft.com/office/drawing/2014/main" val="10001"/>
                  </a:ext>
                </a:extLst>
              </a:tr>
              <a:tr h="420224">
                <a:tc rowSpan="3">
                  <a:txBody>
                    <a:bodyPr/>
                    <a:lstStyle/>
                    <a:p>
                      <a:pPr marL="0" marR="0" lvl="0" indent="0" algn="ctr" rtl="0">
                        <a:lnSpc>
                          <a:spcPct val="100000"/>
                        </a:lnSpc>
                        <a:spcBef>
                          <a:spcPts val="0"/>
                        </a:spcBef>
                        <a:spcAft>
                          <a:spcPts val="0"/>
                        </a:spcAft>
                        <a:buClr>
                          <a:srgbClr val="000000"/>
                        </a:buClr>
                        <a:buSzPts val="1600"/>
                        <a:buFont typeface="Arial"/>
                        <a:buNone/>
                      </a:pPr>
                      <a:r>
                        <a:rPr lang="ja-JP" sz="1200" u="none" strike="noStrike" cap="none">
                          <a:latin typeface="BIZ UDPゴシック" panose="020B0400000000000000" pitchFamily="50" charset="-128"/>
                          <a:ea typeface="BIZ UDPゴシック" panose="020B0400000000000000" pitchFamily="50" charset="-128"/>
                        </a:rPr>
                        <a:t>送信側</a:t>
                      </a:r>
                      <a:endParaRPr sz="1200" u="none" strike="noStrike" cap="none">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6"/>
                    </a:solidFill>
                  </a:tcPr>
                </a:tc>
                <a:tc>
                  <a:txBody>
                    <a:bodyPr/>
                    <a:lstStyle/>
                    <a:p>
                      <a:pPr marL="0" marR="0" lvl="0" indent="0" algn="ctr" rtl="0">
                        <a:lnSpc>
                          <a:spcPct val="100000"/>
                        </a:lnSpc>
                        <a:spcBef>
                          <a:spcPts val="0"/>
                        </a:spcBef>
                        <a:spcAft>
                          <a:spcPts val="0"/>
                        </a:spcAft>
                        <a:buClr>
                          <a:schemeClr val="lt1"/>
                        </a:buClr>
                        <a:buSzPts val="1400"/>
                        <a:buFont typeface="Calibri"/>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機器名</a:t>
                      </a:r>
                      <a:endParaRPr sz="1200" b="1" u="none" strike="noStrike" cap="none" dirty="0">
                        <a:solidFill>
                          <a:schemeClr val="lt1"/>
                        </a:solidFill>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6"/>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rgbClr val="C4E0B2"/>
                    </a:solidFill>
                  </a:tcPr>
                </a:tc>
                <a:extLst>
                  <a:ext uri="{0D108BD9-81ED-4DB2-BD59-A6C34878D82A}">
                    <a16:rowId xmlns:a16="http://schemas.microsoft.com/office/drawing/2014/main" val="10002"/>
                  </a:ext>
                </a:extLst>
              </a:tr>
              <a:tr h="420224">
                <a:tc v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型式 又は 名称</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6"/>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rgbClr val="E1EFD8"/>
                    </a:solidFill>
                  </a:tcPr>
                </a:tc>
                <a:extLst>
                  <a:ext uri="{0D108BD9-81ED-4DB2-BD59-A6C34878D82A}">
                    <a16:rowId xmlns:a16="http://schemas.microsoft.com/office/drawing/2014/main" val="10003"/>
                  </a:ext>
                </a:extLst>
              </a:tr>
              <a:tr h="420224">
                <a:tc v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技適番号</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6"/>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rgbClr val="C4E0B2"/>
                    </a:solidFill>
                  </a:tcPr>
                </a:tc>
                <a:extLst>
                  <a:ext uri="{0D108BD9-81ED-4DB2-BD59-A6C34878D82A}">
                    <a16:rowId xmlns:a16="http://schemas.microsoft.com/office/drawing/2014/main" val="10004"/>
                  </a:ext>
                </a:extLst>
              </a:tr>
              <a:tr h="420224">
                <a:tc rowSpan="2">
                  <a:txBody>
                    <a:bodyPr/>
                    <a:lstStyle/>
                    <a:p>
                      <a:pPr marL="0" marR="0" lvl="0" indent="0" algn="ctr" rtl="0">
                        <a:lnSpc>
                          <a:spcPct val="100000"/>
                        </a:lnSpc>
                        <a:spcBef>
                          <a:spcPts val="0"/>
                        </a:spcBef>
                        <a:spcAft>
                          <a:spcPts val="0"/>
                        </a:spcAft>
                        <a:buClr>
                          <a:srgbClr val="000000"/>
                        </a:buClr>
                        <a:buSzPts val="1600"/>
                        <a:buFont typeface="Arial"/>
                        <a:buNone/>
                      </a:pPr>
                      <a:r>
                        <a:rPr lang="ja-JP" sz="1200" u="none" strike="noStrike" cap="none" dirty="0">
                          <a:latin typeface="BIZ UDPゴシック" panose="020B0400000000000000" pitchFamily="50" charset="-128"/>
                          <a:ea typeface="BIZ UDPゴシック" panose="020B0400000000000000" pitchFamily="50" charset="-128"/>
                        </a:rPr>
                        <a:t>受信側</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2"/>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200" b="1" u="none" strike="noStrike" cap="none">
                          <a:solidFill>
                            <a:schemeClr val="lt1"/>
                          </a:solidFill>
                          <a:latin typeface="BIZ UDPゴシック" panose="020B0400000000000000" pitchFamily="50" charset="-128"/>
                          <a:ea typeface="BIZ UDPゴシック" panose="020B0400000000000000" pitchFamily="50" charset="-128"/>
                        </a:rPr>
                        <a:t>型式 又は 名称</a:t>
                      </a:r>
                      <a:endParaRPr sz="1200" u="none" strike="noStrike" cap="none">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2"/>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rgbClr val="FBE4D4"/>
                    </a:solidFill>
                  </a:tcPr>
                </a:tc>
                <a:extLst>
                  <a:ext uri="{0D108BD9-81ED-4DB2-BD59-A6C34878D82A}">
                    <a16:rowId xmlns:a16="http://schemas.microsoft.com/office/drawing/2014/main" val="10005"/>
                  </a:ext>
                </a:extLst>
              </a:tr>
              <a:tr h="420224">
                <a:tc v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200" b="1" u="none" strike="noStrike" cap="none">
                          <a:solidFill>
                            <a:schemeClr val="lt1"/>
                          </a:solidFill>
                          <a:latin typeface="BIZ UDPゴシック" panose="020B0400000000000000" pitchFamily="50" charset="-128"/>
                          <a:ea typeface="BIZ UDPゴシック" panose="020B0400000000000000" pitchFamily="50" charset="-128"/>
                        </a:rPr>
                        <a:t>技適番号</a:t>
                      </a:r>
                      <a:endParaRPr sz="1200" u="none" strike="noStrike" cap="none">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2"/>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rgbClr val="F7CAAC"/>
                    </a:solidFill>
                  </a:tcPr>
                </a:tc>
                <a:extLst>
                  <a:ext uri="{0D108BD9-81ED-4DB2-BD59-A6C34878D82A}">
                    <a16:rowId xmlns:a16="http://schemas.microsoft.com/office/drawing/2014/main" val="10006"/>
                  </a:ext>
                </a:extLst>
              </a:tr>
            </a:tbl>
          </a:graphicData>
        </a:graphic>
      </p:graphicFrame>
      <p:sp>
        <p:nvSpPr>
          <p:cNvPr id="8" name="正方形/長方形 7">
            <a:extLst>
              <a:ext uri="{FF2B5EF4-FFF2-40B4-BE49-F238E27FC236}">
                <a16:creationId xmlns:a16="http://schemas.microsoft.com/office/drawing/2014/main" id="{35EC682C-BE22-C083-2E54-D3D0B1F2832C}"/>
              </a:ext>
            </a:extLst>
          </p:cNvPr>
          <p:cNvSpPr/>
          <p:nvPr/>
        </p:nvSpPr>
        <p:spPr>
          <a:xfrm>
            <a:off x="327259" y="549956"/>
            <a:ext cx="6286213" cy="482922"/>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◆ロボット２が複数種類ある場合は、ロボット２－１，２－２として記載してください。</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algn="l"/>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　必要であれば、ページを追加してください。</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p:txBody>
      </p:sp>
      <p:sp>
        <p:nvSpPr>
          <p:cNvPr id="9" name="Google Shape;107;p3">
            <a:extLst>
              <a:ext uri="{FF2B5EF4-FFF2-40B4-BE49-F238E27FC236}">
                <a16:creationId xmlns:a16="http://schemas.microsoft.com/office/drawing/2014/main" id="{103161AF-1472-1D5E-7992-54F035CFA574}"/>
              </a:ext>
            </a:extLst>
          </p:cNvPr>
          <p:cNvSpPr txBox="1">
            <a:spLocks/>
          </p:cNvSpPr>
          <p:nvPr/>
        </p:nvSpPr>
        <p:spPr>
          <a:xfrm>
            <a:off x="154054" y="1078662"/>
            <a:ext cx="6407454"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662" u="sng" dirty="0">
                <a:latin typeface="BIZ UDPゴシック" panose="020B0400000000000000" pitchFamily="50" charset="-128"/>
                <a:ea typeface="BIZ UDPゴシック" panose="020B0400000000000000" pitchFamily="50" charset="-128"/>
              </a:rPr>
              <a:t>ロボット２－１（ロボット名：○○）</a:t>
            </a:r>
          </a:p>
        </p:txBody>
      </p:sp>
      <p:graphicFrame>
        <p:nvGraphicFramePr>
          <p:cNvPr id="11" name="Google Shape;109;p3"/>
          <p:cNvGraphicFramePr/>
          <p:nvPr>
            <p:extLst>
              <p:ext uri="{D42A27DB-BD31-4B8C-83A1-F6EECF244321}">
                <p14:modId xmlns:p14="http://schemas.microsoft.com/office/powerpoint/2010/main" val="2935835797"/>
              </p:ext>
            </p:extLst>
          </p:nvPr>
        </p:nvGraphicFramePr>
        <p:xfrm>
          <a:off x="225303" y="2549053"/>
          <a:ext cx="6407394" cy="1957371"/>
        </p:xfrm>
        <a:graphic>
          <a:graphicData uri="http://schemas.openxmlformats.org/drawingml/2006/table">
            <a:tbl>
              <a:tblPr firstCol="1" bandRow="1">
                <a:noFill/>
                <a:tableStyleId>{849DE5FC-D73B-4EBC-8A1B-07B2455009F4}</a:tableStyleId>
              </a:tblPr>
              <a:tblGrid>
                <a:gridCol w="1598988">
                  <a:extLst>
                    <a:ext uri="{9D8B030D-6E8A-4147-A177-3AD203B41FA5}">
                      <a16:colId xmlns:a16="http://schemas.microsoft.com/office/drawing/2014/main" val="20000"/>
                    </a:ext>
                  </a:extLst>
                </a:gridCol>
                <a:gridCol w="4808406">
                  <a:extLst>
                    <a:ext uri="{9D8B030D-6E8A-4147-A177-3AD203B41FA5}">
                      <a16:colId xmlns:a16="http://schemas.microsoft.com/office/drawing/2014/main" val="20001"/>
                    </a:ext>
                  </a:extLst>
                </a:gridCol>
              </a:tblGrid>
              <a:tr h="464991">
                <a:tc>
                  <a:txBody>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200" b="1" i="0" u="none" strike="noStrike" kern="0" cap="none" spc="0" normalizeH="0" baseline="0" noProof="0" dirty="0">
                          <a:ln>
                            <a:noFill/>
                          </a:ln>
                          <a:solidFill>
                            <a:srgbClr val="FFFFFF"/>
                          </a:solidFill>
                          <a:effectLst/>
                          <a:uLnTx/>
                          <a:uFillTx/>
                          <a:latin typeface="Calibri"/>
                          <a:cs typeface="Calibri"/>
                          <a:sym typeface="Arial"/>
                        </a:rPr>
                        <a:t>重量</a:t>
                      </a:r>
                      <a:endParaRPr kumimoji="0" lang="ja-JP" altLang="en-US" sz="1200" b="1" i="0" u="none" strike="noStrike" kern="0" cap="none" spc="0" normalizeH="0" baseline="0" noProof="0" dirty="0">
                        <a:ln>
                          <a:noFill/>
                        </a:ln>
                        <a:solidFill>
                          <a:srgbClr val="FFFFFF"/>
                        </a:solidFill>
                        <a:effectLst/>
                        <a:uLnTx/>
                        <a:uFillTx/>
                        <a:latin typeface="Calibri"/>
                        <a:ea typeface="Calibri"/>
                        <a:cs typeface="Calibri"/>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700" b="1" i="0" u="none" strike="noStrike" kern="0" cap="none" spc="0" normalizeH="0" baseline="0" noProof="0" dirty="0">
                          <a:ln>
                            <a:noFill/>
                          </a:ln>
                          <a:solidFill>
                            <a:srgbClr val="FFFFFF"/>
                          </a:solidFill>
                          <a:effectLst/>
                          <a:uLnTx/>
                          <a:uFillTx/>
                          <a:latin typeface="Calibri"/>
                          <a:cs typeface="Calibri"/>
                          <a:sym typeface="Arial"/>
                        </a:rPr>
                        <a:t>すべてのロボットの合計は</a:t>
                      </a:r>
                      <a:r>
                        <a:rPr kumimoji="0" lang="en-US" altLang="ja-JP" sz="700" b="1" i="0" u="none" strike="noStrike" kern="0" cap="none" spc="0" normalizeH="0" baseline="0" noProof="0" dirty="0">
                          <a:ln>
                            <a:noFill/>
                          </a:ln>
                          <a:solidFill>
                            <a:srgbClr val="FFFFFF"/>
                          </a:solidFill>
                          <a:effectLst/>
                          <a:uLnTx/>
                          <a:uFillTx/>
                          <a:latin typeface="Calibri"/>
                          <a:cs typeface="Calibri"/>
                          <a:sym typeface="Arial"/>
                        </a:rPr>
                        <a:t>3</a:t>
                      </a:r>
                      <a:r>
                        <a:rPr kumimoji="0" lang="en-US" altLang="ja-JP" sz="700" b="1" i="0" u="none" strike="noStrike" kern="0" cap="none" spc="0" normalizeH="0" baseline="0" noProof="0" dirty="0">
                          <a:ln>
                            <a:noFill/>
                          </a:ln>
                          <a:solidFill>
                            <a:srgbClr val="FFFFFF"/>
                          </a:solidFill>
                          <a:effectLst/>
                          <a:uLnTx/>
                          <a:uFillTx/>
                          <a:latin typeface="Calibri"/>
                          <a:ea typeface="Calibri"/>
                          <a:cs typeface="Calibri"/>
                          <a:sym typeface="Arial"/>
                        </a:rPr>
                        <a:t>0kg</a:t>
                      </a:r>
                      <a:r>
                        <a:rPr kumimoji="0" lang="ja-JP" altLang="en-US" sz="700" b="1" i="0" u="none" strike="noStrike" kern="0" cap="none" spc="0" normalizeH="0" baseline="0" noProof="0" dirty="0">
                          <a:ln>
                            <a:noFill/>
                          </a:ln>
                          <a:solidFill>
                            <a:srgbClr val="FFFFFF"/>
                          </a:solidFill>
                          <a:effectLst/>
                          <a:uLnTx/>
                          <a:uFillTx/>
                          <a:latin typeface="Calibri"/>
                          <a:cs typeface="Calibri"/>
                          <a:sym typeface="Arial"/>
                        </a:rPr>
                        <a:t>以下</a:t>
                      </a:r>
                      <a:endParaRPr kumimoji="0" lang="ja-JP" altLang="en-US" sz="1200" b="1" i="0" u="none" strike="noStrike" kern="0" cap="none" spc="0" normalizeH="0" baseline="0" noProof="0" dirty="0">
                        <a:ln>
                          <a:noFill/>
                        </a:ln>
                        <a:solidFill>
                          <a:srgbClr val="FFFFFF"/>
                        </a:solidFill>
                        <a:effectLst/>
                        <a:uLnTx/>
                        <a:uFillTx/>
                        <a:latin typeface="Calibri"/>
                        <a:ea typeface="Calibri"/>
                        <a:cs typeface="Calibri"/>
                        <a:sym typeface="Arial"/>
                      </a:endParaRPr>
                    </a:p>
                  </a:txBody>
                  <a:tcPr marL="63312" marR="63312" marT="31656" marB="31656" anchor="ct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latin typeface="BIZ UDPゴシック" panose="020B0400000000000000" pitchFamily="50" charset="-128"/>
                          <a:ea typeface="BIZ UDPゴシック" panose="020B0400000000000000" pitchFamily="50" charset="-128"/>
                        </a:rPr>
                        <a:t>0.0 kg</a:t>
                      </a:r>
                      <a:endParaRPr sz="1200" b="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1">
                        <a:lumMod val="20000"/>
                        <a:lumOff val="80000"/>
                      </a:schemeClr>
                    </a:solidFill>
                  </a:tcPr>
                </a:tc>
                <a:extLst>
                  <a:ext uri="{0D108BD9-81ED-4DB2-BD59-A6C34878D82A}">
                    <a16:rowId xmlns:a16="http://schemas.microsoft.com/office/drawing/2014/main" val="10000"/>
                  </a:ext>
                </a:extLst>
              </a:tr>
              <a:tr h="529854">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移動方法</a:t>
                      </a:r>
                      <a:endParaRPr sz="10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tc>
                <a:tc>
                  <a:txBody>
                    <a:bodyPr/>
                    <a:lstStyle/>
                    <a:p>
                      <a:pPr marL="0" marR="0" lvl="0" indent="0" algn="l" rtl="0">
                        <a:lnSpc>
                          <a:spcPct val="100000"/>
                        </a:lnSpc>
                        <a:spcBef>
                          <a:spcPts val="0"/>
                        </a:spcBef>
                        <a:spcAft>
                          <a:spcPts val="0"/>
                        </a:spcAft>
                        <a:buClr>
                          <a:srgbClr val="000000"/>
                        </a:buClr>
                        <a:buSzPts val="1800"/>
                        <a:buFont typeface="Arial"/>
                        <a:buNone/>
                      </a:pPr>
                      <a:endParaRPr sz="1200" b="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tc>
                <a:extLst>
                  <a:ext uri="{0D108BD9-81ED-4DB2-BD59-A6C34878D82A}">
                    <a16:rowId xmlns:a16="http://schemas.microsoft.com/office/drawing/2014/main" val="10001"/>
                  </a:ext>
                </a:extLst>
              </a:tr>
              <a:tr h="539015">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動力</a:t>
                      </a:r>
                      <a:endParaRPr sz="1200" b="1"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Calibri"/>
                      </a:endParaRPr>
                    </a:p>
                  </a:txBody>
                  <a:tcPr marL="63312" marR="63312" marT="31656" marB="31656" anchor="ctr"/>
                </a:tc>
                <a:tc>
                  <a:txBody>
                    <a:bodyPr/>
                    <a:lstStyle/>
                    <a:p>
                      <a:pPr marL="0" marR="0" lvl="0" indent="0" algn="l" rtl="0">
                        <a:lnSpc>
                          <a:spcPct val="100000"/>
                        </a:lnSpc>
                        <a:spcBef>
                          <a:spcPts val="0"/>
                        </a:spcBef>
                        <a:spcAft>
                          <a:spcPts val="0"/>
                        </a:spcAft>
                        <a:buClr>
                          <a:srgbClr val="000000"/>
                        </a:buClr>
                        <a:buSzPts val="1800"/>
                        <a:buFont typeface="Arial"/>
                        <a:buNone/>
                      </a:pPr>
                      <a:endParaRPr sz="1200" b="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endParaRPr>
                    </a:p>
                  </a:txBody>
                  <a:tcPr marL="63312" marR="63312" marT="31656" marB="31656"/>
                </a:tc>
                <a:extLst>
                  <a:ext uri="{0D108BD9-81ED-4DB2-BD59-A6C34878D82A}">
                    <a16:rowId xmlns:a16="http://schemas.microsoft.com/office/drawing/2014/main" val="10002"/>
                  </a:ext>
                </a:extLst>
              </a:tr>
              <a:tr h="423511">
                <a:tc>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000" b="1"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Calibri"/>
                        </a:rPr>
                        <a:t>本構成の</a:t>
                      </a:r>
                      <a:endParaRPr lang="en-US" altLang="ja-JP" sz="1000" b="1"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ja-JP" altLang="en-US" sz="1000" b="1"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Calibri"/>
                        </a:rPr>
                        <a:t>ロボット２の台数</a:t>
                      </a:r>
                      <a:endParaRPr sz="1000" b="1"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Calibri"/>
                      </a:endParaRPr>
                    </a:p>
                  </a:txBody>
                  <a:tcPr marL="63312" marR="63312" marT="31656" marB="31656"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altLang="ja-JP" sz="1200" b="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rPr>
                        <a:t>1  </a:t>
                      </a:r>
                      <a:r>
                        <a:rPr lang="ja-JP" altLang="en-US" sz="1200" b="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rPr>
                        <a:t>台</a:t>
                      </a:r>
                      <a:endParaRPr sz="1200" b="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endParaRPr>
                    </a:p>
                  </a:txBody>
                  <a:tcPr marL="63312" marR="63312" marT="31656" marB="31656" anchor="ctr"/>
                </a:tc>
                <a:extLst>
                  <a:ext uri="{0D108BD9-81ED-4DB2-BD59-A6C34878D82A}">
                    <a16:rowId xmlns:a16="http://schemas.microsoft.com/office/drawing/2014/main" val="10003"/>
                  </a:ext>
                </a:extLst>
              </a:tr>
            </a:tbl>
          </a:graphicData>
        </a:graphic>
      </p:graphicFrame>
      <p:sp>
        <p:nvSpPr>
          <p:cNvPr id="13" name="Google Shape;107;p3">
            <a:extLst>
              <a:ext uri="{FF2B5EF4-FFF2-40B4-BE49-F238E27FC236}">
                <a16:creationId xmlns:a16="http://schemas.microsoft.com/office/drawing/2014/main" id="{681B73FF-A74B-A509-7D4B-0CC35CCAFD23}"/>
              </a:ext>
            </a:extLst>
          </p:cNvPr>
          <p:cNvSpPr txBox="1">
            <a:spLocks/>
          </p:cNvSpPr>
          <p:nvPr/>
        </p:nvSpPr>
        <p:spPr>
          <a:xfrm>
            <a:off x="118429" y="5995097"/>
            <a:ext cx="6407454"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662" dirty="0"/>
              <a:t>②無線</a:t>
            </a:r>
          </a:p>
        </p:txBody>
      </p:sp>
      <p:graphicFrame>
        <p:nvGraphicFramePr>
          <p:cNvPr id="2" name="表 3">
            <a:extLst>
              <a:ext uri="{FF2B5EF4-FFF2-40B4-BE49-F238E27FC236}">
                <a16:creationId xmlns:a16="http://schemas.microsoft.com/office/drawing/2014/main" id="{38B0FBA0-326D-43EF-6038-1FB91BC4ED44}"/>
              </a:ext>
            </a:extLst>
          </p:cNvPr>
          <p:cNvGraphicFramePr>
            <a:graphicFrameLocks noGrp="1"/>
          </p:cNvGraphicFramePr>
          <p:nvPr>
            <p:extLst>
              <p:ext uri="{D42A27DB-BD31-4B8C-83A1-F6EECF244321}">
                <p14:modId xmlns:p14="http://schemas.microsoft.com/office/powerpoint/2010/main" val="2332579270"/>
              </p:ext>
            </p:extLst>
          </p:nvPr>
        </p:nvGraphicFramePr>
        <p:xfrm>
          <a:off x="1007906" y="4865568"/>
          <a:ext cx="4699748" cy="1107602"/>
        </p:xfrm>
        <a:graphic>
          <a:graphicData uri="http://schemas.openxmlformats.org/drawingml/2006/table">
            <a:tbl>
              <a:tblPr bandRow="1">
                <a:tableStyleId>{849DE5FC-D73B-4EBC-8A1B-07B2455009F4}</a:tableStyleId>
              </a:tblPr>
              <a:tblGrid>
                <a:gridCol w="528722">
                  <a:extLst>
                    <a:ext uri="{9D8B030D-6E8A-4147-A177-3AD203B41FA5}">
                      <a16:colId xmlns:a16="http://schemas.microsoft.com/office/drawing/2014/main" val="3078479892"/>
                    </a:ext>
                  </a:extLst>
                </a:gridCol>
                <a:gridCol w="4171026">
                  <a:extLst>
                    <a:ext uri="{9D8B030D-6E8A-4147-A177-3AD203B41FA5}">
                      <a16:colId xmlns:a16="http://schemas.microsoft.com/office/drawing/2014/main" val="2851862048"/>
                    </a:ext>
                  </a:extLst>
                </a:gridCol>
              </a:tblGrid>
              <a:tr h="366404">
                <a:tc>
                  <a:txBody>
                    <a:bodyPr/>
                    <a:lstStyle/>
                    <a:p>
                      <a:pPr marL="0" marR="0" lvl="0" indent="0" algn="ctr" rtl="0">
                        <a:lnSpc>
                          <a:spcPct val="100000"/>
                        </a:lnSpc>
                        <a:spcBef>
                          <a:spcPts val="0"/>
                        </a:spcBef>
                        <a:spcAft>
                          <a:spcPts val="0"/>
                        </a:spcAft>
                        <a:buClr>
                          <a:srgbClr val="000000"/>
                        </a:buClr>
                        <a:buSzPts val="1800"/>
                        <a:buFont typeface="Arial"/>
                        <a:buNone/>
                      </a:pPr>
                      <a:endParaRPr lang="ja-JP" altLang="en-US" sz="1200" b="1" i="0" u="none" strike="noStrike" cap="none" dirty="0">
                        <a:solidFill>
                          <a:schemeClr val="tx1"/>
                        </a:solidFill>
                        <a:latin typeface="BIZ UDPゴシック" panose="020B0400000000000000" pitchFamily="50" charset="-128"/>
                        <a:ea typeface="BIZ UDPゴシック" panose="020B0400000000000000" pitchFamily="50" charset="-128"/>
                        <a:cs typeface="Calibri"/>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ja-JP" altLang="en-US" sz="1000" b="1" i="0"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Arial"/>
                        </a:rPr>
                        <a:t>ボールまたはボックスを持つ機能を有する。</a:t>
                      </a:r>
                    </a:p>
                  </a:txBody>
                  <a:tcPr anchor="ctr">
                    <a:lnL w="12700" cap="flat" cmpd="sng" algn="ctr">
                      <a:solidFill>
                        <a:schemeClr val="tx1"/>
                      </a:solidFill>
                      <a:prstDash val="solid"/>
                      <a:round/>
                      <a:headEnd type="none" w="med" len="med"/>
                      <a:tailEnd type="none" w="med" len="med"/>
                    </a:lnL>
                    <a:solidFill>
                      <a:srgbClr val="5B9BD5"/>
                    </a:solidFill>
                  </a:tcPr>
                </a:tc>
                <a:extLst>
                  <a:ext uri="{0D108BD9-81ED-4DB2-BD59-A6C34878D82A}">
                    <a16:rowId xmlns:a16="http://schemas.microsoft.com/office/drawing/2014/main" val="2576263977"/>
                  </a:ext>
                </a:extLst>
              </a:tr>
              <a:tr h="38635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ja-JP" altLang="en-US" sz="1200" b="1" i="0" u="none" strike="noStrike" cap="none" dirty="0">
                        <a:solidFill>
                          <a:schemeClr val="tx1"/>
                        </a:solidFill>
                        <a:latin typeface="BIZ UDPゴシック" panose="020B0400000000000000" pitchFamily="50" charset="-128"/>
                        <a:ea typeface="BIZ UDPゴシック" panose="020B0400000000000000" pitchFamily="50" charset="-128"/>
                        <a:cs typeface="Calibri"/>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ja-JP" altLang="en-US" sz="1000" b="1" i="0"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Arial"/>
                        </a:rPr>
                        <a:t>ボールを投げる、蹴るなどして直接エリアＡまで届ける機能を有する。</a:t>
                      </a:r>
                    </a:p>
                  </a:txBody>
                  <a:tcPr anchor="ctr">
                    <a:lnL w="12700" cap="flat" cmpd="sng" algn="ctr">
                      <a:solidFill>
                        <a:schemeClr val="tx1"/>
                      </a:solidFill>
                      <a:prstDash val="solid"/>
                      <a:round/>
                      <a:headEnd type="none" w="med" len="med"/>
                      <a:tailEnd type="none" w="med" len="med"/>
                    </a:lnL>
                    <a:solidFill>
                      <a:srgbClr val="5B9BD5"/>
                    </a:solidFill>
                  </a:tcPr>
                </a:tc>
                <a:extLst>
                  <a:ext uri="{0D108BD9-81ED-4DB2-BD59-A6C34878D82A}">
                    <a16:rowId xmlns:a16="http://schemas.microsoft.com/office/drawing/2014/main" val="4248393617"/>
                  </a:ext>
                </a:extLst>
              </a:tr>
              <a:tr h="35484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ja-JP" altLang="en-US" sz="1200" b="1" i="0" u="none" strike="noStrike" cap="none" dirty="0">
                        <a:solidFill>
                          <a:schemeClr val="tx1"/>
                        </a:solidFill>
                        <a:latin typeface="BIZ UDPゴシック" panose="020B0400000000000000" pitchFamily="50" charset="-128"/>
                        <a:ea typeface="BIZ UDPゴシック" panose="020B0400000000000000" pitchFamily="50" charset="-128"/>
                        <a:cs typeface="Calibri"/>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ja-JP" altLang="en-US" sz="1000" b="1" i="0"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Arial"/>
                        </a:rPr>
                        <a:t>ボックスを直接エリアＡまで届ける機能を有する。</a:t>
                      </a:r>
                    </a:p>
                  </a:txBody>
                  <a:tcPr anchor="ctr">
                    <a:lnL w="12700" cap="flat" cmpd="sng" algn="ctr">
                      <a:solidFill>
                        <a:schemeClr val="tx1"/>
                      </a:solidFill>
                      <a:prstDash val="solid"/>
                      <a:round/>
                      <a:headEnd type="none" w="med" len="med"/>
                      <a:tailEnd type="none" w="med" len="med"/>
                    </a:lnL>
                    <a:solidFill>
                      <a:srgbClr val="5B9BD5"/>
                    </a:solidFill>
                  </a:tcPr>
                </a:tc>
                <a:extLst>
                  <a:ext uri="{0D108BD9-81ED-4DB2-BD59-A6C34878D82A}">
                    <a16:rowId xmlns:a16="http://schemas.microsoft.com/office/drawing/2014/main" val="3636554334"/>
                  </a:ext>
                </a:extLst>
              </a:tr>
            </a:tbl>
          </a:graphicData>
        </a:graphic>
      </p:graphicFrame>
      <p:sp>
        <p:nvSpPr>
          <p:cNvPr id="4" name="テキスト ボックス 3">
            <a:extLst>
              <a:ext uri="{FF2B5EF4-FFF2-40B4-BE49-F238E27FC236}">
                <a16:creationId xmlns:a16="http://schemas.microsoft.com/office/drawing/2014/main" id="{741CCE37-6DD6-0607-CA3A-446C0BA52D99}"/>
              </a:ext>
            </a:extLst>
          </p:cNvPr>
          <p:cNvSpPr txBox="1"/>
          <p:nvPr/>
        </p:nvSpPr>
        <p:spPr>
          <a:xfrm>
            <a:off x="1130300" y="4563574"/>
            <a:ext cx="1981200" cy="246221"/>
          </a:xfrm>
          <a:prstGeom prst="rect">
            <a:avLst/>
          </a:prstGeom>
          <a:noFill/>
        </p:spPr>
        <p:txBody>
          <a:bodyPr wrap="square" rtlCol="0">
            <a:spAutoFit/>
          </a:bodyPr>
          <a:lstStyle/>
          <a:p>
            <a:r>
              <a:rPr kumimoji="1" lang="ja-JP" altLang="en-US" sz="1000" dirty="0">
                <a:latin typeface="BIZ UDPゴシック" panose="020B0400000000000000" pitchFamily="50" charset="-128"/>
                <a:ea typeface="BIZ UDPゴシック" panose="020B0400000000000000" pitchFamily="50" charset="-128"/>
              </a:rPr>
              <a:t>↓ 満たすものに○</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0" y="0"/>
            <a:ext cx="5701678" cy="482922"/>
          </a:xfrm>
          <a:prstGeom prst="rect">
            <a:avLst/>
          </a:prstGeom>
          <a:noFill/>
          <a:ln>
            <a:noFill/>
          </a:ln>
        </p:spPr>
        <p:txBody>
          <a:bodyPr spcFirstLastPara="1" wrap="square" lIns="63294" tIns="31638" rIns="63294" bIns="31638" anchor="ctr" anchorCtr="0">
            <a:normAutofit/>
          </a:bodyPr>
          <a:lstStyle/>
          <a:p>
            <a:r>
              <a:rPr lang="ja-JP" altLang="en-US" sz="1800" dirty="0">
                <a:latin typeface="BIZ UDPゴシック" panose="020B0400000000000000" pitchFamily="50" charset="-128"/>
                <a:ea typeface="BIZ UDPゴシック" panose="020B0400000000000000" pitchFamily="50" charset="-128"/>
              </a:rPr>
              <a:t>（３）－３　</a:t>
            </a:r>
            <a:r>
              <a:rPr lang="ja-JP" sz="1800" dirty="0">
                <a:latin typeface="BIZ UDPゴシック" panose="020B0400000000000000" pitchFamily="50" charset="-128"/>
                <a:ea typeface="BIZ UDPゴシック" panose="020B0400000000000000" pitchFamily="50" charset="-128"/>
              </a:rPr>
              <a:t>ロボットの</a:t>
            </a:r>
            <a:r>
              <a:rPr lang="ja-JP" altLang="en-US" sz="1800" dirty="0">
                <a:latin typeface="BIZ UDPゴシック" panose="020B0400000000000000" pitchFamily="50" charset="-128"/>
                <a:ea typeface="BIZ UDPゴシック" panose="020B0400000000000000" pitchFamily="50" charset="-128"/>
              </a:rPr>
              <a:t>詳細</a:t>
            </a:r>
            <a:r>
              <a:rPr lang="ja-JP" sz="1800" dirty="0">
                <a:latin typeface="BIZ UDPゴシック" panose="020B0400000000000000" pitchFamily="50" charset="-128"/>
                <a:ea typeface="BIZ UDPゴシック" panose="020B0400000000000000" pitchFamily="50" charset="-128"/>
              </a:rPr>
              <a:t>図（</a:t>
            </a:r>
            <a:r>
              <a:rPr lang="ja-JP" altLang="en-US" sz="1800" dirty="0">
                <a:latin typeface="BIZ UDPゴシック" panose="020B0400000000000000" pitchFamily="50" charset="-128"/>
                <a:ea typeface="BIZ UDPゴシック" panose="020B0400000000000000" pitchFamily="50" charset="-128"/>
              </a:rPr>
              <a:t>三面</a:t>
            </a:r>
            <a:r>
              <a:rPr lang="ja-JP" sz="1800" dirty="0">
                <a:latin typeface="BIZ UDPゴシック" panose="020B0400000000000000" pitchFamily="50" charset="-128"/>
                <a:ea typeface="BIZ UDPゴシック" panose="020B0400000000000000" pitchFamily="50" charset="-128"/>
              </a:rPr>
              <a:t>図）</a:t>
            </a:r>
            <a:r>
              <a:rPr lang="ja-JP" altLang="en-US" sz="1800" dirty="0">
                <a:latin typeface="BIZ UDPゴシック" panose="020B0400000000000000" pitchFamily="50" charset="-128"/>
                <a:ea typeface="BIZ UDPゴシック" panose="020B0400000000000000" pitchFamily="50" charset="-128"/>
              </a:rPr>
              <a:t>　ロボット１</a:t>
            </a:r>
            <a:endParaRPr sz="1800" dirty="0">
              <a:latin typeface="BIZ UDPゴシック" panose="020B0400000000000000" pitchFamily="50" charset="-128"/>
              <a:ea typeface="BIZ UDPゴシック" panose="020B0400000000000000" pitchFamily="50" charset="-128"/>
            </a:endParaRPr>
          </a:p>
        </p:txBody>
      </p:sp>
      <p:sp>
        <p:nvSpPr>
          <p:cNvPr id="2" name="正方形/長方形 1">
            <a:extLst>
              <a:ext uri="{FF2B5EF4-FFF2-40B4-BE49-F238E27FC236}">
                <a16:creationId xmlns:a16="http://schemas.microsoft.com/office/drawing/2014/main" id="{103EB1B8-BFA5-6C1A-60AD-2239E8491B8B}"/>
              </a:ext>
            </a:extLst>
          </p:cNvPr>
          <p:cNvSpPr/>
          <p:nvPr/>
        </p:nvSpPr>
        <p:spPr>
          <a:xfrm>
            <a:off x="73480" y="580880"/>
            <a:ext cx="6649517" cy="954547"/>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ロボットの全体像が分かる立体図（等角図など）を掲載すること。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◆ロボットの特徴や機構を説明するために必要な図面を作成すること。（正面図、上面図、側面図など）</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◆ロボットが展開する場合は、展開前・展開後の双方の図を記載すること。</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手書きの場合は、濃く丁寧に書くこと。</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◆エアタンク、バッテリー、非常停止スイッチの位置を明記すること。</a:t>
            </a:r>
            <a:b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b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ja-JP" altLang="ja-JP" dirty="0">
              <a:effectLst/>
              <a:latin typeface="BIZ UDPゴシック" panose="020B0400000000000000" pitchFamily="50" charset="-128"/>
              <a:ea typeface="BIZ UDPゴシック" panose="020B0400000000000000" pitchFamily="50" charset="-128"/>
            </a:endParaRPr>
          </a:p>
          <a:p>
            <a:pPr algn="l"/>
            <a:endParaRPr kumimoji="1" lang="en-US" altLang="ja-JP" b="1" baseline="0"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p:txBody>
      </p:sp>
      <p:sp>
        <p:nvSpPr>
          <p:cNvPr id="3" name="スライド番号プレースホルダー 2"/>
          <p:cNvSpPr>
            <a:spLocks noGrp="1"/>
          </p:cNvSpPr>
          <p:nvPr>
            <p:ph type="sldNum" idx="12"/>
          </p:nvPr>
        </p:nvSpPr>
        <p:spPr/>
        <p:txBody>
          <a:bodyPr/>
          <a:lstStyle/>
          <a:p>
            <a:fld id="{00000000-1234-1234-1234-123412341234}" type="slidenum">
              <a:rPr lang="en-US" altLang="ja-JP" smtClean="0"/>
              <a:pPr/>
              <a:t>6</a:t>
            </a:fld>
            <a:endParaRPr lang="ja-JP" altLang="en-US"/>
          </a:p>
        </p:txBody>
      </p:sp>
    </p:spTree>
    <p:extLst>
      <p:ext uri="{BB962C8B-B14F-4D97-AF65-F5344CB8AC3E}">
        <p14:creationId xmlns:p14="http://schemas.microsoft.com/office/powerpoint/2010/main" val="1186559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0" y="0"/>
            <a:ext cx="5701678" cy="482922"/>
          </a:xfrm>
          <a:prstGeom prst="rect">
            <a:avLst/>
          </a:prstGeom>
          <a:noFill/>
          <a:ln>
            <a:noFill/>
          </a:ln>
        </p:spPr>
        <p:txBody>
          <a:bodyPr spcFirstLastPara="1" wrap="square" lIns="63294" tIns="31638" rIns="63294" bIns="31638" anchor="ctr" anchorCtr="0">
            <a:normAutofit/>
          </a:bodyPr>
          <a:lstStyle/>
          <a:p>
            <a:r>
              <a:rPr lang="ja-JP" altLang="en-US" sz="1800" dirty="0">
                <a:latin typeface="BIZ UDPゴシック" panose="020B0400000000000000" pitchFamily="50" charset="-128"/>
                <a:ea typeface="BIZ UDPゴシック" panose="020B0400000000000000" pitchFamily="50" charset="-128"/>
              </a:rPr>
              <a:t>（３）－４　</a:t>
            </a:r>
            <a:r>
              <a:rPr lang="ja-JP" sz="1800" dirty="0">
                <a:latin typeface="BIZ UDPゴシック" panose="020B0400000000000000" pitchFamily="50" charset="-128"/>
                <a:ea typeface="BIZ UDPゴシック" panose="020B0400000000000000" pitchFamily="50" charset="-128"/>
              </a:rPr>
              <a:t>ロボットの</a:t>
            </a:r>
            <a:r>
              <a:rPr lang="ja-JP" altLang="en-US" sz="1800" dirty="0">
                <a:latin typeface="BIZ UDPゴシック" panose="020B0400000000000000" pitchFamily="50" charset="-128"/>
                <a:ea typeface="BIZ UDPゴシック" panose="020B0400000000000000" pitchFamily="50" charset="-128"/>
              </a:rPr>
              <a:t>詳細</a:t>
            </a:r>
            <a:r>
              <a:rPr lang="ja-JP" sz="1800" dirty="0">
                <a:latin typeface="BIZ UDPゴシック" panose="020B0400000000000000" pitchFamily="50" charset="-128"/>
                <a:ea typeface="BIZ UDPゴシック" panose="020B0400000000000000" pitchFamily="50" charset="-128"/>
              </a:rPr>
              <a:t>図（</a:t>
            </a:r>
            <a:r>
              <a:rPr lang="ja-JP" altLang="en-US" sz="1800" dirty="0">
                <a:latin typeface="BIZ UDPゴシック" panose="020B0400000000000000" pitchFamily="50" charset="-128"/>
                <a:ea typeface="BIZ UDPゴシック" panose="020B0400000000000000" pitchFamily="50" charset="-128"/>
              </a:rPr>
              <a:t>三面</a:t>
            </a:r>
            <a:r>
              <a:rPr lang="ja-JP" sz="1800" dirty="0">
                <a:latin typeface="BIZ UDPゴシック" panose="020B0400000000000000" pitchFamily="50" charset="-128"/>
                <a:ea typeface="BIZ UDPゴシック" panose="020B0400000000000000" pitchFamily="50" charset="-128"/>
              </a:rPr>
              <a:t>図）</a:t>
            </a:r>
            <a:r>
              <a:rPr lang="ja-JP" altLang="en-US" sz="1800" dirty="0">
                <a:latin typeface="BIZ UDPゴシック" panose="020B0400000000000000" pitchFamily="50" charset="-128"/>
                <a:ea typeface="BIZ UDPゴシック" panose="020B0400000000000000" pitchFamily="50" charset="-128"/>
              </a:rPr>
              <a:t>　ロボット２</a:t>
            </a:r>
            <a:endParaRPr sz="1800" dirty="0">
              <a:latin typeface="BIZ UDPゴシック" panose="020B0400000000000000" pitchFamily="50" charset="-128"/>
              <a:ea typeface="BIZ UDPゴシック" panose="020B0400000000000000" pitchFamily="50" charset="-128"/>
            </a:endParaRPr>
          </a:p>
        </p:txBody>
      </p:sp>
      <p:sp>
        <p:nvSpPr>
          <p:cNvPr id="2" name="正方形/長方形 1">
            <a:extLst>
              <a:ext uri="{FF2B5EF4-FFF2-40B4-BE49-F238E27FC236}">
                <a16:creationId xmlns:a16="http://schemas.microsoft.com/office/drawing/2014/main" id="{103EB1B8-BFA5-6C1A-60AD-2239E8491B8B}"/>
              </a:ext>
            </a:extLst>
          </p:cNvPr>
          <p:cNvSpPr/>
          <p:nvPr/>
        </p:nvSpPr>
        <p:spPr>
          <a:xfrm>
            <a:off x="73480" y="580880"/>
            <a:ext cx="6649517" cy="954547"/>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ロボットの全体像が分かる立体図（等角図など）を掲載すること。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◆ロボットの特徴や機構を説明するために必要な図面を作成すること。（正面図、上面図、側面図など）</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◆ロボットが展開する場合は、展開前・展開後の双方の図を記載すること。</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手書きの場合は、濃く丁寧に書くこと。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◆エアタンク、バッテリー、非常停止スイッチの位置を明記すること。</a:t>
            </a:r>
            <a:b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b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ja-JP" altLang="ja-JP" dirty="0">
              <a:effectLst/>
              <a:latin typeface="BIZ UDPゴシック" panose="020B0400000000000000" pitchFamily="50" charset="-128"/>
              <a:ea typeface="BIZ UDPゴシック" panose="020B0400000000000000" pitchFamily="50" charset="-128"/>
            </a:endParaRPr>
          </a:p>
          <a:p>
            <a:pPr algn="l"/>
            <a:endParaRPr kumimoji="1" lang="en-US" altLang="ja-JP" b="1" baseline="0"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p:txBody>
      </p:sp>
      <p:sp>
        <p:nvSpPr>
          <p:cNvPr id="3" name="スライド番号プレースホルダー 2"/>
          <p:cNvSpPr>
            <a:spLocks noGrp="1"/>
          </p:cNvSpPr>
          <p:nvPr>
            <p:ph type="sldNum" idx="12"/>
          </p:nvPr>
        </p:nvSpPr>
        <p:spPr/>
        <p:txBody>
          <a:bodyPr/>
          <a:lstStyle/>
          <a:p>
            <a:fld id="{00000000-1234-1234-1234-123412341234}" type="slidenum">
              <a:rPr lang="en-US" altLang="ja-JP" smtClean="0"/>
              <a:pPr/>
              <a:t>7</a:t>
            </a:fld>
            <a:endParaRPr lang="ja-JP" altLang="en-US"/>
          </a:p>
        </p:txBody>
      </p:sp>
    </p:spTree>
    <p:extLst>
      <p:ext uri="{BB962C8B-B14F-4D97-AF65-F5344CB8AC3E}">
        <p14:creationId xmlns:p14="http://schemas.microsoft.com/office/powerpoint/2010/main" val="2177991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2" name="Google Shape;125;p5">
            <a:extLst>
              <a:ext uri="{FF2B5EF4-FFF2-40B4-BE49-F238E27FC236}">
                <a16:creationId xmlns:a16="http://schemas.microsoft.com/office/drawing/2014/main" id="{A8A1FDBD-AEE8-0A2A-F874-84B60D6D350F}"/>
              </a:ext>
            </a:extLst>
          </p:cNvPr>
          <p:cNvSpPr txBox="1">
            <a:spLocks/>
          </p:cNvSpPr>
          <p:nvPr/>
        </p:nvSpPr>
        <p:spPr>
          <a:xfrm>
            <a:off x="0" y="0"/>
            <a:ext cx="5006878"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800" dirty="0">
                <a:latin typeface="BIZ UDPゴシック" panose="020B0400000000000000" pitchFamily="50" charset="-128"/>
                <a:ea typeface="BIZ UDPゴシック" panose="020B0400000000000000" pitchFamily="50" charset="-128"/>
              </a:rPr>
              <a:t>（３）－５　ロボットの機構説明（ロボット１）</a:t>
            </a:r>
          </a:p>
        </p:txBody>
      </p:sp>
      <p:sp>
        <p:nvSpPr>
          <p:cNvPr id="3" name="スライド番号プレースホルダー 2"/>
          <p:cNvSpPr>
            <a:spLocks noGrp="1"/>
          </p:cNvSpPr>
          <p:nvPr>
            <p:ph type="sldNum" idx="12"/>
          </p:nvPr>
        </p:nvSpPr>
        <p:spPr/>
        <p:txBody>
          <a:bodyPr/>
          <a:lstStyle/>
          <a:p>
            <a:fld id="{00000000-1234-1234-1234-123412341234}" type="slidenum">
              <a:rPr lang="en-US" altLang="ja-JP" smtClean="0"/>
              <a:pPr/>
              <a:t>8</a:t>
            </a:fld>
            <a:endParaRPr lang="ja-JP" altLang="en-US"/>
          </a:p>
        </p:txBody>
      </p:sp>
      <p:sp>
        <p:nvSpPr>
          <p:cNvPr id="6" name="正方形/長方形 5">
            <a:extLst>
              <a:ext uri="{FF2B5EF4-FFF2-40B4-BE49-F238E27FC236}">
                <a16:creationId xmlns:a16="http://schemas.microsoft.com/office/drawing/2014/main" id="{D97DC6C7-2116-2A6C-30C3-BB796F0C8334}"/>
              </a:ext>
            </a:extLst>
          </p:cNvPr>
          <p:cNvSpPr/>
          <p:nvPr/>
        </p:nvSpPr>
        <p:spPr>
          <a:xfrm>
            <a:off x="73480" y="580881"/>
            <a:ext cx="6649517" cy="651154"/>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◆ロボットの機構を図を使って説明すること。</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◆ロボット１の役割すべてについて明記すること。　　</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◆移動方法、ロボット</a:t>
            </a:r>
            <a:r>
              <a:rPr kumimoji="1" lang="en-US" altLang="ja-JP" b="1" baseline="0" dirty="0">
                <a:solidFill>
                  <a:sysClr val="windowText" lastClr="000000"/>
                </a:solidFill>
                <a:latin typeface="BIZ UDPゴシック" panose="020B0400000000000000" pitchFamily="50" charset="-128"/>
                <a:ea typeface="BIZ UDPゴシック" panose="020B0400000000000000" pitchFamily="50" charset="-128"/>
              </a:rPr>
              <a:t>2</a:t>
            </a:r>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をエリア</a:t>
            </a:r>
            <a:r>
              <a:rPr kumimoji="1" lang="en-US" altLang="ja-JP" b="1" baseline="0" dirty="0">
                <a:solidFill>
                  <a:sysClr val="windowText" lastClr="000000"/>
                </a:solidFill>
                <a:latin typeface="BIZ UDPゴシック" panose="020B0400000000000000" pitchFamily="50" charset="-128"/>
                <a:ea typeface="BIZ UDPゴシック" panose="020B0400000000000000" pitchFamily="50" charset="-128"/>
              </a:rPr>
              <a:t>C</a:t>
            </a:r>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に届ける方法について明記すること</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a:t>
            </a:r>
            <a:b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b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ja-JP" altLang="ja-JP" dirty="0">
              <a:effectLst/>
              <a:latin typeface="BIZ UDPゴシック" panose="020B0400000000000000" pitchFamily="50" charset="-128"/>
              <a:ea typeface="BIZ UDPゴシック" panose="020B0400000000000000" pitchFamily="50" charset="-128"/>
            </a:endParaRPr>
          </a:p>
          <a:p>
            <a:pPr algn="l"/>
            <a:endParaRPr kumimoji="1" lang="en-US" altLang="ja-JP" b="1" baseline="0"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205874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2" name="Google Shape;125;p5">
            <a:extLst>
              <a:ext uri="{FF2B5EF4-FFF2-40B4-BE49-F238E27FC236}">
                <a16:creationId xmlns:a16="http://schemas.microsoft.com/office/drawing/2014/main" id="{A8A1FDBD-AEE8-0A2A-F874-84B60D6D350F}"/>
              </a:ext>
            </a:extLst>
          </p:cNvPr>
          <p:cNvSpPr txBox="1">
            <a:spLocks/>
          </p:cNvSpPr>
          <p:nvPr/>
        </p:nvSpPr>
        <p:spPr>
          <a:xfrm>
            <a:off x="0" y="0"/>
            <a:ext cx="5006878"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800" dirty="0">
                <a:latin typeface="BIZ UDPゴシック" panose="020B0400000000000000" pitchFamily="50" charset="-128"/>
                <a:ea typeface="BIZ UDPゴシック" panose="020B0400000000000000" pitchFamily="50" charset="-128"/>
              </a:rPr>
              <a:t>（３）－６　 ロボットの機構説明（ロボット２）</a:t>
            </a:r>
          </a:p>
        </p:txBody>
      </p:sp>
      <p:sp>
        <p:nvSpPr>
          <p:cNvPr id="5" name="正方形/長方形 4">
            <a:extLst>
              <a:ext uri="{FF2B5EF4-FFF2-40B4-BE49-F238E27FC236}">
                <a16:creationId xmlns:a16="http://schemas.microsoft.com/office/drawing/2014/main" id="{D97DC6C7-2116-2A6C-30C3-BB796F0C8334}"/>
              </a:ext>
            </a:extLst>
          </p:cNvPr>
          <p:cNvSpPr/>
          <p:nvPr/>
        </p:nvSpPr>
        <p:spPr>
          <a:xfrm>
            <a:off x="73480" y="580881"/>
            <a:ext cx="6649517" cy="673761"/>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◆ロボットの機構を図を使って説明すること。</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◆ロボット２の役割すべてについて明記すること。</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　　・着地、オブジェクト回収、エリア</a:t>
            </a:r>
            <a: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に戻る機構</a:t>
            </a:r>
            <a:b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b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ja-JP" altLang="ja-JP" dirty="0">
              <a:effectLst/>
              <a:latin typeface="BIZ UDPゴシック" panose="020B0400000000000000" pitchFamily="50" charset="-128"/>
              <a:ea typeface="BIZ UDPゴシック" panose="020B0400000000000000" pitchFamily="50" charset="-128"/>
            </a:endParaRPr>
          </a:p>
          <a:p>
            <a:pPr algn="l"/>
            <a:endParaRPr kumimoji="1" lang="en-US" altLang="ja-JP" b="1" baseline="0"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p:txBody>
      </p:sp>
      <p:sp>
        <p:nvSpPr>
          <p:cNvPr id="3" name="スライド番号プレースホルダー 2"/>
          <p:cNvSpPr>
            <a:spLocks noGrp="1"/>
          </p:cNvSpPr>
          <p:nvPr>
            <p:ph type="sldNum" idx="12"/>
          </p:nvPr>
        </p:nvSpPr>
        <p:spPr/>
        <p:txBody>
          <a:bodyPr/>
          <a:lstStyle/>
          <a:p>
            <a:fld id="{00000000-1234-1234-1234-123412341234}" type="slidenum">
              <a:rPr lang="en-US" altLang="ja-JP" smtClean="0"/>
              <a:pPr/>
              <a:t>9</a:t>
            </a:fld>
            <a:endParaRPr lang="ja-JP" altLang="en-US"/>
          </a:p>
        </p:txBody>
      </p:sp>
    </p:spTree>
    <p:extLst>
      <p:ext uri="{BB962C8B-B14F-4D97-AF65-F5344CB8AC3E}">
        <p14:creationId xmlns:p14="http://schemas.microsoft.com/office/powerpoint/2010/main" val="2436419115"/>
      </p:ext>
    </p:extLst>
  </p:cSld>
  <p:clrMapOvr>
    <a:masterClrMapping/>
  </p:clrMapOvr>
</p:sld>
</file>

<file path=ppt/theme/theme1.xml><?xml version="1.0" encoding="utf-8"?>
<a:theme xmlns:a="http://schemas.openxmlformats.org/drawingml/2006/main" name="Office テーマ">
  <a:themeElements>
    <a:clrScheme name="Office テーマ">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8E5CB81A6BC2B741B8ADF1AD824C5FF6" ma:contentTypeVersion="15" ma:contentTypeDescription="新しいドキュメントを作成します。" ma:contentTypeScope="" ma:versionID="3c91c7e581022b2c7d51e2fa71f0c654">
  <xsd:schema xmlns:xsd="http://www.w3.org/2001/XMLSchema" xmlns:xs="http://www.w3.org/2001/XMLSchema" xmlns:p="http://schemas.microsoft.com/office/2006/metadata/properties" xmlns:ns2="24cffd9c-25cb-44ae-b685-9064b5d07c60" xmlns:ns3="d9858d3e-d0ee-4ed3-9411-df7d49181f5a" targetNamespace="http://schemas.microsoft.com/office/2006/metadata/properties" ma:root="true" ma:fieldsID="457118121593135fd7b1fa87d8f3bfcb" ns2:_="" ns3:_="">
    <xsd:import namespace="24cffd9c-25cb-44ae-b685-9064b5d07c60"/>
    <xsd:import namespace="d9858d3e-d0ee-4ed3-9411-df7d49181f5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cffd9c-25cb-44ae-b685-9064b5d07c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c1ec0f05-8db9-4cb4-a53b-b8806002f24b"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9858d3e-d0ee-4ed3-9411-df7d49181f5a"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40421c56-16d9-4bac-9943-45338f4d1a49}" ma:internalName="TaxCatchAll" ma:showField="CatchAllData" ma:web="d9858d3e-d0ee-4ed3-9411-df7d49181f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9858d3e-d0ee-4ed3-9411-df7d49181f5a" xsi:nil="true"/>
    <lcf76f155ced4ddcb4097134ff3c332f xmlns="24cffd9c-25cb-44ae-b685-9064b5d07c6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D275C36-AFC2-4489-BD5A-0A7074DDC3BA}"/>
</file>

<file path=customXml/itemProps2.xml><?xml version="1.0" encoding="utf-8"?>
<ds:datastoreItem xmlns:ds="http://schemas.openxmlformats.org/officeDocument/2006/customXml" ds:itemID="{39F39060-A76C-4849-8F34-FBB0BCCCEB9E}"/>
</file>

<file path=customXml/itemProps3.xml><?xml version="1.0" encoding="utf-8"?>
<ds:datastoreItem xmlns:ds="http://schemas.openxmlformats.org/officeDocument/2006/customXml" ds:itemID="{D2662B3C-8E6D-4C5F-B7BC-786C3395D0A3}"/>
</file>

<file path=docMetadata/LabelInfo.xml><?xml version="1.0" encoding="utf-8"?>
<clbl:labelList xmlns:clbl="http://schemas.microsoft.com/office/2020/mipLabelMetadata">
  <clbl:label id="{bfb35f7f-a15f-409a-a3f6-b224a893bd9e}" enabled="0" method="" siteId="{bfb35f7f-a15f-409a-a3f6-b224a893bd9e}" removed="1"/>
</clbl:labelList>
</file>

<file path=docProps/app.xml><?xml version="1.0" encoding="utf-8"?>
<Properties xmlns="http://schemas.openxmlformats.org/officeDocument/2006/extended-properties" xmlns:vt="http://schemas.openxmlformats.org/officeDocument/2006/docPropsVTypes">
  <TotalTime>7302</TotalTime>
  <Words>1595</Words>
  <Application>Microsoft Office PowerPoint</Application>
  <PresentationFormat>A4 210 x 297 mm</PresentationFormat>
  <Paragraphs>241</Paragraphs>
  <Slides>12</Slides>
  <Notes>12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BIZ UDPゴシック</vt:lpstr>
      <vt:lpstr>MS Gothic</vt:lpstr>
      <vt:lpstr>Arial</vt:lpstr>
      <vt:lpstr>Calibri</vt:lpstr>
      <vt:lpstr>Office テーマ</vt:lpstr>
      <vt:lpstr>PowerPoint プレゼンテーション</vt:lpstr>
      <vt:lpstr>（１）チーム情報</vt:lpstr>
      <vt:lpstr>①構成</vt:lpstr>
      <vt:lpstr>①構成</vt:lpstr>
      <vt:lpstr>（３）ー２　ロボットスペック　（ロボット２）</vt:lpstr>
      <vt:lpstr>（３）－３　ロボットの詳細図（三面図）　ロボット１</vt:lpstr>
      <vt:lpstr>（３）－４　ロボットの詳細図（三面図）　ロボット２</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sakai fumiya</dc:creator>
  <cp:lastModifiedBy>仲村　幸子</cp:lastModifiedBy>
  <cp:revision>27</cp:revision>
  <dcterms:created xsi:type="dcterms:W3CDTF">2019-11-17T08:11:33Z</dcterms:created>
  <dcterms:modified xsi:type="dcterms:W3CDTF">2024-04-19T02:13:11Z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0x0101008E5CB81A6BC2B741B8ADF1AD824C5FF6</vt:lpwstr>
  </property>
</Properties>
</file>