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UEekeQK0LFW9TFrXktnfh0kr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DE5FC-D73B-4EBC-8A1B-07B2455009F4}">
  <a:tblStyle styleId="{849DE5FC-D73B-4EBC-8A1B-07B2455009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C411402-2727-4F30-BA21-1AD1070A9D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42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6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/>
            </a:lvl1pPr>
            <a:lvl2pPr lvl="1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/>
            </a:lvl2pPr>
            <a:lvl3pPr lvl="2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/>
            </a:lvl3pPr>
            <a:lvl4pPr lvl="3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4pPr>
            <a:lvl5pPr lvl="4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5pPr>
            <a:lvl6pPr lvl="5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6pPr>
            <a:lvl7pPr lvl="6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7pPr>
            <a:lvl8pPr lvl="7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8pPr>
            <a:lvl9pPr lvl="8" algn="ctr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5200709" y="9200489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286368" y="2822136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1449697" y="3985465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69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64287" y="7525"/>
            <a:ext cx="6407454" cy="43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25272" y="1590795"/>
            <a:ext cx="6407454" cy="734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>
                <a:solidFill>
                  <a:schemeClr val="dk1"/>
                </a:solidFill>
              </a:defRPr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85">
                <a:solidFill>
                  <a:srgbClr val="888888"/>
                </a:solidFill>
              </a:defRPr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46">
                <a:solidFill>
                  <a:srgbClr val="888888"/>
                </a:solidFill>
              </a:defRPr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472382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98935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215"/>
            </a:lvl1pPr>
            <a:lvl2pPr marL="633039" lvl="1" indent="-281351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938"/>
            </a:lvl2pPr>
            <a:lvl3pPr marL="949559" lvl="2" indent="-263766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62"/>
            </a:lvl3pPr>
            <a:lvl4pPr marL="1266078" lvl="3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4pPr>
            <a:lvl5pPr marL="1582598" lvl="4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5pPr>
            <a:lvl6pPr marL="1899117" lvl="5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6pPr>
            <a:lvl7pPr marL="2215637" lvl="6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7pPr>
            <a:lvl8pPr marL="2532156" lvl="7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8pPr>
            <a:lvl9pPr marL="2848676" lvl="8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643218" y="6931708"/>
            <a:ext cx="5677317" cy="67022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marL="59347">
              <a:buSzPts val="1100"/>
            </a:pPr>
            <a:r>
              <a:rPr kumimoji="1" lang="en-US" altLang="ja-JP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※</a:t>
            </a:r>
            <a:r>
              <a:rPr kumimoji="1" lang="ja-JP" altLang="en-US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　提出の際、表紙とサンプルは削除し、チーム分のみＰＤＦにして</a:t>
            </a:r>
            <a:r>
              <a:rPr kumimoji="1" lang="ja-JP" altLang="ja-JP" sz="1200" b="1" u="sng" dirty="0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お送りください。</a:t>
            </a:r>
            <a:endParaRPr lang="ja-JP" altLang="ja-JP" sz="1400" dirty="0">
              <a:solidFill>
                <a:schemeClr val="tx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7" y="392296"/>
            <a:ext cx="3955137" cy="10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B833317B-63EB-B078-2AA9-586877FDE329}"/>
              </a:ext>
            </a:extLst>
          </p:cNvPr>
          <p:cNvSpPr txBox="1">
            <a:spLocks/>
          </p:cNvSpPr>
          <p:nvPr/>
        </p:nvSpPr>
        <p:spPr>
          <a:xfrm>
            <a:off x="1451431" y="1388126"/>
            <a:ext cx="3955138" cy="121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第３７回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SzPts val="3600"/>
            </a:pPr>
            <a:r>
              <a:rPr lang="ja-JP" altLang="en-US" sz="1385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アイデア対決・全国高等専門学校</a:t>
            </a:r>
            <a:endParaRPr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SzPts val="3600"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ロボットコンテスト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</a:p>
        </p:txBody>
      </p:sp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5C7A0897-8C63-8144-3746-6E74408300FA}"/>
              </a:ext>
            </a:extLst>
          </p:cNvPr>
          <p:cNvSpPr txBox="1"/>
          <p:nvPr/>
        </p:nvSpPr>
        <p:spPr>
          <a:xfrm>
            <a:off x="649962" y="2528764"/>
            <a:ext cx="5558075" cy="404756"/>
          </a:xfrm>
          <a:prstGeom prst="rect">
            <a:avLst/>
          </a:prstGeom>
          <a:noFill/>
          <a:ln w="38100" cap="flat" cmpd="sng">
            <a:solidFill>
              <a:srgbClr val="2E75B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294" tIns="31638" rIns="63294" bIns="31638" anchor="ctr" anchorCtr="0">
            <a:spAutoFit/>
          </a:bodyPr>
          <a:lstStyle/>
          <a:p>
            <a:pPr algn="ctr">
              <a:buSzPts val="3200"/>
            </a:pPr>
            <a:r>
              <a:rPr lang="ja-JP" altLang="en-US" sz="2215" b="1" dirty="0">
                <a:solidFill>
                  <a:schemeClr val="dk1"/>
                </a:solidFill>
                <a:latin typeface="MS Gothic"/>
                <a:ea typeface="MS Gothic"/>
                <a:sym typeface="MS Gothic"/>
              </a:rPr>
              <a:t>安全対策チェックシート</a:t>
            </a:r>
            <a:endParaRPr sz="969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7422C9-7A48-4474-AF21-85AF954AE0C3}"/>
              </a:ext>
            </a:extLst>
          </p:cNvPr>
          <p:cNvSpPr/>
          <p:nvPr/>
        </p:nvSpPr>
        <p:spPr>
          <a:xfrm>
            <a:off x="316802" y="3168502"/>
            <a:ext cx="6224393" cy="3536742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自分たちが作るロボットのための「安全対策」を記入してください。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◆必ず１２以上の項目を、自分たちで考えて記入してください。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記入サンプルに書かれている例文をコピーしないでください。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ＰＤＦファイルで提出してください。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０番 緊急連絡表」は記入・写真ともに必須です。サンプルの指示に従って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写真を貼付してください。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「０番 緊急連絡表」以外の項目は、安全対策チェックシート①の提出時には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写真貼付は必須ではありません。また写真に撮れない内容の物は、記入の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みでＯＫです。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◆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必ず指導教員が確認し、チェック欄に、「可」又は「否」を記入してください。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 </a:t>
            </a:r>
            <a:r>
              <a:rPr kumimoji="1" lang="ja-JP" altLang="en-US" sz="1400" b="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記入がないと再提出になります。</a:t>
            </a:r>
            <a:endParaRPr kumimoji="1" lang="en-US" altLang="ja-JP" sz="1400" b="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endParaRPr kumimoji="1" lang="en-US" altLang="ja-JP" sz="1400" b="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l"/>
            <a:endParaRPr kumimoji="1" lang="en-US" altLang="ja-JP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D7D7E3E0-1E8E-4823-BB89-7BF97FDE0065}"/>
              </a:ext>
            </a:extLst>
          </p:cNvPr>
          <p:cNvSpPr/>
          <p:nvPr/>
        </p:nvSpPr>
        <p:spPr>
          <a:xfrm>
            <a:off x="643218" y="7831433"/>
            <a:ext cx="5447493" cy="1238645"/>
          </a:xfrm>
          <a:prstGeom prst="downArrow">
            <a:avLst>
              <a:gd name="adj1" fmla="val 76904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800" dirty="0"/>
              <a:t>各チームの状況にあわせ、</a:t>
            </a:r>
            <a:r>
              <a:rPr kumimoji="1" lang="en-US" altLang="ja-JP" sz="1800" dirty="0"/>
              <a:t>12</a:t>
            </a:r>
            <a:r>
              <a:rPr kumimoji="1" lang="ja-JP" altLang="en-US" sz="1800" dirty="0"/>
              <a:t>項目以上記載しましょう！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293011" y="16139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安全対策チェックシート①</a:t>
            </a: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○月●日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0424"/>
              </p:ext>
            </p:extLst>
          </p:nvPr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14968"/>
              </p:ext>
            </p:extLst>
          </p:nvPr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69709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「緊急連絡表」を、作業場や校内に掲示してある様子の写真を貼ってください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ﾛﾎﾞｯﾄ形状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鋭利部は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ないか？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鋭利部がささり、切り傷や目が失明する可能性がある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鋭利部をヤスリがけし、さらに上からキャップをつけて防護する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エネルギー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バッテリーの扱いは間違っていないか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発火する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熱を帯びる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古いものは使用しない持ち運びの際は保護用の入れ物に入れる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設計・製作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非常停止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緊急時にすぐに押せるよう、操作しやすい場所にあるか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ロボットが暴走し、怪我をする、させる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ルールブック通り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黄色に赤の押しボタン式のものを取り付ける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可動部が巻き込まれないようにしてあるか？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手足がつぶされたり、骨折、最悪の場合切断する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カバーをかけて巻き込みがおきないようにする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ロボットを飛ばすときの対策はできているか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床面を気づ付ける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想定外の方向へ飛ぶ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床面にべニアなどを敷く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飛ばすときは人が近くにいないようにする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95CF9792-B25E-FF23-E7B6-2DD5F9C2CD0F}"/>
              </a:ext>
            </a:extLst>
          </p:cNvPr>
          <p:cNvSpPr/>
          <p:nvPr/>
        </p:nvSpPr>
        <p:spPr>
          <a:xfrm>
            <a:off x="1963554" y="7508993"/>
            <a:ext cx="3296093" cy="11589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0" y="11277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安全対策チェックシート①</a:t>
            </a: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○月●日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/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956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7541"/>
              </p:ext>
            </p:extLst>
          </p:nvPr>
        </p:nvGraphicFramePr>
        <p:xfrm>
          <a:off x="85059" y="106325"/>
          <a:ext cx="6687881" cy="9292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776946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622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1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E5CB81A6BC2B741B8ADF1AD824C5FF6" ma:contentTypeVersion="15" ma:contentTypeDescription="新しいドキュメントを作成します。" ma:contentTypeScope="" ma:versionID="3c91c7e581022b2c7d51e2fa71f0c654">
  <xsd:schema xmlns:xsd="http://www.w3.org/2001/XMLSchema" xmlns:xs="http://www.w3.org/2001/XMLSchema" xmlns:p="http://schemas.microsoft.com/office/2006/metadata/properties" xmlns:ns2="24cffd9c-25cb-44ae-b685-9064b5d07c60" xmlns:ns3="d9858d3e-d0ee-4ed3-9411-df7d49181f5a" targetNamespace="http://schemas.microsoft.com/office/2006/metadata/properties" ma:root="true" ma:fieldsID="457118121593135fd7b1fa87d8f3bfcb" ns2:_="" ns3:_="">
    <xsd:import namespace="24cffd9c-25cb-44ae-b685-9064b5d07c60"/>
    <xsd:import namespace="d9858d3e-d0ee-4ed3-9411-df7d49181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ffd9c-25cb-44ae-b685-9064b5d07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8d3e-d0ee-4ed3-9411-df7d49181f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0421c56-16d9-4bac-9943-45338f4d1a49}" ma:internalName="TaxCatchAll" ma:showField="CatchAllData" ma:web="d9858d3e-d0ee-4ed3-9411-df7d49181f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858d3e-d0ee-4ed3-9411-df7d49181f5a" xsi:nil="true"/>
    <lcf76f155ced4ddcb4097134ff3c332f xmlns="24cffd9c-25cb-44ae-b685-9064b5d07c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0BE166-2E1F-4240-BA16-B15A1A29E59E}"/>
</file>

<file path=customXml/itemProps2.xml><?xml version="1.0" encoding="utf-8"?>
<ds:datastoreItem xmlns:ds="http://schemas.openxmlformats.org/officeDocument/2006/customXml" ds:itemID="{CFB183D6-6E64-43AF-B56E-C312D441C076}"/>
</file>

<file path=customXml/itemProps3.xml><?xml version="1.0" encoding="utf-8"?>
<ds:datastoreItem xmlns:ds="http://schemas.openxmlformats.org/officeDocument/2006/customXml" ds:itemID="{6A99D3B9-753A-49AF-A835-D23EB89284D6}"/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623</Words>
  <Application>Microsoft Office PowerPoint</Application>
  <PresentationFormat>A4 210 x 297 mm</PresentationFormat>
  <Paragraphs>138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UDPゴシック</vt:lpstr>
      <vt:lpstr>MS Gothic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 fumiya</dc:creator>
  <cp:lastModifiedBy>仲村　幸子</cp:lastModifiedBy>
  <cp:revision>16</cp:revision>
  <dcterms:created xsi:type="dcterms:W3CDTF">2019-11-17T08:11:33Z</dcterms:created>
  <dcterms:modified xsi:type="dcterms:W3CDTF">2024-04-16T07:58:53Z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0x0101008E5CB81A6BC2B741B8ADF1AD824C5FF6</vt:lpwstr>
  </property>
</Properties>
</file>