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70" r:id="rId3"/>
    <p:sldId id="276" r:id="rId4"/>
    <p:sldId id="258" r:id="rId5"/>
    <p:sldId id="274" r:id="rId6"/>
    <p:sldId id="260" r:id="rId7"/>
    <p:sldId id="273" r:id="rId8"/>
    <p:sldId id="272" r:id="rId9"/>
    <p:sldId id="275" r:id="rId10"/>
    <p:sldId id="277" r:id="rId11"/>
    <p:sldId id="265" r:id="rId12"/>
    <p:sldId id="268" r:id="rId13"/>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UEekeQK0LFW9TFrXktnfh0kr+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FD8"/>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4B4C6-2606-4993-B299-FFD2E4B1A505}" v="4" dt="2024-07-12T04:15:34.420"/>
  </p1510:revLst>
</p1510:revInfo>
</file>

<file path=ppt/tableStyles.xml><?xml version="1.0" encoding="utf-8"?>
<a:tblStyleLst xmlns:a="http://schemas.openxmlformats.org/drawingml/2006/main" def="{849DE5FC-D73B-4EBC-8A1B-07B2455009F4}">
  <a:tblStyle styleId="{849DE5FC-D73B-4EBC-8A1B-07B2455009F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EC411402-2727-4F30-BA21-1AD1070A9DC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1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5" Type="http://schemas.microsoft.com/office/2016/11/relationships/changesInfo" Target="changesInfos/changesInfo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岡田　怜子" userId="c0b0c417-3223-4c1d-8d1d-f47d46402f5c" providerId="ADAL" clId="{41E4B4C6-2606-4993-B299-FFD2E4B1A505}"/>
    <pc:docChg chg="undo custSel modSld">
      <pc:chgData name="岡田　怜子" userId="c0b0c417-3223-4c1d-8d1d-f47d46402f5c" providerId="ADAL" clId="{41E4B4C6-2606-4993-B299-FFD2E4B1A505}" dt="2024-07-12T04:19:19.860" v="550" actId="478"/>
      <pc:docMkLst>
        <pc:docMk/>
      </pc:docMkLst>
      <pc:sldChg chg="modSp mod">
        <pc:chgData name="岡田　怜子" userId="c0b0c417-3223-4c1d-8d1d-f47d46402f5c" providerId="ADAL" clId="{41E4B4C6-2606-4993-B299-FFD2E4B1A505}" dt="2024-07-12T04:05:08.060" v="6" actId="14100"/>
        <pc:sldMkLst>
          <pc:docMk/>
          <pc:sldMk cId="0" sldId="258"/>
        </pc:sldMkLst>
        <pc:spChg chg="mod">
          <ac:chgData name="岡田　怜子" userId="c0b0c417-3223-4c1d-8d1d-f47d46402f5c" providerId="ADAL" clId="{41E4B4C6-2606-4993-B299-FFD2E4B1A505}" dt="2024-07-12T04:05:08.060" v="6" actId="14100"/>
          <ac:spMkLst>
            <pc:docMk/>
            <pc:sldMk cId="0" sldId="258"/>
            <ac:spMk id="3" creationId="{9009A7CE-85B4-836A-D726-05CF20CAE79A}"/>
          </ac:spMkLst>
        </pc:spChg>
      </pc:sldChg>
      <pc:sldChg chg="modSp mod">
        <pc:chgData name="岡田　怜子" userId="c0b0c417-3223-4c1d-8d1d-f47d46402f5c" providerId="ADAL" clId="{41E4B4C6-2606-4993-B299-FFD2E4B1A505}" dt="2024-07-12T04:06:32.246" v="32" actId="20577"/>
        <pc:sldMkLst>
          <pc:docMk/>
          <pc:sldMk cId="0" sldId="260"/>
        </pc:sldMkLst>
        <pc:graphicFrameChg chg="mod modGraphic">
          <ac:chgData name="岡田　怜子" userId="c0b0c417-3223-4c1d-8d1d-f47d46402f5c" providerId="ADAL" clId="{41E4B4C6-2606-4993-B299-FFD2E4B1A505}" dt="2024-07-12T04:06:32.246" v="32" actId="20577"/>
          <ac:graphicFrameMkLst>
            <pc:docMk/>
            <pc:sldMk cId="0" sldId="260"/>
            <ac:graphicFrameMk id="2" creationId="{38B0FBA0-326D-43EF-6038-1FB91BC4ED44}"/>
          </ac:graphicFrameMkLst>
        </pc:graphicFrameChg>
      </pc:sldChg>
      <pc:sldChg chg="modSp mod">
        <pc:chgData name="岡田　怜子" userId="c0b0c417-3223-4c1d-8d1d-f47d46402f5c" providerId="ADAL" clId="{41E4B4C6-2606-4993-B299-FFD2E4B1A505}" dt="2024-07-12T04:06:59.740" v="39" actId="20577"/>
        <pc:sldMkLst>
          <pc:docMk/>
          <pc:sldMk cId="0" sldId="265"/>
        </pc:sldMkLst>
        <pc:spChg chg="mod">
          <ac:chgData name="岡田　怜子" userId="c0b0c417-3223-4c1d-8d1d-f47d46402f5c" providerId="ADAL" clId="{41E4B4C6-2606-4993-B299-FFD2E4B1A505}" dt="2024-07-12T04:06:59.740" v="39" actId="20577"/>
          <ac:spMkLst>
            <pc:docMk/>
            <pc:sldMk cId="0" sldId="265"/>
            <ac:spMk id="5" creationId="{BC849580-F70F-3410-8BAD-2E108E49C7F6}"/>
          </ac:spMkLst>
        </pc:spChg>
      </pc:sldChg>
      <pc:sldChg chg="addSp delSp modSp mod">
        <pc:chgData name="岡田　怜子" userId="c0b0c417-3223-4c1d-8d1d-f47d46402f5c" providerId="ADAL" clId="{41E4B4C6-2606-4993-B299-FFD2E4B1A505}" dt="2024-07-12T04:19:19.860" v="550" actId="478"/>
        <pc:sldMkLst>
          <pc:docMk/>
          <pc:sldMk cId="0" sldId="268"/>
        </pc:sldMkLst>
        <pc:spChg chg="add mod">
          <ac:chgData name="岡田　怜子" userId="c0b0c417-3223-4c1d-8d1d-f47d46402f5c" providerId="ADAL" clId="{41E4B4C6-2606-4993-B299-FFD2E4B1A505}" dt="2024-07-12T04:19:14.173" v="548" actId="207"/>
          <ac:spMkLst>
            <pc:docMk/>
            <pc:sldMk cId="0" sldId="268"/>
            <ac:spMk id="6" creationId="{26CE4550-D2BC-C186-21BC-71400932DE2E}"/>
          </ac:spMkLst>
        </pc:spChg>
        <pc:spChg chg="mod">
          <ac:chgData name="岡田　怜子" userId="c0b0c417-3223-4c1d-8d1d-f47d46402f5c" providerId="ADAL" clId="{41E4B4C6-2606-4993-B299-FFD2E4B1A505}" dt="2024-07-12T04:15:12.941" v="348" actId="14100"/>
          <ac:spMkLst>
            <pc:docMk/>
            <pc:sldMk cId="0" sldId="268"/>
            <ac:spMk id="9" creationId="{55F84064-E94D-F089-4364-AEF4DB0678C6}"/>
          </ac:spMkLst>
        </pc:spChg>
        <pc:graphicFrameChg chg="add mod">
          <ac:chgData name="岡田　怜子" userId="c0b0c417-3223-4c1d-8d1d-f47d46402f5c" providerId="ADAL" clId="{41E4B4C6-2606-4993-B299-FFD2E4B1A505}" dt="2024-07-12T04:14:52.288" v="333" actId="1076"/>
          <ac:graphicFrameMkLst>
            <pc:docMk/>
            <pc:sldMk cId="0" sldId="268"/>
            <ac:graphicFrameMk id="3" creationId="{8CD960E7-D60D-7DE0-6B16-77FE6ACD9F75}"/>
          </ac:graphicFrameMkLst>
        </pc:graphicFrameChg>
        <pc:graphicFrameChg chg="modGraphic">
          <ac:chgData name="岡田　怜子" userId="c0b0c417-3223-4c1d-8d1d-f47d46402f5c" providerId="ADAL" clId="{41E4B4C6-2606-4993-B299-FFD2E4B1A505}" dt="2024-07-12T04:13:32.512" v="317" actId="20577"/>
          <ac:graphicFrameMkLst>
            <pc:docMk/>
            <pc:sldMk cId="0" sldId="268"/>
            <ac:graphicFrameMk id="8" creationId="{EB45B8AF-EB66-C00A-5E68-1271182AAF2F}"/>
          </ac:graphicFrameMkLst>
        </pc:graphicFrameChg>
        <pc:graphicFrameChg chg="add del mod modGraphic">
          <ac:chgData name="岡田　怜子" userId="c0b0c417-3223-4c1d-8d1d-f47d46402f5c" providerId="ADAL" clId="{41E4B4C6-2606-4993-B299-FFD2E4B1A505}" dt="2024-07-12T04:19:19.860" v="550" actId="478"/>
          <ac:graphicFrameMkLst>
            <pc:docMk/>
            <pc:sldMk cId="0" sldId="268"/>
            <ac:graphicFrameMk id="10" creationId="{B925C12E-D997-294C-FECE-AF96E84E427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418445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4327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0: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2771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0: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3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4: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623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ja-JP" sz="1200" b="0" i="0" u="none" strike="noStrike" cap="none" smtClean="0">
                <a:solidFill>
                  <a:schemeClr val="dk1"/>
                </a:solidFill>
                <a:latin typeface="Arial"/>
                <a:ea typeface="Arial"/>
                <a:cs typeface="Arial"/>
                <a:sym typeface="Arial"/>
              </a:rPr>
              <a:t>2</a:t>
            </a:fld>
            <a:endParaRPr lang="ja-JP" alt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78872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7090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941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5166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9691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5476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2452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154"/>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692"/>
              </a:spcBef>
              <a:spcAft>
                <a:spcPts val="0"/>
              </a:spcAft>
              <a:buClr>
                <a:schemeClr val="dk1"/>
              </a:buClr>
              <a:buSzPts val="2400"/>
              <a:buNone/>
              <a:defRPr sz="1662"/>
            </a:lvl1pPr>
            <a:lvl2pPr lvl="1" algn="ctr">
              <a:lnSpc>
                <a:spcPct val="90000"/>
              </a:lnSpc>
              <a:spcBef>
                <a:spcPts val="346"/>
              </a:spcBef>
              <a:spcAft>
                <a:spcPts val="0"/>
              </a:spcAft>
              <a:buClr>
                <a:schemeClr val="dk1"/>
              </a:buClr>
              <a:buSzPts val="2000"/>
              <a:buNone/>
              <a:defRPr sz="1385"/>
            </a:lvl2pPr>
            <a:lvl3pPr lvl="2" algn="ctr">
              <a:lnSpc>
                <a:spcPct val="90000"/>
              </a:lnSpc>
              <a:spcBef>
                <a:spcPts val="346"/>
              </a:spcBef>
              <a:spcAft>
                <a:spcPts val="0"/>
              </a:spcAft>
              <a:buClr>
                <a:schemeClr val="dk1"/>
              </a:buClr>
              <a:buSzPts val="1800"/>
              <a:buNone/>
              <a:defRPr sz="1246"/>
            </a:lvl3pPr>
            <a:lvl4pPr lvl="3" algn="ctr">
              <a:lnSpc>
                <a:spcPct val="90000"/>
              </a:lnSpc>
              <a:spcBef>
                <a:spcPts val="346"/>
              </a:spcBef>
              <a:spcAft>
                <a:spcPts val="0"/>
              </a:spcAft>
              <a:buClr>
                <a:schemeClr val="dk1"/>
              </a:buClr>
              <a:buSzPts val="1600"/>
              <a:buNone/>
              <a:defRPr sz="1108"/>
            </a:lvl4pPr>
            <a:lvl5pPr lvl="4" algn="ctr">
              <a:lnSpc>
                <a:spcPct val="90000"/>
              </a:lnSpc>
              <a:spcBef>
                <a:spcPts val="346"/>
              </a:spcBef>
              <a:spcAft>
                <a:spcPts val="0"/>
              </a:spcAft>
              <a:buClr>
                <a:schemeClr val="dk1"/>
              </a:buClr>
              <a:buSzPts val="1600"/>
              <a:buNone/>
              <a:defRPr sz="1108"/>
            </a:lvl5pPr>
            <a:lvl6pPr lvl="5" algn="ctr">
              <a:lnSpc>
                <a:spcPct val="90000"/>
              </a:lnSpc>
              <a:spcBef>
                <a:spcPts val="346"/>
              </a:spcBef>
              <a:spcAft>
                <a:spcPts val="0"/>
              </a:spcAft>
              <a:buClr>
                <a:schemeClr val="dk1"/>
              </a:buClr>
              <a:buSzPts val="1600"/>
              <a:buNone/>
              <a:defRPr sz="1108"/>
            </a:lvl6pPr>
            <a:lvl7pPr lvl="6" algn="ctr">
              <a:lnSpc>
                <a:spcPct val="90000"/>
              </a:lnSpc>
              <a:spcBef>
                <a:spcPts val="346"/>
              </a:spcBef>
              <a:spcAft>
                <a:spcPts val="0"/>
              </a:spcAft>
              <a:buClr>
                <a:schemeClr val="dk1"/>
              </a:buClr>
              <a:buSzPts val="1600"/>
              <a:buNone/>
              <a:defRPr sz="1108"/>
            </a:lvl7pPr>
            <a:lvl8pPr lvl="7" algn="ctr">
              <a:lnSpc>
                <a:spcPct val="90000"/>
              </a:lnSpc>
              <a:spcBef>
                <a:spcPts val="346"/>
              </a:spcBef>
              <a:spcAft>
                <a:spcPts val="0"/>
              </a:spcAft>
              <a:buClr>
                <a:schemeClr val="dk1"/>
              </a:buClr>
              <a:buSzPts val="1600"/>
              <a:buNone/>
              <a:defRPr sz="1108"/>
            </a:lvl8pPr>
            <a:lvl9pPr lvl="8" algn="ctr">
              <a:lnSpc>
                <a:spcPct val="90000"/>
              </a:lnSpc>
              <a:spcBef>
                <a:spcPts val="346"/>
              </a:spcBef>
              <a:spcAft>
                <a:spcPts val="0"/>
              </a:spcAft>
              <a:buClr>
                <a:schemeClr val="dk1"/>
              </a:buClr>
              <a:buSzPts val="1600"/>
              <a:buNone/>
              <a:defRPr sz="1108"/>
            </a:lvl9pPr>
          </a:lstStyle>
          <a:p>
            <a:endParaRPr/>
          </a:p>
        </p:txBody>
      </p:sp>
      <p:sp>
        <p:nvSpPr>
          <p:cNvPr id="18" name="Google Shape;18;p17"/>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5200709" y="9200489"/>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6"/>
          <p:cNvSpPr txBox="1">
            <a:spLocks noGrp="1"/>
          </p:cNvSpPr>
          <p:nvPr>
            <p:ph type="body" idx="1"/>
          </p:nvPr>
        </p:nvSpPr>
        <p:spPr>
          <a:xfrm rot="5400000">
            <a:off x="286368" y="2822136"/>
            <a:ext cx="6285266" cy="5915025"/>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76" name="Google Shape;76;p26"/>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9"/>
        <p:cNvGrpSpPr/>
        <p:nvPr/>
      </p:nvGrpSpPr>
      <p:grpSpPr>
        <a:xfrm>
          <a:off x="0" y="0"/>
          <a:ext cx="0" cy="0"/>
          <a:chOff x="0" y="0"/>
          <a:chExt cx="0" cy="0"/>
        </a:xfrm>
      </p:grpSpPr>
      <p:sp>
        <p:nvSpPr>
          <p:cNvPr id="80" name="Google Shape;80;p27"/>
          <p:cNvSpPr txBox="1">
            <a:spLocks noGrp="1"/>
          </p:cNvSpPr>
          <p:nvPr>
            <p:ph type="title"/>
          </p:nvPr>
        </p:nvSpPr>
        <p:spPr>
          <a:xfrm rot="5400000">
            <a:off x="1449697" y="3985465"/>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7"/>
          <p:cNvSpPr txBox="1">
            <a:spLocks noGrp="1"/>
          </p:cNvSpPr>
          <p:nvPr>
            <p:ph type="body" idx="1"/>
          </p:nvPr>
        </p:nvSpPr>
        <p:spPr>
          <a:xfrm rot="5400000">
            <a:off x="-1550678" y="2549569"/>
            <a:ext cx="8394877" cy="4350544"/>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82" name="Google Shape;82;p27"/>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18"/>
          <p:cNvSpPr/>
          <p:nvPr/>
        </p:nvSpPr>
        <p:spPr>
          <a:xfrm>
            <a:off x="0" y="7525"/>
            <a:ext cx="6858000" cy="476518"/>
          </a:xfrm>
          <a:prstGeom prst="rect">
            <a:avLst/>
          </a:prstGeom>
          <a:solidFill>
            <a:srgbClr val="BBD6EE"/>
          </a:solidFill>
          <a:ln>
            <a:noFill/>
          </a:ln>
        </p:spPr>
        <p:txBody>
          <a:bodyPr spcFirstLastPara="1" wrap="square" lIns="63294" tIns="31638" rIns="63294" bIns="3163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246" b="0" i="0" u="none" strike="noStrike" cap="none">
              <a:solidFill>
                <a:schemeClr val="lt1"/>
              </a:solidFill>
              <a:latin typeface="Calibri"/>
              <a:ea typeface="Calibri"/>
              <a:cs typeface="Calibri"/>
              <a:sym typeface="Calibri"/>
            </a:endParaRPr>
          </a:p>
        </p:txBody>
      </p:sp>
      <p:sp>
        <p:nvSpPr>
          <p:cNvPr id="23" name="Google Shape;23;p18"/>
          <p:cNvSpPr txBox="1">
            <a:spLocks noGrp="1"/>
          </p:cNvSpPr>
          <p:nvPr>
            <p:ph type="title"/>
          </p:nvPr>
        </p:nvSpPr>
        <p:spPr>
          <a:xfrm>
            <a:off x="64287" y="7525"/>
            <a:ext cx="6407454" cy="4303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Calibri"/>
              <a:buNone/>
              <a:defRPr sz="249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4" name="Google Shape;24;p18"/>
          <p:cNvSpPr txBox="1">
            <a:spLocks noGrp="1"/>
          </p:cNvSpPr>
          <p:nvPr>
            <p:ph type="body" idx="1"/>
          </p:nvPr>
        </p:nvSpPr>
        <p:spPr>
          <a:xfrm>
            <a:off x="225272" y="1590795"/>
            <a:ext cx="6407454" cy="7344406"/>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25" name="Google Shape;25;p18"/>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sldNum" idx="12"/>
          </p:nvPr>
        </p:nvSpPr>
        <p:spPr>
          <a:xfrm>
            <a:off x="5938901" y="9421957"/>
            <a:ext cx="895221" cy="47651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4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467917" y="2469625"/>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154"/>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467917" y="6629228"/>
            <a:ext cx="5915025" cy="2166937"/>
          </a:xfrm>
          <a:prstGeom prst="rect">
            <a:avLst/>
          </a:prstGeom>
          <a:noFill/>
          <a:ln>
            <a:noFill/>
          </a:ln>
        </p:spPr>
        <p:txBody>
          <a:bodyPr spcFirstLastPara="1" wrap="square" lIns="91425" tIns="45700" rIns="91425" bIns="45700" anchor="t" anchorCtr="0">
            <a:normAutofit/>
          </a:bodyPr>
          <a:lstStyle>
            <a:lvl1pPr marL="316520" lvl="0" indent="-158260" algn="l">
              <a:lnSpc>
                <a:spcPct val="90000"/>
              </a:lnSpc>
              <a:spcBef>
                <a:spcPts val="692"/>
              </a:spcBef>
              <a:spcAft>
                <a:spcPts val="0"/>
              </a:spcAft>
              <a:buClr>
                <a:schemeClr val="dk1"/>
              </a:buClr>
              <a:buSzPts val="2400"/>
              <a:buNone/>
              <a:defRPr sz="1662">
                <a:solidFill>
                  <a:schemeClr val="dk1"/>
                </a:solidFill>
              </a:defRPr>
            </a:lvl1pPr>
            <a:lvl2pPr marL="633039" lvl="1" indent="-158260" algn="l">
              <a:lnSpc>
                <a:spcPct val="90000"/>
              </a:lnSpc>
              <a:spcBef>
                <a:spcPts val="346"/>
              </a:spcBef>
              <a:spcAft>
                <a:spcPts val="0"/>
              </a:spcAft>
              <a:buClr>
                <a:srgbClr val="888888"/>
              </a:buClr>
              <a:buSzPts val="2000"/>
              <a:buNone/>
              <a:defRPr sz="1385">
                <a:solidFill>
                  <a:srgbClr val="888888"/>
                </a:solidFill>
              </a:defRPr>
            </a:lvl2pPr>
            <a:lvl3pPr marL="949559" lvl="2" indent="-158260" algn="l">
              <a:lnSpc>
                <a:spcPct val="90000"/>
              </a:lnSpc>
              <a:spcBef>
                <a:spcPts val="346"/>
              </a:spcBef>
              <a:spcAft>
                <a:spcPts val="0"/>
              </a:spcAft>
              <a:buClr>
                <a:srgbClr val="888888"/>
              </a:buClr>
              <a:buSzPts val="1800"/>
              <a:buNone/>
              <a:defRPr sz="1246">
                <a:solidFill>
                  <a:srgbClr val="888888"/>
                </a:solidFill>
              </a:defRPr>
            </a:lvl3pPr>
            <a:lvl4pPr marL="1266078" lvl="3" indent="-158260" algn="l">
              <a:lnSpc>
                <a:spcPct val="90000"/>
              </a:lnSpc>
              <a:spcBef>
                <a:spcPts val="346"/>
              </a:spcBef>
              <a:spcAft>
                <a:spcPts val="0"/>
              </a:spcAft>
              <a:buClr>
                <a:srgbClr val="888888"/>
              </a:buClr>
              <a:buSzPts val="1600"/>
              <a:buNone/>
              <a:defRPr sz="1108">
                <a:solidFill>
                  <a:srgbClr val="888888"/>
                </a:solidFill>
              </a:defRPr>
            </a:lvl4pPr>
            <a:lvl5pPr marL="1582598" lvl="4" indent="-158260" algn="l">
              <a:lnSpc>
                <a:spcPct val="90000"/>
              </a:lnSpc>
              <a:spcBef>
                <a:spcPts val="346"/>
              </a:spcBef>
              <a:spcAft>
                <a:spcPts val="0"/>
              </a:spcAft>
              <a:buClr>
                <a:srgbClr val="888888"/>
              </a:buClr>
              <a:buSzPts val="1600"/>
              <a:buNone/>
              <a:defRPr sz="1108">
                <a:solidFill>
                  <a:srgbClr val="888888"/>
                </a:solidFill>
              </a:defRPr>
            </a:lvl5pPr>
            <a:lvl6pPr marL="1899117" lvl="5" indent="-158260" algn="l">
              <a:lnSpc>
                <a:spcPct val="90000"/>
              </a:lnSpc>
              <a:spcBef>
                <a:spcPts val="346"/>
              </a:spcBef>
              <a:spcAft>
                <a:spcPts val="0"/>
              </a:spcAft>
              <a:buClr>
                <a:srgbClr val="888888"/>
              </a:buClr>
              <a:buSzPts val="1600"/>
              <a:buNone/>
              <a:defRPr sz="1108">
                <a:solidFill>
                  <a:srgbClr val="888888"/>
                </a:solidFill>
              </a:defRPr>
            </a:lvl6pPr>
            <a:lvl7pPr marL="2215637" lvl="6" indent="-158260" algn="l">
              <a:lnSpc>
                <a:spcPct val="90000"/>
              </a:lnSpc>
              <a:spcBef>
                <a:spcPts val="346"/>
              </a:spcBef>
              <a:spcAft>
                <a:spcPts val="0"/>
              </a:spcAft>
              <a:buClr>
                <a:srgbClr val="888888"/>
              </a:buClr>
              <a:buSzPts val="1600"/>
              <a:buNone/>
              <a:defRPr sz="1108">
                <a:solidFill>
                  <a:srgbClr val="888888"/>
                </a:solidFill>
              </a:defRPr>
            </a:lvl7pPr>
            <a:lvl8pPr marL="2532156" lvl="7" indent="-158260" algn="l">
              <a:lnSpc>
                <a:spcPct val="90000"/>
              </a:lnSpc>
              <a:spcBef>
                <a:spcPts val="346"/>
              </a:spcBef>
              <a:spcAft>
                <a:spcPts val="0"/>
              </a:spcAft>
              <a:buClr>
                <a:srgbClr val="888888"/>
              </a:buClr>
              <a:buSzPts val="1600"/>
              <a:buNone/>
              <a:defRPr sz="1108">
                <a:solidFill>
                  <a:srgbClr val="888888"/>
                </a:solidFill>
              </a:defRPr>
            </a:lvl8pPr>
            <a:lvl9pPr marL="2848676" lvl="8" indent="-158260" algn="l">
              <a:lnSpc>
                <a:spcPct val="90000"/>
              </a:lnSpc>
              <a:spcBef>
                <a:spcPts val="346"/>
              </a:spcBef>
              <a:spcAft>
                <a:spcPts val="0"/>
              </a:spcAft>
              <a:buClr>
                <a:srgbClr val="888888"/>
              </a:buClr>
              <a:buSzPts val="1600"/>
              <a:buNone/>
              <a:defRPr sz="1108">
                <a:solidFill>
                  <a:srgbClr val="888888"/>
                </a:solidFill>
              </a:defRPr>
            </a:lvl9pPr>
          </a:lstStyle>
          <a:p>
            <a:endParaRPr/>
          </a:p>
        </p:txBody>
      </p:sp>
      <p:sp>
        <p:nvSpPr>
          <p:cNvPr id="31" name="Google Shape;31;p19"/>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37" name="Google Shape;37;p20"/>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38" name="Google Shape;38;p20"/>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0"/>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472381"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472382" y="2428347"/>
            <a:ext cx="2901255" cy="1190095"/>
          </a:xfrm>
          <a:prstGeom prst="rect">
            <a:avLst/>
          </a:prstGeom>
          <a:noFill/>
          <a:ln>
            <a:noFill/>
          </a:ln>
        </p:spPr>
        <p:txBody>
          <a:bodyPr spcFirstLastPara="1" wrap="square" lIns="91425" tIns="45700" rIns="91425" bIns="45700" anchor="b" anchorCtr="0">
            <a:normAutofit/>
          </a:bodyPr>
          <a:lstStyle>
            <a:lvl1pPr marL="316520" lvl="0" indent="-158260" algn="l">
              <a:lnSpc>
                <a:spcPct val="90000"/>
              </a:lnSpc>
              <a:spcBef>
                <a:spcPts val="692"/>
              </a:spcBef>
              <a:spcAft>
                <a:spcPts val="0"/>
              </a:spcAft>
              <a:buClr>
                <a:schemeClr val="dk1"/>
              </a:buClr>
              <a:buSzPts val="2400"/>
              <a:buNone/>
              <a:defRPr sz="1662" b="1"/>
            </a:lvl1pPr>
            <a:lvl2pPr marL="633039" lvl="1" indent="-158260" algn="l">
              <a:lnSpc>
                <a:spcPct val="90000"/>
              </a:lnSpc>
              <a:spcBef>
                <a:spcPts val="346"/>
              </a:spcBef>
              <a:spcAft>
                <a:spcPts val="0"/>
              </a:spcAft>
              <a:buClr>
                <a:schemeClr val="dk1"/>
              </a:buClr>
              <a:buSzPts val="2000"/>
              <a:buNone/>
              <a:defRPr sz="1385" b="1"/>
            </a:lvl2pPr>
            <a:lvl3pPr marL="949559" lvl="2" indent="-158260" algn="l">
              <a:lnSpc>
                <a:spcPct val="90000"/>
              </a:lnSpc>
              <a:spcBef>
                <a:spcPts val="346"/>
              </a:spcBef>
              <a:spcAft>
                <a:spcPts val="0"/>
              </a:spcAft>
              <a:buClr>
                <a:schemeClr val="dk1"/>
              </a:buClr>
              <a:buSzPts val="1800"/>
              <a:buNone/>
              <a:defRPr sz="1246" b="1"/>
            </a:lvl3pPr>
            <a:lvl4pPr marL="1266078" lvl="3" indent="-158260" algn="l">
              <a:lnSpc>
                <a:spcPct val="90000"/>
              </a:lnSpc>
              <a:spcBef>
                <a:spcPts val="346"/>
              </a:spcBef>
              <a:spcAft>
                <a:spcPts val="0"/>
              </a:spcAft>
              <a:buClr>
                <a:schemeClr val="dk1"/>
              </a:buClr>
              <a:buSzPts val="1600"/>
              <a:buNone/>
              <a:defRPr sz="1108" b="1"/>
            </a:lvl4pPr>
            <a:lvl5pPr marL="1582598" lvl="4" indent="-158260" algn="l">
              <a:lnSpc>
                <a:spcPct val="90000"/>
              </a:lnSpc>
              <a:spcBef>
                <a:spcPts val="346"/>
              </a:spcBef>
              <a:spcAft>
                <a:spcPts val="0"/>
              </a:spcAft>
              <a:buClr>
                <a:schemeClr val="dk1"/>
              </a:buClr>
              <a:buSzPts val="1600"/>
              <a:buNone/>
              <a:defRPr sz="1108" b="1"/>
            </a:lvl5pPr>
            <a:lvl6pPr marL="1899117" lvl="5" indent="-158260" algn="l">
              <a:lnSpc>
                <a:spcPct val="90000"/>
              </a:lnSpc>
              <a:spcBef>
                <a:spcPts val="346"/>
              </a:spcBef>
              <a:spcAft>
                <a:spcPts val="0"/>
              </a:spcAft>
              <a:buClr>
                <a:schemeClr val="dk1"/>
              </a:buClr>
              <a:buSzPts val="1600"/>
              <a:buNone/>
              <a:defRPr sz="1108" b="1"/>
            </a:lvl6pPr>
            <a:lvl7pPr marL="2215637" lvl="6" indent="-158260" algn="l">
              <a:lnSpc>
                <a:spcPct val="90000"/>
              </a:lnSpc>
              <a:spcBef>
                <a:spcPts val="346"/>
              </a:spcBef>
              <a:spcAft>
                <a:spcPts val="0"/>
              </a:spcAft>
              <a:buClr>
                <a:schemeClr val="dk1"/>
              </a:buClr>
              <a:buSzPts val="1600"/>
              <a:buNone/>
              <a:defRPr sz="1108" b="1"/>
            </a:lvl7pPr>
            <a:lvl8pPr marL="2532156" lvl="7" indent="-158260" algn="l">
              <a:lnSpc>
                <a:spcPct val="90000"/>
              </a:lnSpc>
              <a:spcBef>
                <a:spcPts val="346"/>
              </a:spcBef>
              <a:spcAft>
                <a:spcPts val="0"/>
              </a:spcAft>
              <a:buClr>
                <a:schemeClr val="dk1"/>
              </a:buClr>
              <a:buSzPts val="1600"/>
              <a:buNone/>
              <a:defRPr sz="1108" b="1"/>
            </a:lvl8pPr>
            <a:lvl9pPr marL="2848676" lvl="8" indent="-158260" algn="l">
              <a:lnSpc>
                <a:spcPct val="90000"/>
              </a:lnSpc>
              <a:spcBef>
                <a:spcPts val="346"/>
              </a:spcBef>
              <a:spcAft>
                <a:spcPts val="0"/>
              </a:spcAft>
              <a:buClr>
                <a:schemeClr val="dk1"/>
              </a:buClr>
              <a:buSzPts val="1600"/>
              <a:buNone/>
              <a:defRPr sz="1108" b="1"/>
            </a:lvl9pPr>
          </a:lstStyle>
          <a:p>
            <a:endParaRPr/>
          </a:p>
        </p:txBody>
      </p:sp>
      <p:sp>
        <p:nvSpPr>
          <p:cNvPr id="44" name="Google Shape;44;p21"/>
          <p:cNvSpPr txBox="1">
            <a:spLocks noGrp="1"/>
          </p:cNvSpPr>
          <p:nvPr>
            <p:ph type="body" idx="2"/>
          </p:nvPr>
        </p:nvSpPr>
        <p:spPr>
          <a:xfrm>
            <a:off x="472382" y="3618442"/>
            <a:ext cx="2901255" cy="5322183"/>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45" name="Google Shape;45;p21"/>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316520" lvl="0" indent="-158260" algn="l">
              <a:lnSpc>
                <a:spcPct val="90000"/>
              </a:lnSpc>
              <a:spcBef>
                <a:spcPts val="692"/>
              </a:spcBef>
              <a:spcAft>
                <a:spcPts val="0"/>
              </a:spcAft>
              <a:buClr>
                <a:schemeClr val="dk1"/>
              </a:buClr>
              <a:buSzPts val="2400"/>
              <a:buNone/>
              <a:defRPr sz="1662" b="1"/>
            </a:lvl1pPr>
            <a:lvl2pPr marL="633039" lvl="1" indent="-158260" algn="l">
              <a:lnSpc>
                <a:spcPct val="90000"/>
              </a:lnSpc>
              <a:spcBef>
                <a:spcPts val="346"/>
              </a:spcBef>
              <a:spcAft>
                <a:spcPts val="0"/>
              </a:spcAft>
              <a:buClr>
                <a:schemeClr val="dk1"/>
              </a:buClr>
              <a:buSzPts val="2000"/>
              <a:buNone/>
              <a:defRPr sz="1385" b="1"/>
            </a:lvl2pPr>
            <a:lvl3pPr marL="949559" lvl="2" indent="-158260" algn="l">
              <a:lnSpc>
                <a:spcPct val="90000"/>
              </a:lnSpc>
              <a:spcBef>
                <a:spcPts val="346"/>
              </a:spcBef>
              <a:spcAft>
                <a:spcPts val="0"/>
              </a:spcAft>
              <a:buClr>
                <a:schemeClr val="dk1"/>
              </a:buClr>
              <a:buSzPts val="1800"/>
              <a:buNone/>
              <a:defRPr sz="1246" b="1"/>
            </a:lvl3pPr>
            <a:lvl4pPr marL="1266078" lvl="3" indent="-158260" algn="l">
              <a:lnSpc>
                <a:spcPct val="90000"/>
              </a:lnSpc>
              <a:spcBef>
                <a:spcPts val="346"/>
              </a:spcBef>
              <a:spcAft>
                <a:spcPts val="0"/>
              </a:spcAft>
              <a:buClr>
                <a:schemeClr val="dk1"/>
              </a:buClr>
              <a:buSzPts val="1600"/>
              <a:buNone/>
              <a:defRPr sz="1108" b="1"/>
            </a:lvl4pPr>
            <a:lvl5pPr marL="1582598" lvl="4" indent="-158260" algn="l">
              <a:lnSpc>
                <a:spcPct val="90000"/>
              </a:lnSpc>
              <a:spcBef>
                <a:spcPts val="346"/>
              </a:spcBef>
              <a:spcAft>
                <a:spcPts val="0"/>
              </a:spcAft>
              <a:buClr>
                <a:schemeClr val="dk1"/>
              </a:buClr>
              <a:buSzPts val="1600"/>
              <a:buNone/>
              <a:defRPr sz="1108" b="1"/>
            </a:lvl5pPr>
            <a:lvl6pPr marL="1899117" lvl="5" indent="-158260" algn="l">
              <a:lnSpc>
                <a:spcPct val="90000"/>
              </a:lnSpc>
              <a:spcBef>
                <a:spcPts val="346"/>
              </a:spcBef>
              <a:spcAft>
                <a:spcPts val="0"/>
              </a:spcAft>
              <a:buClr>
                <a:schemeClr val="dk1"/>
              </a:buClr>
              <a:buSzPts val="1600"/>
              <a:buNone/>
              <a:defRPr sz="1108" b="1"/>
            </a:lvl6pPr>
            <a:lvl7pPr marL="2215637" lvl="6" indent="-158260" algn="l">
              <a:lnSpc>
                <a:spcPct val="90000"/>
              </a:lnSpc>
              <a:spcBef>
                <a:spcPts val="346"/>
              </a:spcBef>
              <a:spcAft>
                <a:spcPts val="0"/>
              </a:spcAft>
              <a:buClr>
                <a:schemeClr val="dk1"/>
              </a:buClr>
              <a:buSzPts val="1600"/>
              <a:buNone/>
              <a:defRPr sz="1108" b="1"/>
            </a:lvl7pPr>
            <a:lvl8pPr marL="2532156" lvl="7" indent="-158260" algn="l">
              <a:lnSpc>
                <a:spcPct val="90000"/>
              </a:lnSpc>
              <a:spcBef>
                <a:spcPts val="346"/>
              </a:spcBef>
              <a:spcAft>
                <a:spcPts val="0"/>
              </a:spcAft>
              <a:buClr>
                <a:schemeClr val="dk1"/>
              </a:buClr>
              <a:buSzPts val="1600"/>
              <a:buNone/>
              <a:defRPr sz="1108" b="1"/>
            </a:lvl8pPr>
            <a:lvl9pPr marL="2848676" lvl="8" indent="-158260" algn="l">
              <a:lnSpc>
                <a:spcPct val="90000"/>
              </a:lnSpc>
              <a:spcBef>
                <a:spcPts val="346"/>
              </a:spcBef>
              <a:spcAft>
                <a:spcPts val="0"/>
              </a:spcAft>
              <a:buClr>
                <a:schemeClr val="dk1"/>
              </a:buClr>
              <a:buSzPts val="1600"/>
              <a:buNone/>
              <a:defRPr sz="1108" b="1"/>
            </a:lvl9pPr>
          </a:lstStyle>
          <a:p>
            <a:endParaRPr/>
          </a:p>
        </p:txBody>
      </p:sp>
      <p:sp>
        <p:nvSpPr>
          <p:cNvPr id="46" name="Google Shape;46;p21"/>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316520" lvl="0" indent="-237390" algn="l">
              <a:lnSpc>
                <a:spcPct val="90000"/>
              </a:lnSpc>
              <a:spcBef>
                <a:spcPts val="692"/>
              </a:spcBef>
              <a:spcAft>
                <a:spcPts val="0"/>
              </a:spcAft>
              <a:buClr>
                <a:schemeClr val="dk1"/>
              </a:buClr>
              <a:buSzPts val="1800"/>
              <a:buChar char="•"/>
              <a:defRPr/>
            </a:lvl1pPr>
            <a:lvl2pPr marL="633039" lvl="1" indent="-237390" algn="l">
              <a:lnSpc>
                <a:spcPct val="90000"/>
              </a:lnSpc>
              <a:spcBef>
                <a:spcPts val="346"/>
              </a:spcBef>
              <a:spcAft>
                <a:spcPts val="0"/>
              </a:spcAft>
              <a:buClr>
                <a:schemeClr val="dk1"/>
              </a:buClr>
              <a:buSzPts val="1800"/>
              <a:buChar char="•"/>
              <a:defRPr/>
            </a:lvl2pPr>
            <a:lvl3pPr marL="949559" lvl="2" indent="-237390" algn="l">
              <a:lnSpc>
                <a:spcPct val="90000"/>
              </a:lnSpc>
              <a:spcBef>
                <a:spcPts val="346"/>
              </a:spcBef>
              <a:spcAft>
                <a:spcPts val="0"/>
              </a:spcAft>
              <a:buClr>
                <a:schemeClr val="dk1"/>
              </a:buClr>
              <a:buSzPts val="1800"/>
              <a:buChar char="•"/>
              <a:defRPr/>
            </a:lvl3pPr>
            <a:lvl4pPr marL="1266078" lvl="3" indent="-237390" algn="l">
              <a:lnSpc>
                <a:spcPct val="90000"/>
              </a:lnSpc>
              <a:spcBef>
                <a:spcPts val="346"/>
              </a:spcBef>
              <a:spcAft>
                <a:spcPts val="0"/>
              </a:spcAft>
              <a:buClr>
                <a:schemeClr val="dk1"/>
              </a:buClr>
              <a:buSzPts val="1800"/>
              <a:buChar char="•"/>
              <a:defRPr/>
            </a:lvl4pPr>
            <a:lvl5pPr marL="1582598" lvl="4" indent="-237390" algn="l">
              <a:lnSpc>
                <a:spcPct val="90000"/>
              </a:lnSpc>
              <a:spcBef>
                <a:spcPts val="346"/>
              </a:spcBef>
              <a:spcAft>
                <a:spcPts val="0"/>
              </a:spcAft>
              <a:buClr>
                <a:schemeClr val="dk1"/>
              </a:buClr>
              <a:buSzPts val="1800"/>
              <a:buChar char="•"/>
              <a:defRPr/>
            </a:lvl5pPr>
            <a:lvl6pPr marL="1899117" lvl="5" indent="-237390" algn="l">
              <a:lnSpc>
                <a:spcPct val="90000"/>
              </a:lnSpc>
              <a:spcBef>
                <a:spcPts val="346"/>
              </a:spcBef>
              <a:spcAft>
                <a:spcPts val="0"/>
              </a:spcAft>
              <a:buClr>
                <a:schemeClr val="dk1"/>
              </a:buClr>
              <a:buSzPts val="1800"/>
              <a:buChar char="•"/>
              <a:defRPr/>
            </a:lvl6pPr>
            <a:lvl7pPr marL="2215637" lvl="6" indent="-237390" algn="l">
              <a:lnSpc>
                <a:spcPct val="90000"/>
              </a:lnSpc>
              <a:spcBef>
                <a:spcPts val="346"/>
              </a:spcBef>
              <a:spcAft>
                <a:spcPts val="0"/>
              </a:spcAft>
              <a:buClr>
                <a:schemeClr val="dk1"/>
              </a:buClr>
              <a:buSzPts val="1800"/>
              <a:buChar char="•"/>
              <a:defRPr/>
            </a:lvl7pPr>
            <a:lvl8pPr marL="2532156" lvl="7" indent="-237390" algn="l">
              <a:lnSpc>
                <a:spcPct val="90000"/>
              </a:lnSpc>
              <a:spcBef>
                <a:spcPts val="346"/>
              </a:spcBef>
              <a:spcAft>
                <a:spcPts val="0"/>
              </a:spcAft>
              <a:buClr>
                <a:schemeClr val="dk1"/>
              </a:buClr>
              <a:buSzPts val="1800"/>
              <a:buChar char="•"/>
              <a:defRPr/>
            </a:lvl8pPr>
            <a:lvl9pPr marL="2848676" lvl="8" indent="-237390" algn="l">
              <a:lnSpc>
                <a:spcPct val="90000"/>
              </a:lnSpc>
              <a:spcBef>
                <a:spcPts val="346"/>
              </a:spcBef>
              <a:spcAft>
                <a:spcPts val="0"/>
              </a:spcAft>
              <a:buClr>
                <a:schemeClr val="dk1"/>
              </a:buClr>
              <a:buSzPts val="1800"/>
              <a:buChar char="•"/>
              <a:defRPr/>
            </a:lvl9pPr>
          </a:lstStyle>
          <a:p>
            <a:endParaRPr/>
          </a:p>
        </p:txBody>
      </p:sp>
      <p:sp>
        <p:nvSpPr>
          <p:cNvPr id="47" name="Google Shape;47;p21"/>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5"/>
        <p:cNvGrpSpPr/>
        <p:nvPr/>
      </p:nvGrpSpPr>
      <p:grpSpPr>
        <a:xfrm>
          <a:off x="0" y="0"/>
          <a:ext cx="0" cy="0"/>
          <a:chOff x="0" y="0"/>
          <a:chExt cx="0" cy="0"/>
        </a:xfrm>
      </p:grpSpPr>
      <p:sp>
        <p:nvSpPr>
          <p:cNvPr id="56" name="Google Shape;56;p23"/>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3"/>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9"/>
        <p:cNvGrpSpPr/>
        <p:nvPr/>
      </p:nvGrpSpPr>
      <p:grpSpPr>
        <a:xfrm>
          <a:off x="0" y="0"/>
          <a:ext cx="0" cy="0"/>
          <a:chOff x="0" y="0"/>
          <a:chExt cx="0" cy="0"/>
        </a:xfrm>
      </p:grpSpPr>
      <p:sp>
        <p:nvSpPr>
          <p:cNvPr id="60" name="Google Shape;60;p24"/>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21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body" idx="1"/>
          </p:nvPr>
        </p:nvSpPr>
        <p:spPr>
          <a:xfrm>
            <a:off x="2915543" y="1426284"/>
            <a:ext cx="3471863" cy="7039681"/>
          </a:xfrm>
          <a:prstGeom prst="rect">
            <a:avLst/>
          </a:prstGeom>
          <a:noFill/>
          <a:ln>
            <a:noFill/>
          </a:ln>
        </p:spPr>
        <p:txBody>
          <a:bodyPr spcFirstLastPara="1" wrap="square" lIns="91425" tIns="45700" rIns="91425" bIns="45700" anchor="t" anchorCtr="0">
            <a:normAutofit/>
          </a:bodyPr>
          <a:lstStyle>
            <a:lvl1pPr marL="316520" lvl="0" indent="-298935" algn="l">
              <a:lnSpc>
                <a:spcPct val="90000"/>
              </a:lnSpc>
              <a:spcBef>
                <a:spcPts val="692"/>
              </a:spcBef>
              <a:spcAft>
                <a:spcPts val="0"/>
              </a:spcAft>
              <a:buClr>
                <a:schemeClr val="dk1"/>
              </a:buClr>
              <a:buSzPts val="3200"/>
              <a:buChar char="•"/>
              <a:defRPr sz="2215"/>
            </a:lvl1pPr>
            <a:lvl2pPr marL="633039" lvl="1" indent="-281351" algn="l">
              <a:lnSpc>
                <a:spcPct val="90000"/>
              </a:lnSpc>
              <a:spcBef>
                <a:spcPts val="346"/>
              </a:spcBef>
              <a:spcAft>
                <a:spcPts val="0"/>
              </a:spcAft>
              <a:buClr>
                <a:schemeClr val="dk1"/>
              </a:buClr>
              <a:buSzPts val="2800"/>
              <a:buChar char="•"/>
              <a:defRPr sz="1938"/>
            </a:lvl2pPr>
            <a:lvl3pPr marL="949559" lvl="2" indent="-263766" algn="l">
              <a:lnSpc>
                <a:spcPct val="90000"/>
              </a:lnSpc>
              <a:spcBef>
                <a:spcPts val="346"/>
              </a:spcBef>
              <a:spcAft>
                <a:spcPts val="0"/>
              </a:spcAft>
              <a:buClr>
                <a:schemeClr val="dk1"/>
              </a:buClr>
              <a:buSzPts val="2400"/>
              <a:buChar char="•"/>
              <a:defRPr sz="1662"/>
            </a:lvl3pPr>
            <a:lvl4pPr marL="1266078" lvl="3" indent="-246182" algn="l">
              <a:lnSpc>
                <a:spcPct val="90000"/>
              </a:lnSpc>
              <a:spcBef>
                <a:spcPts val="346"/>
              </a:spcBef>
              <a:spcAft>
                <a:spcPts val="0"/>
              </a:spcAft>
              <a:buClr>
                <a:schemeClr val="dk1"/>
              </a:buClr>
              <a:buSzPts val="2000"/>
              <a:buChar char="•"/>
              <a:defRPr sz="1385"/>
            </a:lvl4pPr>
            <a:lvl5pPr marL="1582598" lvl="4" indent="-246182" algn="l">
              <a:lnSpc>
                <a:spcPct val="90000"/>
              </a:lnSpc>
              <a:spcBef>
                <a:spcPts val="346"/>
              </a:spcBef>
              <a:spcAft>
                <a:spcPts val="0"/>
              </a:spcAft>
              <a:buClr>
                <a:schemeClr val="dk1"/>
              </a:buClr>
              <a:buSzPts val="2000"/>
              <a:buChar char="•"/>
              <a:defRPr sz="1385"/>
            </a:lvl5pPr>
            <a:lvl6pPr marL="1899117" lvl="5" indent="-246182" algn="l">
              <a:lnSpc>
                <a:spcPct val="90000"/>
              </a:lnSpc>
              <a:spcBef>
                <a:spcPts val="346"/>
              </a:spcBef>
              <a:spcAft>
                <a:spcPts val="0"/>
              </a:spcAft>
              <a:buClr>
                <a:schemeClr val="dk1"/>
              </a:buClr>
              <a:buSzPts val="2000"/>
              <a:buChar char="•"/>
              <a:defRPr sz="1385"/>
            </a:lvl6pPr>
            <a:lvl7pPr marL="2215637" lvl="6" indent="-246182" algn="l">
              <a:lnSpc>
                <a:spcPct val="90000"/>
              </a:lnSpc>
              <a:spcBef>
                <a:spcPts val="346"/>
              </a:spcBef>
              <a:spcAft>
                <a:spcPts val="0"/>
              </a:spcAft>
              <a:buClr>
                <a:schemeClr val="dk1"/>
              </a:buClr>
              <a:buSzPts val="2000"/>
              <a:buChar char="•"/>
              <a:defRPr sz="1385"/>
            </a:lvl7pPr>
            <a:lvl8pPr marL="2532156" lvl="7" indent="-246182" algn="l">
              <a:lnSpc>
                <a:spcPct val="90000"/>
              </a:lnSpc>
              <a:spcBef>
                <a:spcPts val="346"/>
              </a:spcBef>
              <a:spcAft>
                <a:spcPts val="0"/>
              </a:spcAft>
              <a:buClr>
                <a:schemeClr val="dk1"/>
              </a:buClr>
              <a:buSzPts val="2000"/>
              <a:buChar char="•"/>
              <a:defRPr sz="1385"/>
            </a:lvl8pPr>
            <a:lvl9pPr marL="2848676" lvl="8" indent="-246182" algn="l">
              <a:lnSpc>
                <a:spcPct val="90000"/>
              </a:lnSpc>
              <a:spcBef>
                <a:spcPts val="346"/>
              </a:spcBef>
              <a:spcAft>
                <a:spcPts val="0"/>
              </a:spcAft>
              <a:buClr>
                <a:schemeClr val="dk1"/>
              </a:buClr>
              <a:buSzPts val="2000"/>
              <a:buChar char="•"/>
              <a:defRPr sz="1385"/>
            </a:lvl9pPr>
          </a:lstStyle>
          <a:p>
            <a:endParaRPr/>
          </a:p>
        </p:txBody>
      </p:sp>
      <p:sp>
        <p:nvSpPr>
          <p:cNvPr id="62" name="Google Shape;62;p24"/>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316520" lvl="0" indent="-158260" algn="l">
              <a:lnSpc>
                <a:spcPct val="90000"/>
              </a:lnSpc>
              <a:spcBef>
                <a:spcPts val="692"/>
              </a:spcBef>
              <a:spcAft>
                <a:spcPts val="0"/>
              </a:spcAft>
              <a:buClr>
                <a:schemeClr val="dk1"/>
              </a:buClr>
              <a:buSzPts val="1600"/>
              <a:buNone/>
              <a:defRPr sz="1108"/>
            </a:lvl1pPr>
            <a:lvl2pPr marL="633039" lvl="1" indent="-158260" algn="l">
              <a:lnSpc>
                <a:spcPct val="90000"/>
              </a:lnSpc>
              <a:spcBef>
                <a:spcPts val="346"/>
              </a:spcBef>
              <a:spcAft>
                <a:spcPts val="0"/>
              </a:spcAft>
              <a:buClr>
                <a:schemeClr val="dk1"/>
              </a:buClr>
              <a:buSzPts val="1400"/>
              <a:buNone/>
              <a:defRPr sz="969"/>
            </a:lvl2pPr>
            <a:lvl3pPr marL="949559" lvl="2" indent="-158260" algn="l">
              <a:lnSpc>
                <a:spcPct val="90000"/>
              </a:lnSpc>
              <a:spcBef>
                <a:spcPts val="346"/>
              </a:spcBef>
              <a:spcAft>
                <a:spcPts val="0"/>
              </a:spcAft>
              <a:buClr>
                <a:schemeClr val="dk1"/>
              </a:buClr>
              <a:buSzPts val="1200"/>
              <a:buNone/>
              <a:defRPr sz="831"/>
            </a:lvl3pPr>
            <a:lvl4pPr marL="1266078" lvl="3" indent="-158260" algn="l">
              <a:lnSpc>
                <a:spcPct val="90000"/>
              </a:lnSpc>
              <a:spcBef>
                <a:spcPts val="346"/>
              </a:spcBef>
              <a:spcAft>
                <a:spcPts val="0"/>
              </a:spcAft>
              <a:buClr>
                <a:schemeClr val="dk1"/>
              </a:buClr>
              <a:buSzPts val="1000"/>
              <a:buNone/>
              <a:defRPr sz="692"/>
            </a:lvl4pPr>
            <a:lvl5pPr marL="1582598" lvl="4" indent="-158260" algn="l">
              <a:lnSpc>
                <a:spcPct val="90000"/>
              </a:lnSpc>
              <a:spcBef>
                <a:spcPts val="346"/>
              </a:spcBef>
              <a:spcAft>
                <a:spcPts val="0"/>
              </a:spcAft>
              <a:buClr>
                <a:schemeClr val="dk1"/>
              </a:buClr>
              <a:buSzPts val="1000"/>
              <a:buNone/>
              <a:defRPr sz="692"/>
            </a:lvl5pPr>
            <a:lvl6pPr marL="1899117" lvl="5" indent="-158260" algn="l">
              <a:lnSpc>
                <a:spcPct val="90000"/>
              </a:lnSpc>
              <a:spcBef>
                <a:spcPts val="346"/>
              </a:spcBef>
              <a:spcAft>
                <a:spcPts val="0"/>
              </a:spcAft>
              <a:buClr>
                <a:schemeClr val="dk1"/>
              </a:buClr>
              <a:buSzPts val="1000"/>
              <a:buNone/>
              <a:defRPr sz="692"/>
            </a:lvl6pPr>
            <a:lvl7pPr marL="2215637" lvl="6" indent="-158260" algn="l">
              <a:lnSpc>
                <a:spcPct val="90000"/>
              </a:lnSpc>
              <a:spcBef>
                <a:spcPts val="346"/>
              </a:spcBef>
              <a:spcAft>
                <a:spcPts val="0"/>
              </a:spcAft>
              <a:buClr>
                <a:schemeClr val="dk1"/>
              </a:buClr>
              <a:buSzPts val="1000"/>
              <a:buNone/>
              <a:defRPr sz="692"/>
            </a:lvl7pPr>
            <a:lvl8pPr marL="2532156" lvl="7" indent="-158260" algn="l">
              <a:lnSpc>
                <a:spcPct val="90000"/>
              </a:lnSpc>
              <a:spcBef>
                <a:spcPts val="346"/>
              </a:spcBef>
              <a:spcAft>
                <a:spcPts val="0"/>
              </a:spcAft>
              <a:buClr>
                <a:schemeClr val="dk1"/>
              </a:buClr>
              <a:buSzPts val="1000"/>
              <a:buNone/>
              <a:defRPr sz="692"/>
            </a:lvl8pPr>
            <a:lvl9pPr marL="2848676" lvl="8" indent="-158260" algn="l">
              <a:lnSpc>
                <a:spcPct val="90000"/>
              </a:lnSpc>
              <a:spcBef>
                <a:spcPts val="346"/>
              </a:spcBef>
              <a:spcAft>
                <a:spcPts val="0"/>
              </a:spcAft>
              <a:buClr>
                <a:schemeClr val="dk1"/>
              </a:buClr>
              <a:buSzPts val="1000"/>
              <a:buNone/>
              <a:defRPr sz="692"/>
            </a:lvl9pPr>
          </a:lstStyle>
          <a:p>
            <a:endParaRPr/>
          </a:p>
        </p:txBody>
      </p:sp>
      <p:sp>
        <p:nvSpPr>
          <p:cNvPr id="63" name="Google Shape;63;p24"/>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4"/>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4"/>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6"/>
        <p:cNvGrpSpPr/>
        <p:nvPr/>
      </p:nvGrpSpPr>
      <p:grpSpPr>
        <a:xfrm>
          <a:off x="0" y="0"/>
          <a:ext cx="0" cy="0"/>
          <a:chOff x="0" y="0"/>
          <a:chExt cx="0" cy="0"/>
        </a:xfrm>
      </p:grpSpPr>
      <p:sp>
        <p:nvSpPr>
          <p:cNvPr id="67" name="Google Shape;67;p25"/>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21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5"/>
          <p:cNvSpPr>
            <a:spLocks noGrp="1"/>
          </p:cNvSpPr>
          <p:nvPr>
            <p:ph type="pic" idx="2"/>
          </p:nvPr>
        </p:nvSpPr>
        <p:spPr>
          <a:xfrm>
            <a:off x="2915543" y="1426284"/>
            <a:ext cx="3471863" cy="7039681"/>
          </a:xfrm>
          <a:prstGeom prst="rect">
            <a:avLst/>
          </a:prstGeom>
          <a:noFill/>
          <a:ln>
            <a:noFill/>
          </a:ln>
        </p:spPr>
      </p:sp>
      <p:sp>
        <p:nvSpPr>
          <p:cNvPr id="69" name="Google Shape;69;p25"/>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316520" lvl="0" indent="-158260" algn="l">
              <a:lnSpc>
                <a:spcPct val="90000"/>
              </a:lnSpc>
              <a:spcBef>
                <a:spcPts val="692"/>
              </a:spcBef>
              <a:spcAft>
                <a:spcPts val="0"/>
              </a:spcAft>
              <a:buClr>
                <a:schemeClr val="dk1"/>
              </a:buClr>
              <a:buSzPts val="1600"/>
              <a:buNone/>
              <a:defRPr sz="1108"/>
            </a:lvl1pPr>
            <a:lvl2pPr marL="633039" lvl="1" indent="-158260" algn="l">
              <a:lnSpc>
                <a:spcPct val="90000"/>
              </a:lnSpc>
              <a:spcBef>
                <a:spcPts val="346"/>
              </a:spcBef>
              <a:spcAft>
                <a:spcPts val="0"/>
              </a:spcAft>
              <a:buClr>
                <a:schemeClr val="dk1"/>
              </a:buClr>
              <a:buSzPts val="1400"/>
              <a:buNone/>
              <a:defRPr sz="969"/>
            </a:lvl2pPr>
            <a:lvl3pPr marL="949559" lvl="2" indent="-158260" algn="l">
              <a:lnSpc>
                <a:spcPct val="90000"/>
              </a:lnSpc>
              <a:spcBef>
                <a:spcPts val="346"/>
              </a:spcBef>
              <a:spcAft>
                <a:spcPts val="0"/>
              </a:spcAft>
              <a:buClr>
                <a:schemeClr val="dk1"/>
              </a:buClr>
              <a:buSzPts val="1200"/>
              <a:buNone/>
              <a:defRPr sz="831"/>
            </a:lvl3pPr>
            <a:lvl4pPr marL="1266078" lvl="3" indent="-158260" algn="l">
              <a:lnSpc>
                <a:spcPct val="90000"/>
              </a:lnSpc>
              <a:spcBef>
                <a:spcPts val="346"/>
              </a:spcBef>
              <a:spcAft>
                <a:spcPts val="0"/>
              </a:spcAft>
              <a:buClr>
                <a:schemeClr val="dk1"/>
              </a:buClr>
              <a:buSzPts val="1000"/>
              <a:buNone/>
              <a:defRPr sz="692"/>
            </a:lvl4pPr>
            <a:lvl5pPr marL="1582598" lvl="4" indent="-158260" algn="l">
              <a:lnSpc>
                <a:spcPct val="90000"/>
              </a:lnSpc>
              <a:spcBef>
                <a:spcPts val="346"/>
              </a:spcBef>
              <a:spcAft>
                <a:spcPts val="0"/>
              </a:spcAft>
              <a:buClr>
                <a:schemeClr val="dk1"/>
              </a:buClr>
              <a:buSzPts val="1000"/>
              <a:buNone/>
              <a:defRPr sz="692"/>
            </a:lvl5pPr>
            <a:lvl6pPr marL="1899117" lvl="5" indent="-158260" algn="l">
              <a:lnSpc>
                <a:spcPct val="90000"/>
              </a:lnSpc>
              <a:spcBef>
                <a:spcPts val="346"/>
              </a:spcBef>
              <a:spcAft>
                <a:spcPts val="0"/>
              </a:spcAft>
              <a:buClr>
                <a:schemeClr val="dk1"/>
              </a:buClr>
              <a:buSzPts val="1000"/>
              <a:buNone/>
              <a:defRPr sz="692"/>
            </a:lvl6pPr>
            <a:lvl7pPr marL="2215637" lvl="6" indent="-158260" algn="l">
              <a:lnSpc>
                <a:spcPct val="90000"/>
              </a:lnSpc>
              <a:spcBef>
                <a:spcPts val="346"/>
              </a:spcBef>
              <a:spcAft>
                <a:spcPts val="0"/>
              </a:spcAft>
              <a:buClr>
                <a:schemeClr val="dk1"/>
              </a:buClr>
              <a:buSzPts val="1000"/>
              <a:buNone/>
              <a:defRPr sz="692"/>
            </a:lvl7pPr>
            <a:lvl8pPr marL="2532156" lvl="7" indent="-158260" algn="l">
              <a:lnSpc>
                <a:spcPct val="90000"/>
              </a:lnSpc>
              <a:spcBef>
                <a:spcPts val="346"/>
              </a:spcBef>
              <a:spcAft>
                <a:spcPts val="0"/>
              </a:spcAft>
              <a:buClr>
                <a:schemeClr val="dk1"/>
              </a:buClr>
              <a:buSzPts val="1000"/>
              <a:buNone/>
              <a:defRPr sz="692"/>
            </a:lvl8pPr>
            <a:lvl9pPr marL="2848676" lvl="8" indent="-158260" algn="l">
              <a:lnSpc>
                <a:spcPct val="90000"/>
              </a:lnSpc>
              <a:spcBef>
                <a:spcPts val="346"/>
              </a:spcBef>
              <a:spcAft>
                <a:spcPts val="0"/>
              </a:spcAft>
              <a:buClr>
                <a:schemeClr val="dk1"/>
              </a:buClr>
              <a:buSzPts val="1000"/>
              <a:buNone/>
              <a:defRPr sz="692"/>
            </a:lvl9pPr>
          </a:lstStyle>
          <a:p>
            <a:endParaRPr/>
          </a:p>
        </p:txBody>
      </p:sp>
      <p:sp>
        <p:nvSpPr>
          <p:cNvPr id="70" name="Google Shape;70;p25"/>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71488" y="527406"/>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471488" y="9181398"/>
            <a:ext cx="1543050" cy="52740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3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2271713" y="9181398"/>
            <a:ext cx="2314575" cy="52740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3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246"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5179947" y="9181398"/>
            <a:ext cx="1543050" cy="52740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2800"/>
              <a:buFont typeface="Arial"/>
              <a:buNone/>
              <a:defRPr sz="1938" b="0" i="0" u="none" strike="noStrike" cap="none">
                <a:solidFill>
                  <a:schemeClr val="dk1"/>
                </a:solidFill>
                <a:latin typeface="Calibri"/>
                <a:ea typeface="Calibri"/>
                <a:cs typeface="Calibri"/>
                <a:sym typeface="Calibri"/>
              </a:defRPr>
            </a:lvl9pPr>
          </a:lstStyle>
          <a:p>
            <a:fld id="{00000000-1234-1234-1234-123412341234}" type="slidenum">
              <a:rPr lang="en-US" altLang="ja-JP" smtClean="0"/>
              <a:pPr/>
              <a:t>‹#›</a:t>
            </a:fld>
            <a:endParaRPr lang="ja-JP" alt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6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4" name="Google Shape;94;p1"/>
          <p:cNvSpPr/>
          <p:nvPr/>
        </p:nvSpPr>
        <p:spPr>
          <a:xfrm>
            <a:off x="681002" y="8672977"/>
            <a:ext cx="5452218" cy="310115"/>
          </a:xfrm>
          <a:prstGeom prst="rect">
            <a:avLst/>
          </a:prstGeom>
          <a:noFill/>
          <a:ln>
            <a:noFill/>
          </a:ln>
        </p:spPr>
        <p:txBody>
          <a:bodyPr spcFirstLastPara="1" wrap="square" lIns="63294" tIns="31638" rIns="63294" bIns="31638" anchor="t" anchorCtr="0">
            <a:spAutoFit/>
          </a:bodyPr>
          <a:lstStyle/>
          <a:p>
            <a:pPr>
              <a:buSzPts val="1400"/>
            </a:pPr>
            <a:r>
              <a:rPr lang="ja-JP" altLang="en-US" sz="1600" b="1" dirty="0">
                <a:latin typeface="BIZ UDPゴシック" panose="020B0400000000000000" pitchFamily="50" charset="-128"/>
                <a:ea typeface="BIZ UDPゴシック" panose="020B0400000000000000" pitchFamily="50" charset="-128"/>
                <a:cs typeface="MS Gothic"/>
                <a:sym typeface="MS Gothic"/>
              </a:rPr>
              <a:t>＊再提出時には日付と提出回数を更新してください</a:t>
            </a:r>
            <a:endParaRPr sz="1600" dirty="0">
              <a:solidFill>
                <a:schemeClr val="dk1"/>
              </a:solidFill>
              <a:latin typeface="BIZ UDPゴシック" panose="020B0400000000000000" pitchFamily="50" charset="-128"/>
              <a:ea typeface="BIZ UDPゴシック" panose="020B0400000000000000" pitchFamily="50" charset="-128"/>
              <a:cs typeface="Calibri"/>
              <a:sym typeface="Calibri"/>
            </a:endParaRPr>
          </a:p>
        </p:txBody>
      </p:sp>
      <p:graphicFrame>
        <p:nvGraphicFramePr>
          <p:cNvPr id="90" name="Google Shape;90;p1"/>
          <p:cNvGraphicFramePr/>
          <p:nvPr>
            <p:extLst>
              <p:ext uri="{D42A27DB-BD31-4B8C-83A1-F6EECF244321}">
                <p14:modId xmlns:p14="http://schemas.microsoft.com/office/powerpoint/2010/main" val="365658863"/>
              </p:ext>
            </p:extLst>
          </p:nvPr>
        </p:nvGraphicFramePr>
        <p:xfrm>
          <a:off x="649963" y="3814941"/>
          <a:ext cx="5558075" cy="2659470"/>
        </p:xfrm>
        <a:graphic>
          <a:graphicData uri="http://schemas.openxmlformats.org/drawingml/2006/table">
            <a:tbl>
              <a:tblPr firstCol="1">
                <a:noFill/>
                <a:tableStyleId>{849DE5FC-D73B-4EBC-8A1B-07B2455009F4}</a:tableStyleId>
              </a:tblPr>
              <a:tblGrid>
                <a:gridCol w="1219995">
                  <a:extLst>
                    <a:ext uri="{9D8B030D-6E8A-4147-A177-3AD203B41FA5}">
                      <a16:colId xmlns:a16="http://schemas.microsoft.com/office/drawing/2014/main" val="20000"/>
                    </a:ext>
                  </a:extLst>
                </a:gridCol>
                <a:gridCol w="822367">
                  <a:extLst>
                    <a:ext uri="{9D8B030D-6E8A-4147-A177-3AD203B41FA5}">
                      <a16:colId xmlns:a16="http://schemas.microsoft.com/office/drawing/2014/main" val="20001"/>
                    </a:ext>
                  </a:extLst>
                </a:gridCol>
                <a:gridCol w="3515713">
                  <a:extLst>
                    <a:ext uri="{9D8B030D-6E8A-4147-A177-3AD203B41FA5}">
                      <a16:colId xmlns:a16="http://schemas.microsoft.com/office/drawing/2014/main" val="20002"/>
                    </a:ext>
                  </a:extLst>
                </a:gridCol>
              </a:tblGrid>
              <a:tr h="191676">
                <a:tc gridSpan="2">
                  <a:txBody>
                    <a:bodyPr/>
                    <a:lstStyle/>
                    <a:p>
                      <a:pPr marL="0" marR="0" lvl="0" indent="0" algn="ctr" rtl="0">
                        <a:lnSpc>
                          <a:spcPct val="100000"/>
                        </a:lnSpc>
                        <a:spcBef>
                          <a:spcPts val="0"/>
                        </a:spcBef>
                        <a:spcAft>
                          <a:spcPts val="0"/>
                        </a:spcAft>
                        <a:buClr>
                          <a:srgbClr val="000000"/>
                        </a:buClr>
                        <a:buSzPts val="1800"/>
                        <a:buFont typeface="Arial"/>
                        <a:buNone/>
                      </a:pPr>
                      <a:r>
                        <a:rPr lang="ja-JP" sz="1050" u="none" strike="noStrike" cap="none" dirty="0">
                          <a:latin typeface="BIZ UDPゴシック" panose="020B0400000000000000" pitchFamily="50" charset="-128"/>
                          <a:ea typeface="BIZ UDPゴシック" panose="020B0400000000000000" pitchFamily="50" charset="-128"/>
                        </a:rPr>
                        <a:t>高専（キャンパス）名</a:t>
                      </a:r>
                      <a:r>
                        <a:rPr lang="ja-JP" altLang="en-US" sz="1050" u="none" strike="noStrike" cap="none" dirty="0">
                          <a:latin typeface="BIZ UDPゴシック" panose="020B0400000000000000" pitchFamily="50" charset="-128"/>
                          <a:ea typeface="BIZ UDPゴシック" panose="020B0400000000000000" pitchFamily="50" charset="-128"/>
                        </a:rPr>
                        <a:t>　</a:t>
                      </a:r>
                      <a:endParaRPr lang="en-US" altLang="ja-JP" sz="1050" u="none" strike="noStrike" cap="none" dirty="0">
                        <a:latin typeface="BIZ UDPゴシック" panose="020B0400000000000000" pitchFamily="50" charset="-128"/>
                        <a:ea typeface="BIZ UDPゴシック" panose="020B0400000000000000" pitchFamily="50" charset="-128"/>
                      </a:endParaRPr>
                    </a:p>
                    <a:p>
                      <a:pPr marL="0" marR="0" lvl="0" indent="0" algn="ctr" rtl="0">
                        <a:lnSpc>
                          <a:spcPct val="100000"/>
                        </a:lnSpc>
                        <a:spcBef>
                          <a:spcPts val="0"/>
                        </a:spcBef>
                        <a:spcAft>
                          <a:spcPts val="0"/>
                        </a:spcAft>
                        <a:buClr>
                          <a:srgbClr val="000000"/>
                        </a:buClr>
                        <a:buSzPts val="1800"/>
                        <a:buFont typeface="Arial"/>
                        <a:buNone/>
                      </a:pPr>
                      <a:r>
                        <a:rPr lang="ja-JP" altLang="en-US" sz="1050" u="none" strike="noStrike" cap="none" dirty="0">
                          <a:latin typeface="BIZ UDPゴシック" panose="020B0400000000000000" pitchFamily="50" charset="-128"/>
                          <a:ea typeface="BIZ UDPゴシック" panose="020B0400000000000000" pitchFamily="50" charset="-128"/>
                        </a:rPr>
                        <a:t>チーム名（</a:t>
                      </a:r>
                      <a:r>
                        <a:rPr lang="en-US" altLang="ja-JP" sz="1050" u="none" strike="noStrike" cap="none" dirty="0" err="1">
                          <a:latin typeface="BIZ UDPゴシック" panose="020B0400000000000000" pitchFamily="50" charset="-128"/>
                          <a:ea typeface="BIZ UDPゴシック" panose="020B0400000000000000" pitchFamily="50" charset="-128"/>
                        </a:rPr>
                        <a:t>AorB</a:t>
                      </a:r>
                      <a:r>
                        <a:rPr lang="ja-JP" altLang="en-US" sz="1050" u="none" strike="noStrike" cap="none" dirty="0">
                          <a:latin typeface="BIZ UDPゴシック" panose="020B0400000000000000" pitchFamily="50" charset="-128"/>
                          <a:ea typeface="BIZ UDPゴシック" panose="020B0400000000000000" pitchFamily="50" charset="-128"/>
                        </a:rPr>
                        <a:t>）　</a:t>
                      </a:r>
                      <a:endParaRPr sz="105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ja-JP"/>
                    </a:p>
                  </a:txBody>
                  <a:tcPr>
                    <a:lnL w="12700" cap="flat" cmpd="sng" algn="ctr">
                      <a:solidFill>
                        <a:schemeClr val="dk1"/>
                      </a:solidFill>
                      <a:prstDash val="solid"/>
                      <a:round/>
                      <a:headEnd type="none" w="sm" len="sm"/>
                      <a:tailEnd type="none" w="sm" len="sm"/>
                    </a:lnL>
                  </a:tcPr>
                </a:tc>
                <a:tc>
                  <a:txBody>
                    <a:bodyPr/>
                    <a:lstStyle/>
                    <a:p>
                      <a:pPr marL="0" marR="0" lvl="0" indent="0" algn="ctr" rtl="0">
                        <a:lnSpc>
                          <a:spcPct val="100000"/>
                        </a:lnSpc>
                        <a:spcBef>
                          <a:spcPts val="0"/>
                        </a:spcBef>
                        <a:spcAft>
                          <a:spcPts val="0"/>
                        </a:spcAft>
                        <a:buClr>
                          <a:srgbClr val="000000"/>
                        </a:buClr>
                        <a:buSzPts val="24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4431">
                <a:tc gridSpan="2">
                  <a:txBody>
                    <a:bodyPr/>
                    <a:lstStyle/>
                    <a:p>
                      <a:pPr marL="0" marR="0" lvl="0" indent="0" algn="ctr" rtl="0">
                        <a:lnSpc>
                          <a:spcPct val="100000"/>
                        </a:lnSpc>
                        <a:spcBef>
                          <a:spcPts val="0"/>
                        </a:spcBef>
                        <a:spcAft>
                          <a:spcPts val="0"/>
                        </a:spcAft>
                        <a:buClr>
                          <a:srgbClr val="000000"/>
                        </a:buClr>
                        <a:buSzPts val="1800"/>
                        <a:buFont typeface="Arial"/>
                        <a:buNone/>
                      </a:pPr>
                      <a:r>
                        <a:rPr lang="en-US" altLang="ja-JP" sz="1050" u="none" strike="noStrike" cap="none" dirty="0">
                          <a:latin typeface="BIZ UDPゴシック" panose="020B0400000000000000" pitchFamily="50" charset="-128"/>
                          <a:ea typeface="BIZ UDPゴシック" panose="020B0400000000000000" pitchFamily="50" charset="-128"/>
                        </a:rPr>
                        <a:t>(</a:t>
                      </a:r>
                      <a:r>
                        <a:rPr lang="ja-JP" altLang="en-US" sz="1050" u="none" strike="noStrike" cap="none" dirty="0">
                          <a:latin typeface="BIZ UDPゴシック" panose="020B0400000000000000" pitchFamily="50" charset="-128"/>
                          <a:ea typeface="BIZ UDPゴシック" panose="020B0400000000000000" pitchFamily="50" charset="-128"/>
                        </a:rPr>
                        <a:t>ﾖﾐｶﾞﾅ）</a:t>
                      </a:r>
                      <a:endParaRPr lang="en-US" altLang="ja-JP" sz="1050" u="none" strike="noStrike" cap="none" dirty="0">
                        <a:latin typeface="BIZ UDPゴシック" panose="020B0400000000000000" pitchFamily="50" charset="-128"/>
                        <a:ea typeface="BIZ UDPゴシック" panose="020B0400000000000000" pitchFamily="50" charset="-128"/>
                      </a:endParaRPr>
                    </a:p>
                    <a:p>
                      <a:pPr marL="0" marR="0" lvl="0" indent="0" algn="ctr" rtl="0">
                        <a:lnSpc>
                          <a:spcPct val="100000"/>
                        </a:lnSpc>
                        <a:spcBef>
                          <a:spcPts val="0"/>
                        </a:spcBef>
                        <a:spcAft>
                          <a:spcPts val="0"/>
                        </a:spcAft>
                        <a:buClr>
                          <a:srgbClr val="000000"/>
                        </a:buClr>
                        <a:buSzPts val="1800"/>
                        <a:buFont typeface="Arial"/>
                        <a:buNone/>
                      </a:pPr>
                      <a:r>
                        <a:rPr lang="ja-JP" altLang="en-US" sz="1050" u="none" strike="noStrike" cap="none" dirty="0">
                          <a:latin typeface="BIZ UDPゴシック" panose="020B0400000000000000" pitchFamily="50" charset="-128"/>
                          <a:ea typeface="BIZ UDPゴシック" panose="020B0400000000000000" pitchFamily="50" charset="-128"/>
                        </a:rPr>
                        <a:t>プロジェクト名</a:t>
                      </a:r>
                      <a:endParaRPr sz="105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marL="0" marR="0" lvl="0" indent="0" algn="ctr" rtl="0">
                        <a:lnSpc>
                          <a:spcPct val="100000"/>
                        </a:lnSpc>
                        <a:spcBef>
                          <a:spcPts val="0"/>
                        </a:spcBef>
                        <a:spcAft>
                          <a:spcPts val="0"/>
                        </a:spcAft>
                        <a:buClr>
                          <a:srgbClr val="000000"/>
                        </a:buClr>
                        <a:buSzPts val="24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4547308"/>
                  </a:ext>
                </a:extLst>
              </a:tr>
              <a:tr h="354323">
                <a:tc rowSpan="4">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050" u="none" strike="noStrike" cap="none" dirty="0">
                          <a:latin typeface="BIZ UDPゴシック" panose="020B0400000000000000" pitchFamily="50" charset="-128"/>
                          <a:ea typeface="BIZ UDPゴシック" panose="020B0400000000000000" pitchFamily="50" charset="-128"/>
                        </a:rPr>
                        <a:t>指導教員</a:t>
                      </a:r>
                      <a:endParaRPr sz="105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名前</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6769">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所属・学科</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740284"/>
                  </a:ext>
                </a:extLst>
              </a:tr>
              <a:tr h="303913">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ﾒｰﾙｱﾄﾞﾚｽ</a:t>
                      </a:r>
                      <a:endParaRPr lang="ja-JP" alt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6508808"/>
                  </a:ext>
                </a:extLst>
              </a:tr>
              <a:tr h="318911">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r>
                        <a:rPr lang="ja-JP" altLang="en-US" sz="1050" dirty="0">
                          <a:latin typeface="BIZ UDPゴシック" panose="020B0400000000000000" pitchFamily="50" charset="-128"/>
                          <a:ea typeface="BIZ UDPゴシック" panose="020B0400000000000000" pitchFamily="50" charset="-128"/>
                        </a:rPr>
                        <a:t>電話番号</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212344"/>
                  </a:ext>
                </a:extLst>
              </a:tr>
              <a:tr h="298556">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050" u="none" strike="noStrike" cap="none" dirty="0">
                          <a:latin typeface="BIZ UDPゴシック" panose="020B0400000000000000" pitchFamily="50" charset="-128"/>
                          <a:ea typeface="BIZ UDPゴシック" panose="020B0400000000000000" pitchFamily="50" charset="-128"/>
                        </a:rPr>
                        <a:t>チームリーダー</a:t>
                      </a:r>
                      <a:endParaRPr sz="105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050" dirty="0">
                          <a:latin typeface="BIZ UDPゴシック" panose="020B0400000000000000" pitchFamily="50" charset="-128"/>
                          <a:ea typeface="BIZ UDPゴシック" panose="020B0400000000000000" pitchFamily="50" charset="-128"/>
                        </a:rPr>
                        <a:t>名前</a:t>
                      </a:r>
                      <a:endParaRPr lang="ja-JP" alt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9350552"/>
                  </a:ext>
                </a:extLst>
              </a:tr>
              <a:tr h="310294">
                <a:tc vMerge="1">
                  <a:txBody>
                    <a:bodyPr/>
                    <a:lstStyle/>
                    <a:p>
                      <a:pPr marL="0" marR="0" lvl="0" indent="0" algn="ctr"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r>
                        <a:rPr lang="ja-JP" altLang="en-US" sz="1050" dirty="0">
                          <a:latin typeface="BIZ UDPゴシック" panose="020B0400000000000000" pitchFamily="50" charset="-128"/>
                          <a:ea typeface="BIZ UDPゴシック" panose="020B0400000000000000" pitchFamily="50" charset="-128"/>
                        </a:rPr>
                        <a:t>学科・学年</a:t>
                      </a:r>
                      <a:endParaRPr lang="ja-JP" sz="1050"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endParaRPr sz="110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0081477"/>
                  </a:ext>
                </a:extLst>
              </a:tr>
            </a:tbl>
          </a:graphicData>
        </a:graphic>
      </p:graphicFrame>
      <p:sp>
        <p:nvSpPr>
          <p:cNvPr id="91" name="Google Shape;91;p1"/>
          <p:cNvSpPr txBox="1"/>
          <p:nvPr/>
        </p:nvSpPr>
        <p:spPr>
          <a:xfrm>
            <a:off x="681004" y="8177065"/>
            <a:ext cx="5495992" cy="404756"/>
          </a:xfrm>
          <a:prstGeom prst="rect">
            <a:avLst/>
          </a:prstGeom>
          <a:noFill/>
          <a:ln w="38100" cap="flat" cmpd="sng">
            <a:solidFill>
              <a:srgbClr val="2E75B5"/>
            </a:solidFill>
            <a:prstDash val="solid"/>
            <a:round/>
            <a:headEnd type="none" w="sm" len="sm"/>
            <a:tailEnd type="none" w="sm" len="sm"/>
          </a:ln>
        </p:spPr>
        <p:txBody>
          <a:bodyPr spcFirstLastPara="1" wrap="square" lIns="63294" tIns="31638" rIns="63294" bIns="31638" anchor="ctr" anchorCtr="0">
            <a:spAutoFit/>
          </a:bodyPr>
          <a:lstStyle/>
          <a:p>
            <a:pPr algn="ctr">
              <a:buSzPts val="3200"/>
            </a:pPr>
            <a:r>
              <a:rPr lang="ja-JP" altLang="en-US" sz="2215" b="1" dirty="0">
                <a:solidFill>
                  <a:schemeClr val="dk1"/>
                </a:solidFill>
                <a:latin typeface="MS Gothic"/>
                <a:ea typeface="MS Gothic"/>
                <a:cs typeface="MS Gothic"/>
                <a:sym typeface="MS Gothic"/>
              </a:rPr>
              <a:t>　　　</a:t>
            </a:r>
            <a:r>
              <a:rPr lang="ja-JP" altLang="en-US" sz="2215" b="1" dirty="0">
                <a:solidFill>
                  <a:schemeClr val="dk1"/>
                </a:solidFill>
                <a:latin typeface="BIZ UDPゴシック" panose="020B0400000000000000" pitchFamily="50" charset="-128"/>
                <a:ea typeface="BIZ UDPゴシック" panose="020B0400000000000000" pitchFamily="50" charset="-128"/>
                <a:cs typeface="MS Gothic"/>
                <a:sym typeface="MS Gothic"/>
              </a:rPr>
              <a:t>月　　　日　／　提出２回目</a:t>
            </a:r>
            <a:endParaRPr sz="969" dirty="0">
              <a:latin typeface="BIZ UDPゴシック" panose="020B0400000000000000" pitchFamily="50" charset="-128"/>
              <a:ea typeface="BIZ UDPゴシック" panose="020B0400000000000000" pitchFamily="50" charset="-128"/>
            </a:endParaRPr>
          </a:p>
        </p:txBody>
      </p:sp>
      <p:sp>
        <p:nvSpPr>
          <p:cNvPr id="93" name="Google Shape;93;p1"/>
          <p:cNvSpPr/>
          <p:nvPr/>
        </p:nvSpPr>
        <p:spPr>
          <a:xfrm>
            <a:off x="720429" y="6556660"/>
            <a:ext cx="5417142" cy="1114021"/>
          </a:xfrm>
          <a:prstGeom prst="rect">
            <a:avLst/>
          </a:prstGeom>
          <a:noFill/>
          <a:ln w="25400" cap="flat" cmpd="sng">
            <a:solidFill>
              <a:srgbClr val="0000FF"/>
            </a:solidFill>
            <a:prstDash val="solid"/>
            <a:miter lim="800000"/>
            <a:headEnd type="none" w="sm" len="sm"/>
            <a:tailEnd type="none" w="sm" len="sm"/>
          </a:ln>
        </p:spPr>
        <p:txBody>
          <a:bodyPr spcFirstLastPara="1" wrap="square" lIns="63294" tIns="31638" rIns="63294" bIns="31638" anchor="ctr" anchorCtr="0">
            <a:noAutofit/>
          </a:bodyPr>
          <a:lstStyle/>
          <a:p>
            <a:pPr marL="59347">
              <a:buSzPts val="1100"/>
            </a:pPr>
            <a:r>
              <a:rPr kumimoji="1" lang="en-US" altLang="ja-JP" sz="1200" b="1" u="sng" dirty="0">
                <a:solidFill>
                  <a:schemeClr val="tx1"/>
                </a:solidFill>
                <a:effectLst/>
                <a:latin typeface="BIZ UDPゴシック" panose="020B0400000000000000" pitchFamily="50" charset="-128"/>
                <a:ea typeface="BIZ UDPゴシック" panose="020B0400000000000000" pitchFamily="50" charset="-128"/>
                <a:cs typeface="+mn-cs"/>
              </a:rPr>
              <a:t>※</a:t>
            </a:r>
            <a:r>
              <a:rPr kumimoji="1" lang="ja-JP" altLang="en-US" sz="1200" b="1" u="sng" dirty="0">
                <a:solidFill>
                  <a:schemeClr val="tx1"/>
                </a:solidFill>
                <a:effectLst/>
                <a:latin typeface="BIZ UDPゴシック" panose="020B0400000000000000" pitchFamily="50" charset="-128"/>
                <a:ea typeface="BIZ UDPゴシック" panose="020B0400000000000000" pitchFamily="50" charset="-128"/>
                <a:cs typeface="+mn-cs"/>
              </a:rPr>
              <a:t>　</a:t>
            </a:r>
            <a:r>
              <a:rPr kumimoji="1" lang="ja-JP" altLang="ja-JP" sz="1200" b="1" u="sng" dirty="0">
                <a:solidFill>
                  <a:schemeClr val="tx1"/>
                </a:solidFill>
                <a:effectLst/>
                <a:latin typeface="BIZ UDPゴシック" panose="020B0400000000000000" pitchFamily="50" charset="-128"/>
                <a:ea typeface="BIZ UDPゴシック" panose="020B0400000000000000" pitchFamily="50" charset="-128"/>
                <a:cs typeface="+mn-cs"/>
              </a:rPr>
              <a:t>「ＰＤＦファイル」</a:t>
            </a:r>
            <a:r>
              <a:rPr kumimoji="1" lang="ja-JP" altLang="en-US" sz="1200" b="1" u="sng" dirty="0">
                <a:solidFill>
                  <a:schemeClr val="tx1"/>
                </a:solidFill>
                <a:latin typeface="BIZ UDPゴシック" panose="020B0400000000000000" pitchFamily="50" charset="-128"/>
                <a:ea typeface="BIZ UDPゴシック" panose="020B0400000000000000" pitchFamily="50" charset="-128"/>
                <a:cs typeface="+mn-cs"/>
              </a:rPr>
              <a:t>と「パワーポイント」の</a:t>
            </a:r>
            <a:r>
              <a:rPr kumimoji="1" lang="ja-JP" altLang="ja-JP" sz="1200" b="1" u="sng" dirty="0">
                <a:solidFill>
                  <a:schemeClr val="tx1"/>
                </a:solidFill>
                <a:effectLst/>
                <a:latin typeface="BIZ UDPゴシック" panose="020B0400000000000000" pitchFamily="50" charset="-128"/>
                <a:ea typeface="BIZ UDPゴシック" panose="020B0400000000000000" pitchFamily="50" charset="-128"/>
                <a:cs typeface="+mn-cs"/>
              </a:rPr>
              <a:t>２つをお送りください。</a:t>
            </a:r>
            <a:endParaRPr lang="ja-JP" altLang="ja-JP" sz="1400" dirty="0">
              <a:solidFill>
                <a:schemeClr val="tx1"/>
              </a:solidFill>
              <a:effectLst/>
              <a:latin typeface="BIZ UDPゴシック" panose="020B0400000000000000" pitchFamily="50" charset="-128"/>
              <a:ea typeface="BIZ UDPゴシック" panose="020B0400000000000000" pitchFamily="50" charset="-128"/>
            </a:endParaRPr>
          </a:p>
          <a:p>
            <a:pPr marL="59347">
              <a:buSzPts val="1100"/>
            </a:pPr>
            <a:r>
              <a:rPr kumimoji="1" lang="en-US" altLang="ja-JP" sz="1200" b="1" dirty="0">
                <a:solidFill>
                  <a:schemeClr val="tx1"/>
                </a:solidFill>
                <a:latin typeface="BIZ UDPゴシック" panose="020B0400000000000000" pitchFamily="50" charset="-128"/>
                <a:ea typeface="BIZ UDPゴシック" panose="020B0400000000000000" pitchFamily="50" charset="-128"/>
                <a:cs typeface="+mn-cs"/>
              </a:rPr>
              <a:t>※</a:t>
            </a:r>
            <a:r>
              <a:rPr kumimoji="1" lang="ja-JP" altLang="en-US" sz="1200" b="1" dirty="0">
                <a:solidFill>
                  <a:schemeClr val="tx1"/>
                </a:solidFill>
                <a:latin typeface="BIZ UDPゴシック" panose="020B0400000000000000" pitchFamily="50" charset="-128"/>
                <a:ea typeface="BIZ UDPゴシック" panose="020B0400000000000000" pitchFamily="50" charset="-128"/>
                <a:cs typeface="+mn-cs"/>
              </a:rPr>
              <a:t>　</a:t>
            </a:r>
            <a:r>
              <a:rPr kumimoji="1" lang="en-US" altLang="ja-JP" sz="1200" b="1" baseline="0" dirty="0">
                <a:solidFill>
                  <a:schemeClr val="tx1"/>
                </a:solidFill>
                <a:effectLst/>
                <a:latin typeface="BIZ UDPゴシック" panose="020B0400000000000000" pitchFamily="50" charset="-128"/>
                <a:ea typeface="BIZ UDPゴシック" panose="020B0400000000000000" pitchFamily="50" charset="-128"/>
                <a:cs typeface="+mn-cs"/>
              </a:rPr>
              <a:t>PDF</a:t>
            </a:r>
            <a:r>
              <a:rPr kumimoji="1" lang="ja-JP" altLang="en-US" sz="1200" b="1" baseline="0" dirty="0">
                <a:solidFill>
                  <a:schemeClr val="tx1"/>
                </a:solidFill>
                <a:effectLst/>
                <a:latin typeface="BIZ UDPゴシック" panose="020B0400000000000000" pitchFamily="50" charset="-128"/>
                <a:ea typeface="BIZ UDPゴシック" panose="020B0400000000000000" pitchFamily="50" charset="-128"/>
                <a:cs typeface="+mn-cs"/>
              </a:rPr>
              <a:t>にした際、文字や図が枠内に収まっていることを確認してください。</a:t>
            </a:r>
            <a:endParaRPr kumimoji="1" lang="en-US" altLang="ja-JP" sz="1200" b="1" baseline="0" dirty="0">
              <a:solidFill>
                <a:schemeClr val="tx1"/>
              </a:solidFill>
              <a:effectLst/>
              <a:latin typeface="BIZ UDPゴシック" panose="020B0400000000000000" pitchFamily="50" charset="-128"/>
              <a:ea typeface="BIZ UDPゴシック" panose="020B0400000000000000" pitchFamily="50" charset="-128"/>
              <a:cs typeface="+mn-cs"/>
            </a:endParaRPr>
          </a:p>
          <a:p>
            <a:pPr marL="59347">
              <a:buSzPts val="1100"/>
            </a:pPr>
            <a: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 </a:t>
            </a:r>
            <a:r>
              <a:rPr lang="ja-JP" altLang="en-US"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各ページの説明書きをよく読んで記入してください。</a:t>
            </a:r>
            <a:b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br>
            <a: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a:t>
            </a:r>
            <a:r>
              <a:rPr kumimoji="1" lang="ja-JP" altLang="en-US" sz="1200" b="1" dirty="0">
                <a:solidFill>
                  <a:sysClr val="windowText" lastClr="000000"/>
                </a:solidFill>
                <a:latin typeface="BIZ UDPゴシック" panose="020B0400000000000000" pitchFamily="50" charset="-128"/>
                <a:ea typeface="BIZ UDPゴシック" panose="020B0400000000000000" pitchFamily="50" charset="-128"/>
              </a:rPr>
              <a:t> アイデアシートは１５ページ程度にまとめてください。（表紙も含む）</a:t>
            </a:r>
            <a:b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br>
            <a:r>
              <a:rPr lang="en-US" altLang="ja-JP"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a:t>
            </a:r>
            <a:r>
              <a:rPr lang="ja-JP" altLang="en-US" sz="1200" b="1" dirty="0">
                <a:solidFill>
                  <a:schemeClr val="tx1"/>
                </a:solidFill>
                <a:latin typeface="BIZ UDPゴシック" panose="020B0400000000000000" pitchFamily="50" charset="-128"/>
                <a:ea typeface="BIZ UDPゴシック" panose="020B0400000000000000" pitchFamily="50" charset="-128"/>
                <a:cs typeface="MS Gothic"/>
                <a:sym typeface="MS Gothic"/>
              </a:rPr>
              <a:t> 再提出時は変更箇所を赤枠で囲んで明示してください</a:t>
            </a:r>
            <a:r>
              <a:rPr lang="ja-JP" altLang="en-US" sz="1200" b="1" dirty="0">
                <a:solidFill>
                  <a:schemeClr val="tx1"/>
                </a:solidFill>
                <a:latin typeface="MS Gothic"/>
                <a:ea typeface="MS Gothic"/>
                <a:cs typeface="MS Gothic"/>
                <a:sym typeface="MS Gothic"/>
              </a:rPr>
              <a:t>。</a:t>
            </a:r>
            <a:endParaRPr sz="1200" b="1" dirty="0">
              <a:solidFill>
                <a:schemeClr val="tx1"/>
              </a:solidFill>
              <a:latin typeface="MS Gothic"/>
              <a:ea typeface="MS Gothic"/>
              <a:cs typeface="MS Gothic"/>
              <a:sym typeface="MS Gothic"/>
            </a:endParaRPr>
          </a:p>
        </p:txBody>
      </p:sp>
      <p:pic>
        <p:nvPicPr>
          <p:cNvPr id="4" name="図 3">
            <a:extLst>
              <a:ext uri="{FF2B5EF4-FFF2-40B4-BE49-F238E27FC236}">
                <a16:creationId xmlns:a16="http://schemas.microsoft.com/office/drawing/2014/main" id="{00000000-0008-0000-0000-0000020000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1432" y="733918"/>
            <a:ext cx="4275137" cy="1005086"/>
          </a:xfrm>
          <a:prstGeom prst="rect">
            <a:avLst/>
          </a:prstGeom>
          <a:noFill/>
          <a:ln>
            <a:noFill/>
          </a:ln>
        </p:spPr>
      </p:pic>
      <p:sp>
        <p:nvSpPr>
          <p:cNvPr id="5" name="Google Shape;100;p2">
            <a:extLst>
              <a:ext uri="{FF2B5EF4-FFF2-40B4-BE49-F238E27FC236}">
                <a16:creationId xmlns:a16="http://schemas.microsoft.com/office/drawing/2014/main" id="{B833317B-63EB-B078-2AA9-586877FDE329}"/>
              </a:ext>
            </a:extLst>
          </p:cNvPr>
          <p:cNvSpPr txBox="1">
            <a:spLocks/>
          </p:cNvSpPr>
          <p:nvPr/>
        </p:nvSpPr>
        <p:spPr>
          <a:xfrm>
            <a:off x="1451431" y="1853727"/>
            <a:ext cx="3955138" cy="1213044"/>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600"/>
            </a:pPr>
            <a:r>
              <a:rPr lang="ja-JP" altLang="en-US" sz="1600" dirty="0">
                <a:latin typeface="BIZ UDPゴシック" panose="020B0400000000000000" pitchFamily="50" charset="-128"/>
                <a:ea typeface="BIZ UDPゴシック" panose="020B0400000000000000" pitchFamily="50" charset="-128"/>
              </a:rPr>
              <a:t>第３７回</a:t>
            </a:r>
            <a:endParaRPr lang="en-US" altLang="ja-JP" sz="1600" dirty="0">
              <a:latin typeface="BIZ UDPゴシック" panose="020B0400000000000000" pitchFamily="50" charset="-128"/>
              <a:ea typeface="BIZ UDPゴシック" panose="020B0400000000000000" pitchFamily="50" charset="-128"/>
            </a:endParaRPr>
          </a:p>
          <a:p>
            <a:pPr algn="l">
              <a:buSzPts val="3600"/>
            </a:pPr>
            <a:r>
              <a:rPr lang="ja-JP" altLang="en-US" sz="1385" dirty="0">
                <a:latin typeface="BIZ UDPゴシック" panose="020B0400000000000000" pitchFamily="50" charset="-128"/>
                <a:ea typeface="BIZ UDPゴシック" panose="020B0400000000000000" pitchFamily="50" charset="-128"/>
              </a:rPr>
              <a:t>　</a:t>
            </a:r>
            <a:r>
              <a:rPr lang="ja-JP" altLang="en-US" sz="2000" dirty="0">
                <a:latin typeface="BIZ UDPゴシック" panose="020B0400000000000000" pitchFamily="50" charset="-128"/>
                <a:ea typeface="BIZ UDPゴシック" panose="020B0400000000000000" pitchFamily="50" charset="-128"/>
              </a:rPr>
              <a:t>アイデア対決・全国高等専門学校</a:t>
            </a:r>
            <a:endParaRPr lang="en-US" altLang="ja-JP" sz="2000" dirty="0">
              <a:latin typeface="BIZ UDPゴシック" panose="020B0400000000000000" pitchFamily="50" charset="-128"/>
              <a:ea typeface="BIZ UDPゴシック" panose="020B0400000000000000" pitchFamily="50" charset="-128"/>
            </a:endParaRPr>
          </a:p>
          <a:p>
            <a:pPr algn="l">
              <a:buSzPts val="3600"/>
            </a:pPr>
            <a:r>
              <a:rPr lang="ja-JP" altLang="en-US" sz="2000" dirty="0">
                <a:latin typeface="BIZ UDPゴシック" panose="020B0400000000000000" pitchFamily="50" charset="-128"/>
                <a:ea typeface="BIZ UDPゴシック" panose="020B0400000000000000" pitchFamily="50" charset="-128"/>
              </a:rPr>
              <a:t>　　　ロボットコンテスト</a:t>
            </a:r>
            <a:r>
              <a:rPr lang="en-US" altLang="ja-JP" sz="2000" dirty="0">
                <a:latin typeface="BIZ UDPゴシック" panose="020B0400000000000000" pitchFamily="50" charset="-128"/>
                <a:ea typeface="BIZ UDPゴシック" panose="020B0400000000000000" pitchFamily="50" charset="-128"/>
              </a:rPr>
              <a:t>2024</a:t>
            </a:r>
          </a:p>
        </p:txBody>
      </p:sp>
      <p:sp>
        <p:nvSpPr>
          <p:cNvPr id="2" name="Google Shape;91;p1">
            <a:extLst>
              <a:ext uri="{FF2B5EF4-FFF2-40B4-BE49-F238E27FC236}">
                <a16:creationId xmlns:a16="http://schemas.microsoft.com/office/drawing/2014/main" id="{5C7A0897-8C63-8144-3746-6E74408300FA}"/>
              </a:ext>
            </a:extLst>
          </p:cNvPr>
          <p:cNvSpPr txBox="1"/>
          <p:nvPr/>
        </p:nvSpPr>
        <p:spPr>
          <a:xfrm>
            <a:off x="649963" y="2944584"/>
            <a:ext cx="5558075" cy="404756"/>
          </a:xfrm>
          <a:prstGeom prst="rect">
            <a:avLst/>
          </a:prstGeom>
          <a:noFill/>
          <a:ln w="38100" cap="flat" cmpd="sng">
            <a:solidFill>
              <a:srgbClr val="2E75B5"/>
            </a:solidFill>
            <a:prstDash val="solid"/>
            <a:round/>
            <a:headEnd type="none" w="sm" len="sm"/>
            <a:tailEnd type="none" w="sm" len="sm"/>
          </a:ln>
        </p:spPr>
        <p:txBody>
          <a:bodyPr spcFirstLastPara="1" wrap="square" lIns="63294" tIns="31638" rIns="63294" bIns="31638" anchor="ctr" anchorCtr="0">
            <a:spAutoFit/>
          </a:bodyPr>
          <a:lstStyle/>
          <a:p>
            <a:pPr algn="ctr">
              <a:buSzPts val="3200"/>
            </a:pPr>
            <a:r>
              <a:rPr lang="ja-JP" altLang="en-US" sz="2215" b="1" dirty="0">
                <a:solidFill>
                  <a:schemeClr val="dk1"/>
                </a:solidFill>
                <a:latin typeface="MS Gothic"/>
                <a:ea typeface="MS Gothic"/>
                <a:cs typeface="MS Gothic"/>
                <a:sym typeface="MS Gothic"/>
              </a:rPr>
              <a:t>アイデアシート</a:t>
            </a:r>
            <a:endParaRPr sz="969" dirty="0"/>
          </a:p>
        </p:txBody>
      </p:sp>
      <p:sp>
        <p:nvSpPr>
          <p:cNvPr id="3" name="スライド番号プレースホルダー 2"/>
          <p:cNvSpPr>
            <a:spLocks noGrp="1"/>
          </p:cNvSpPr>
          <p:nvPr>
            <p:ph type="sldNum" idx="12"/>
          </p:nvPr>
        </p:nvSpPr>
        <p:spPr>
          <a:xfrm>
            <a:off x="5314950" y="9378597"/>
            <a:ext cx="1543050" cy="527403"/>
          </a:xfrm>
        </p:spPr>
        <p:txBody>
          <a:bodyPr/>
          <a:lstStyle/>
          <a:p>
            <a:fld id="{00000000-1234-1234-1234-123412341234}" type="slidenum">
              <a:rPr lang="en-US" altLang="ja-JP" sz="1400" smtClean="0"/>
              <a:pPr/>
              <a:t>1</a:t>
            </a:fld>
            <a:endParaRPr lang="ja-JP"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6" name="図 5" descr="ダイアグラム&#10;&#10;自動的に生成された説明">
            <a:extLst>
              <a:ext uri="{FF2B5EF4-FFF2-40B4-BE49-F238E27FC236}">
                <a16:creationId xmlns:a16="http://schemas.microsoft.com/office/drawing/2014/main" id="{0CBDCE44-D569-FD1B-95AB-87E84DA85C3B}"/>
              </a:ext>
            </a:extLst>
          </p:cNvPr>
          <p:cNvPicPr>
            <a:picLocks noChangeAspect="1"/>
          </p:cNvPicPr>
          <p:nvPr/>
        </p:nvPicPr>
        <p:blipFill rotWithShape="1">
          <a:blip r:embed="rId3"/>
          <a:srcRect l="5333" t="8188" r="44702" b="16759"/>
          <a:stretch/>
        </p:blipFill>
        <p:spPr>
          <a:xfrm>
            <a:off x="1286079" y="2011680"/>
            <a:ext cx="4224318" cy="4485372"/>
          </a:xfrm>
          <a:prstGeom prst="rect">
            <a:avLst/>
          </a:prstGeom>
        </p:spPr>
      </p:pic>
      <p:sp>
        <p:nvSpPr>
          <p:cNvPr id="4" name="Google Shape;125;p5">
            <a:extLst>
              <a:ext uri="{FF2B5EF4-FFF2-40B4-BE49-F238E27FC236}">
                <a16:creationId xmlns:a16="http://schemas.microsoft.com/office/drawing/2014/main" id="{93B2A583-F6F6-4B0C-1324-927E56499574}"/>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（６）　戦略　</a:t>
            </a:r>
          </a:p>
        </p:txBody>
      </p:sp>
      <p:sp>
        <p:nvSpPr>
          <p:cNvPr id="5" name="正方形/長方形 4">
            <a:extLst>
              <a:ext uri="{FF2B5EF4-FFF2-40B4-BE49-F238E27FC236}">
                <a16:creationId xmlns:a16="http://schemas.microsoft.com/office/drawing/2014/main" id="{BC849580-F70F-3410-8BAD-2E108E49C7F6}"/>
              </a:ext>
            </a:extLst>
          </p:cNvPr>
          <p:cNvSpPr/>
          <p:nvPr/>
        </p:nvSpPr>
        <p:spPr>
          <a:xfrm>
            <a:off x="73480" y="580881"/>
            <a:ext cx="6649517" cy="482922"/>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◆試合開始後の流れや、作戦等を記入してください。</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◆最終版の提出までに記入してください</a:t>
            </a:r>
            <a:endPar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endParaRPr>
          </a:p>
        </p:txBody>
      </p:sp>
      <p:sp>
        <p:nvSpPr>
          <p:cNvPr id="2" name="スライド番号プレースホルダー 1"/>
          <p:cNvSpPr>
            <a:spLocks noGrp="1"/>
          </p:cNvSpPr>
          <p:nvPr>
            <p:ph type="sldNum" idx="12"/>
          </p:nvPr>
        </p:nvSpPr>
        <p:spPr>
          <a:xfrm>
            <a:off x="5314950" y="9486198"/>
            <a:ext cx="1543050" cy="527403"/>
          </a:xfrm>
        </p:spPr>
        <p:txBody>
          <a:bodyPr/>
          <a:lstStyle/>
          <a:p>
            <a:fld id="{00000000-1234-1234-1234-123412341234}" type="slidenum">
              <a:rPr lang="en-US" altLang="ja-JP" sz="1400" smtClean="0"/>
              <a:pPr/>
              <a:t>10</a:t>
            </a:fld>
            <a:endParaRPr lang="ja-JP" altLang="en-US" sz="1400" dirty="0"/>
          </a:p>
        </p:txBody>
      </p:sp>
    </p:spTree>
    <p:extLst>
      <p:ext uri="{BB962C8B-B14F-4D97-AF65-F5344CB8AC3E}">
        <p14:creationId xmlns:p14="http://schemas.microsoft.com/office/powerpoint/2010/main" val="2495863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4" name="Google Shape;125;p5">
            <a:extLst>
              <a:ext uri="{FF2B5EF4-FFF2-40B4-BE49-F238E27FC236}">
                <a16:creationId xmlns:a16="http://schemas.microsoft.com/office/drawing/2014/main" id="{93B2A583-F6F6-4B0C-1324-927E56499574}"/>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（７）　スケジュール</a:t>
            </a:r>
          </a:p>
        </p:txBody>
      </p:sp>
      <p:sp>
        <p:nvSpPr>
          <p:cNvPr id="5" name="正方形/長方形 4">
            <a:extLst>
              <a:ext uri="{FF2B5EF4-FFF2-40B4-BE49-F238E27FC236}">
                <a16:creationId xmlns:a16="http://schemas.microsoft.com/office/drawing/2014/main" id="{BC849580-F70F-3410-8BAD-2E108E49C7F6}"/>
              </a:ext>
            </a:extLst>
          </p:cNvPr>
          <p:cNvSpPr/>
          <p:nvPr/>
        </p:nvSpPr>
        <p:spPr>
          <a:xfrm>
            <a:off x="73480" y="580881"/>
            <a:ext cx="6649517" cy="1468256"/>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アイデア立案から地区大会本番までのロボット製作スケジュールを記入してください。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テスト期間など、ロボット製作に影響のある学内行事スケジュールも反映させてください。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以下の日程を前提として、スケジュールを作成してください。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書式は自由ですが１ページにおさめてください。</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highlight>
                  <a:srgbClr val="00FFFF"/>
                </a:highlight>
                <a:latin typeface="BIZ UDPゴシック" panose="020B0400000000000000" pitchFamily="50" charset="-128"/>
                <a:ea typeface="BIZ UDPゴシック" panose="020B0400000000000000" pitchFamily="50" charset="-128"/>
              </a:rPr>
              <a:t>８月２３日（金）</a:t>
            </a:r>
            <a:r>
              <a:rPr kumimoji="1" lang="en-US" altLang="ja-JP" b="1" baseline="0" dirty="0">
                <a:solidFill>
                  <a:sysClr val="windowText" lastClr="000000"/>
                </a:solidFill>
                <a:effectLst/>
                <a:highlight>
                  <a:srgbClr val="00FFFF"/>
                </a:highlight>
                <a:latin typeface="BIZ UDPゴシック" panose="020B0400000000000000" pitchFamily="50" charset="-128"/>
                <a:ea typeface="BIZ UDPゴシック" panose="020B0400000000000000" pitchFamily="50" charset="-128"/>
              </a:rPr>
              <a:t>13</a:t>
            </a:r>
            <a:r>
              <a:rPr kumimoji="1" lang="ja-JP" altLang="en-US" b="1" baseline="0" dirty="0">
                <a:solidFill>
                  <a:sysClr val="windowText" lastClr="000000"/>
                </a:solidFill>
                <a:effectLst/>
                <a:highlight>
                  <a:srgbClr val="00FFFF"/>
                </a:highlight>
                <a:latin typeface="BIZ UDPゴシック" panose="020B0400000000000000" pitchFamily="50" charset="-128"/>
                <a:ea typeface="BIZ UDPゴシック" panose="020B0400000000000000" pitchFamily="50" charset="-128"/>
              </a:rPr>
              <a:t>：</a:t>
            </a:r>
            <a:r>
              <a:rPr kumimoji="1" lang="en-US" altLang="ja-JP" b="1" baseline="0" dirty="0">
                <a:solidFill>
                  <a:sysClr val="windowText" lastClr="000000"/>
                </a:solidFill>
                <a:effectLst/>
                <a:highlight>
                  <a:srgbClr val="00FFFF"/>
                </a:highlight>
                <a:latin typeface="BIZ UDPゴシック" panose="020B0400000000000000" pitchFamily="50" charset="-128"/>
                <a:ea typeface="BIZ UDPゴシック" panose="020B0400000000000000" pitchFamily="50" charset="-128"/>
              </a:rPr>
              <a:t>00</a:t>
            </a:r>
            <a:r>
              <a:rPr kumimoji="1" lang="ja-JP" altLang="en-US" b="1" baseline="0" dirty="0">
                <a:solidFill>
                  <a:sysClr val="windowText" lastClr="000000"/>
                </a:solidFill>
                <a:effectLst/>
                <a:highlight>
                  <a:srgbClr val="00FFFF"/>
                </a:highlight>
                <a:latin typeface="BIZ UDPゴシック" panose="020B0400000000000000" pitchFamily="50" charset="-128"/>
                <a:ea typeface="BIZ UDPゴシック" panose="020B0400000000000000" pitchFamily="50" charset="-128"/>
              </a:rPr>
              <a:t>・・・「エントリーシート」・「アイデアシート（最終版）」提出締め切り</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９月１１日（水）から・・・各地区ごと「チーム紹介シート」・「安全対策チェックシート②」提出締め切り</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９</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月２２日（日）から・・各地区ごと地区大会実施</a:t>
            </a:r>
          </a:p>
        </p:txBody>
      </p:sp>
      <p:sp>
        <p:nvSpPr>
          <p:cNvPr id="2" name="スライド番号プレースホルダー 1"/>
          <p:cNvSpPr>
            <a:spLocks noGrp="1"/>
          </p:cNvSpPr>
          <p:nvPr>
            <p:ph type="sldNum" idx="12"/>
          </p:nvPr>
        </p:nvSpPr>
        <p:spPr>
          <a:xfrm>
            <a:off x="5314950" y="9486198"/>
            <a:ext cx="1543050" cy="527403"/>
          </a:xfrm>
        </p:spPr>
        <p:txBody>
          <a:bodyPr/>
          <a:lstStyle/>
          <a:p>
            <a:fld id="{00000000-1234-1234-1234-123412341234}" type="slidenum">
              <a:rPr lang="en-US" altLang="ja-JP" smtClean="0"/>
              <a:pPr/>
              <a:t>11</a:t>
            </a:fld>
            <a:endParaRPr lang="ja-JP"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4" name="Google Shape;125;p5">
            <a:extLst>
              <a:ext uri="{FF2B5EF4-FFF2-40B4-BE49-F238E27FC236}">
                <a16:creationId xmlns:a16="http://schemas.microsoft.com/office/drawing/2014/main" id="{C58D2976-846C-9CDE-AF43-1C40520D7D8E}"/>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（８）　チェックシート</a:t>
            </a:r>
          </a:p>
        </p:txBody>
      </p:sp>
      <p:sp>
        <p:nvSpPr>
          <p:cNvPr id="5" name="正方形/長方形 4">
            <a:extLst>
              <a:ext uri="{FF2B5EF4-FFF2-40B4-BE49-F238E27FC236}">
                <a16:creationId xmlns:a16="http://schemas.microsoft.com/office/drawing/2014/main" id="{38DEAC21-9E1A-A8F5-650B-19C6A1B7BC33}"/>
              </a:ext>
            </a:extLst>
          </p:cNvPr>
          <p:cNvSpPr/>
          <p:nvPr/>
        </p:nvSpPr>
        <p:spPr>
          <a:xfrm>
            <a:off x="200389" y="580881"/>
            <a:ext cx="6522608" cy="670403"/>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◆提出前に必ず下記の項目を指導教員と確認してください。</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◆確</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認後、チームリーダーと指導教員の名前を入力し、提出すること。</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（チェック欄と名前の記入がないものは再提出となります！）</a:t>
            </a:r>
          </a:p>
        </p:txBody>
      </p:sp>
      <p:graphicFrame>
        <p:nvGraphicFramePr>
          <p:cNvPr id="8" name="Google Shape;192;p15">
            <a:extLst>
              <a:ext uri="{FF2B5EF4-FFF2-40B4-BE49-F238E27FC236}">
                <a16:creationId xmlns:a16="http://schemas.microsoft.com/office/drawing/2014/main" id="{EB45B8AF-EB66-C00A-5E68-1271182AAF2F}"/>
              </a:ext>
            </a:extLst>
          </p:cNvPr>
          <p:cNvGraphicFramePr/>
          <p:nvPr>
            <p:extLst>
              <p:ext uri="{D42A27DB-BD31-4B8C-83A1-F6EECF244321}">
                <p14:modId xmlns:p14="http://schemas.microsoft.com/office/powerpoint/2010/main" val="1524033219"/>
              </p:ext>
            </p:extLst>
          </p:nvPr>
        </p:nvGraphicFramePr>
        <p:xfrm>
          <a:off x="242515" y="1349243"/>
          <a:ext cx="6480482" cy="7398042"/>
        </p:xfrm>
        <a:graphic>
          <a:graphicData uri="http://schemas.openxmlformats.org/drawingml/2006/table">
            <a:tbl>
              <a:tblPr firstRow="1" bandRow="1">
                <a:noFill/>
                <a:tableStyleId>{849DE5FC-D73B-4EBC-8A1B-07B2455009F4}</a:tableStyleId>
              </a:tblPr>
              <a:tblGrid>
                <a:gridCol w="4752366">
                  <a:extLst>
                    <a:ext uri="{9D8B030D-6E8A-4147-A177-3AD203B41FA5}">
                      <a16:colId xmlns:a16="http://schemas.microsoft.com/office/drawing/2014/main" val="20000"/>
                    </a:ext>
                  </a:extLst>
                </a:gridCol>
                <a:gridCol w="864058">
                  <a:extLst>
                    <a:ext uri="{9D8B030D-6E8A-4147-A177-3AD203B41FA5}">
                      <a16:colId xmlns:a16="http://schemas.microsoft.com/office/drawing/2014/main" val="20001"/>
                    </a:ext>
                  </a:extLst>
                </a:gridCol>
                <a:gridCol w="864058">
                  <a:extLst>
                    <a:ext uri="{9D8B030D-6E8A-4147-A177-3AD203B41FA5}">
                      <a16:colId xmlns:a16="http://schemas.microsoft.com/office/drawing/2014/main" val="20002"/>
                    </a:ext>
                  </a:extLst>
                </a:gridCol>
              </a:tblGrid>
              <a:tr h="604818">
                <a:tc>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チェック項目</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gridSpan="2">
                  <a:txBody>
                    <a:bodyPr/>
                    <a:lstStyle/>
                    <a:p>
                      <a:pPr marL="0" marR="0" lvl="0" indent="0" algn="ctr" rtl="0">
                        <a:lnSpc>
                          <a:spcPct val="100000"/>
                        </a:lnSpc>
                        <a:spcBef>
                          <a:spcPts val="0"/>
                        </a:spcBef>
                        <a:spcAft>
                          <a:spcPts val="0"/>
                        </a:spcAft>
                        <a:buClr>
                          <a:srgbClr val="000000"/>
                        </a:buClr>
                        <a:buSzPts val="1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チェック欄</a:t>
                      </a:r>
                      <a:br>
                        <a:rPr lang="ja-JP" sz="1200" u="none" strike="noStrike" cap="none">
                          <a:latin typeface="BIZ UDPゴシック" panose="020B0400000000000000" pitchFamily="50" charset="-128"/>
                          <a:ea typeface="BIZ UDPゴシック" panose="020B0400000000000000" pitchFamily="50" charset="-128"/>
                          <a:cs typeface="Calibri"/>
                          <a:sym typeface="Calibri"/>
                        </a:rPr>
                      </a:br>
                      <a:r>
                        <a:rPr lang="ja-JP" sz="1200" u="none" strike="noStrike" cap="none">
                          <a:latin typeface="BIZ UDPゴシック" panose="020B0400000000000000" pitchFamily="50" charset="-128"/>
                          <a:ea typeface="BIZ UDPゴシック" panose="020B0400000000000000" pitchFamily="50" charset="-128"/>
                          <a:cs typeface="Calibri"/>
                          <a:sym typeface="Calibri"/>
                        </a:rPr>
                        <a:t>（○×で記載）</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hMerge="1">
                  <a:txBody>
                    <a:bodyPr/>
                    <a:lstStyle/>
                    <a:p>
                      <a:endParaRPr lang="ja-JP"/>
                    </a:p>
                  </a:txBody>
                  <a:tcPr/>
                </a:tc>
                <a:extLst>
                  <a:ext uri="{0D108BD9-81ED-4DB2-BD59-A6C34878D82A}">
                    <a16:rowId xmlns:a16="http://schemas.microsoft.com/office/drawing/2014/main" val="10000"/>
                  </a:ext>
                </a:extLst>
              </a:tr>
              <a:tr h="573239">
                <a:tc>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再度、アイデアシートを見直して、確認してください。</a:t>
                      </a:r>
                      <a:endParaRPr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ctr" rtl="0">
                        <a:lnSpc>
                          <a:spcPct val="100000"/>
                        </a:lnSpc>
                        <a:spcBef>
                          <a:spcPts val="0"/>
                        </a:spcBef>
                        <a:spcAft>
                          <a:spcPts val="0"/>
                        </a:spcAft>
                        <a:buClr>
                          <a:srgbClr val="000000"/>
                        </a:buClr>
                        <a:buSzPts val="1400"/>
                        <a:buFont typeface="Arial"/>
                        <a:buNone/>
                      </a:pPr>
                      <a:r>
                        <a:rPr lang="ja-JP" sz="1200" b="1" i="0" u="none" strike="noStrike" cap="none" dirty="0">
                          <a:solidFill>
                            <a:srgbClr val="FF0000"/>
                          </a:solidFill>
                          <a:latin typeface="BIZ UDPゴシック" panose="020B0400000000000000" pitchFamily="50" charset="-128"/>
                          <a:ea typeface="BIZ UDPゴシック" panose="020B0400000000000000" pitchFamily="50" charset="-128"/>
                          <a:cs typeface="Calibri"/>
                          <a:sym typeface="Calibri"/>
                        </a:rPr>
                        <a:t>再提出時にも再度確認し、確認日を更新してください！</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solidFill>
                      <a:srgbClr val="FBE4D4"/>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チーム</a:t>
                      </a:r>
                      <a:br>
                        <a:rPr lang="ja-JP" sz="1200" u="none" strike="noStrike" cap="none">
                          <a:latin typeface="BIZ UDPゴシック" panose="020B0400000000000000" pitchFamily="50" charset="-128"/>
                          <a:ea typeface="BIZ UDPゴシック" panose="020B0400000000000000" pitchFamily="50" charset="-128"/>
                          <a:cs typeface="Calibri"/>
                          <a:sym typeface="Calibri"/>
                        </a:rPr>
                      </a:br>
                      <a:r>
                        <a:rPr lang="ja-JP" sz="1200" u="none" strike="noStrike" cap="none">
                          <a:latin typeface="BIZ UDPゴシック" panose="020B0400000000000000" pitchFamily="50" charset="-128"/>
                          <a:ea typeface="BIZ UDPゴシック" panose="020B0400000000000000" pitchFamily="50" charset="-128"/>
                          <a:cs typeface="Calibri"/>
                          <a:sym typeface="Calibri"/>
                        </a:rPr>
                        <a:t>リーダー</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solidFill>
                      <a:srgbClr val="FBE4D4"/>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指導教員</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solidFill>
                      <a:srgbClr val="FBE4D4"/>
                    </a:solidFill>
                  </a:tcPr>
                </a:tc>
                <a:extLst>
                  <a:ext uri="{0D108BD9-81ED-4DB2-BD59-A6C34878D82A}">
                    <a16:rowId xmlns:a16="http://schemas.microsoft.com/office/drawing/2014/main" val="10001"/>
                  </a:ext>
                </a:extLst>
              </a:tr>
              <a:tr h="508627">
                <a:tc>
                  <a:txBody>
                    <a:bodyPr/>
                    <a:lstStyle/>
                    <a:p>
                      <a:pPr marL="0" marR="0" lvl="0" indent="0" algn="l" rtl="0">
                        <a:lnSpc>
                          <a:spcPct val="100000"/>
                        </a:lnSpc>
                        <a:spcBef>
                          <a:spcPts val="0"/>
                        </a:spcBef>
                        <a:spcAft>
                          <a:spcPts val="0"/>
                        </a:spcAft>
                        <a:buClr>
                          <a:srgbClr val="000000"/>
                        </a:buClr>
                        <a:buSzPts val="1200"/>
                        <a:buFont typeface="+mj-ea"/>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①</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表紙の提出日と提出回数を更新したこと。再提出の場合は修正箇所</a:t>
                      </a:r>
                      <a:endPar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mj-ea"/>
                        <a:buNone/>
                      </a:pPr>
                      <a:r>
                        <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が示されていること。</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2"/>
                  </a:ext>
                </a:extLst>
              </a:tr>
              <a:tr h="508627">
                <a:tc>
                  <a:txBody>
                    <a:bodyPr/>
                    <a:lstStyle/>
                    <a:p>
                      <a:pPr marL="0" marR="0" lvl="0" indent="0" algn="l" rtl="0">
                        <a:lnSpc>
                          <a:spcPct val="100000"/>
                        </a:lnSpc>
                        <a:spcBef>
                          <a:spcPts val="0"/>
                        </a:spcBef>
                        <a:spcAft>
                          <a:spcPts val="0"/>
                        </a:spcAft>
                        <a:buClr>
                          <a:schemeClr val="dk1"/>
                        </a:buClr>
                        <a:buSzPts val="1200"/>
                        <a:buFont typeface="Calibri"/>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②</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ロボットのサイズや重量などのスペックがルールを満たしていること。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3"/>
                  </a:ext>
                </a:extLst>
              </a:tr>
              <a:tr h="508627">
                <a:tc>
                  <a:txBody>
                    <a:bodyPr/>
                    <a:lstStyle/>
                    <a:p>
                      <a:pPr marL="0" marR="0" lvl="0" indent="0" algn="l" rtl="0">
                        <a:lnSpc>
                          <a:spcPct val="100000"/>
                        </a:lnSpc>
                        <a:spcBef>
                          <a:spcPts val="0"/>
                        </a:spcBef>
                        <a:spcAft>
                          <a:spcPts val="0"/>
                        </a:spcAft>
                        <a:buClr>
                          <a:schemeClr val="dk1"/>
                        </a:buClr>
                        <a:buSzPts val="1200"/>
                        <a:buFont typeface="Calibri"/>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③ロボット</a:t>
                      </a:r>
                      <a:r>
                        <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2</a:t>
                      </a: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がルールで定められたいずれかの定義を満たしていること。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4241243936"/>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④</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図は第三者から見て分かりやすく書けていること。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4"/>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⑤</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アイデアやロボットの機構について、一連の流れを分かりやすく記</a:t>
                      </a:r>
                      <a:endPar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載できていること。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5"/>
                  </a:ext>
                </a:extLst>
              </a:tr>
              <a:tr h="583563">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⑥安全対策を行っているか？チェックシートの記載はできているか。</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6"/>
                  </a:ext>
                </a:extLst>
              </a:tr>
              <a:tr h="510139">
                <a:tc>
                  <a:txBody>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⑦ロボットの立体図に「エアタンク」「バッテリー」「非常停止スイッチ」の</a:t>
                      </a:r>
                      <a:endPar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en-US" alt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位置を明記していること。</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893773671"/>
                  </a:ext>
                </a:extLst>
              </a:tr>
              <a:tr h="548640">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⑧</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非常停止スイッチ</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（自動ロボットの遠隔停止を含む）</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がルールブックの</a:t>
                      </a:r>
                      <a:endPar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仕様に則っていること。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7"/>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⑨</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ロボットの装飾には既存のキャラクターなどを使用せず、著作権を</a:t>
                      </a:r>
                      <a:endPar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侵害していないこと。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8"/>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⑩</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使用する無線が電波法に則っていること。</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09"/>
                  </a:ext>
                </a:extLst>
              </a:tr>
              <a:tr h="508627">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⑪</a:t>
                      </a:r>
                      <a:r>
                        <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rPr>
                        <a:t>A</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a:t>
                      </a:r>
                      <a:r>
                        <a:rPr lang="en-US" altLang="ja-JP" sz="1200" u="none" strike="noStrike" cap="none" dirty="0">
                          <a:latin typeface="BIZ UDPゴシック" panose="020B0400000000000000" pitchFamily="50" charset="-128"/>
                          <a:ea typeface="BIZ UDPゴシック" panose="020B0400000000000000" pitchFamily="50" charset="-128"/>
                          <a:cs typeface="Calibri"/>
                          <a:sym typeface="Calibri"/>
                        </a:rPr>
                        <a:t>B</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チームのロボットが同じアイデアになっていないか？</a:t>
                      </a:r>
                    </a:p>
                    <a:p>
                      <a:pPr marL="0" marR="0" lvl="0" indent="0" algn="l" rtl="0">
                        <a:lnSpc>
                          <a:spcPct val="100000"/>
                        </a:lnSpc>
                        <a:spcBef>
                          <a:spcPts val="0"/>
                        </a:spcBef>
                        <a:spcAft>
                          <a:spcPts val="0"/>
                        </a:spcAft>
                        <a:buClr>
                          <a:srgbClr val="000000"/>
                        </a:buClr>
                        <a:buSzPts val="12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　 チームリーダーが確認できない場合、指導教員が確認してください</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10"/>
                  </a:ext>
                </a:extLst>
              </a:tr>
              <a:tr h="508627">
                <a:tc>
                  <a:txBody>
                    <a:bodyPr/>
                    <a:lstStyle/>
                    <a:p>
                      <a:pPr marL="0" marR="0" lvl="0" indent="0" algn="l" rtl="0">
                        <a:lnSpc>
                          <a:spcPct val="100000"/>
                        </a:lnSpc>
                        <a:spcBef>
                          <a:spcPts val="0"/>
                        </a:spcBef>
                        <a:spcAft>
                          <a:spcPts val="0"/>
                        </a:spcAft>
                        <a:buClr>
                          <a:schemeClr val="dk1"/>
                        </a:buClr>
                        <a:buSzPts val="1200"/>
                        <a:buFont typeface="Calibri"/>
                        <a:buNone/>
                      </a:pP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⑫</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作成したスケジュールに無理がない</a:t>
                      </a:r>
                      <a:r>
                        <a:rPr lang="ja-JP" altLang="en-US" sz="1200" u="none" strike="noStrike" cap="none" dirty="0">
                          <a:latin typeface="BIZ UDPゴシック" panose="020B0400000000000000" pitchFamily="50" charset="-128"/>
                          <a:ea typeface="BIZ UDPゴシック" panose="020B0400000000000000" pitchFamily="50" charset="-128"/>
                          <a:cs typeface="Calibri"/>
                          <a:sym typeface="Calibri"/>
                        </a:rPr>
                        <a:t>か</a:t>
                      </a: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　</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tc>
                <a:extLst>
                  <a:ext uri="{0D108BD9-81ED-4DB2-BD59-A6C34878D82A}">
                    <a16:rowId xmlns:a16="http://schemas.microsoft.com/office/drawing/2014/main" val="10011"/>
                  </a:ext>
                </a:extLst>
              </a:tr>
            </a:tbl>
          </a:graphicData>
        </a:graphic>
      </p:graphicFrame>
      <p:sp>
        <p:nvSpPr>
          <p:cNvPr id="9" name="Google Shape;193;p15">
            <a:extLst>
              <a:ext uri="{FF2B5EF4-FFF2-40B4-BE49-F238E27FC236}">
                <a16:creationId xmlns:a16="http://schemas.microsoft.com/office/drawing/2014/main" id="{55F84064-E94D-F089-4364-AEF4DB0678C6}"/>
              </a:ext>
            </a:extLst>
          </p:cNvPr>
          <p:cNvSpPr/>
          <p:nvPr/>
        </p:nvSpPr>
        <p:spPr>
          <a:xfrm>
            <a:off x="242515" y="8820866"/>
            <a:ext cx="6480482" cy="216000"/>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63294" tIns="31638" rIns="63294" bIns="31638" anchor="ctr" anchorCtr="0">
            <a:noAutofit/>
          </a:bodyPr>
          <a:lstStyle/>
          <a:p>
            <a:pPr>
              <a:buSzPts val="1400"/>
            </a:pPr>
            <a:r>
              <a:rPr lang="ja-JP" altLang="en-US" sz="969" b="1" dirty="0">
                <a:latin typeface="BIZ UDPゴシック" panose="020B0400000000000000" pitchFamily="50" charset="-128"/>
                <a:ea typeface="BIZ UDPゴシック" panose="020B0400000000000000" pitchFamily="50" charset="-128"/>
                <a:cs typeface="Calibri"/>
                <a:sym typeface="Calibri"/>
              </a:rPr>
              <a:t>チェック欄を確認した後に、日付と氏名を入力してください。</a:t>
            </a:r>
            <a:endParaRPr sz="969" dirty="0">
              <a:latin typeface="BIZ UDPゴシック" panose="020B0400000000000000" pitchFamily="50" charset="-128"/>
              <a:ea typeface="BIZ UDPゴシック" panose="020B0400000000000000" pitchFamily="50" charset="-128"/>
            </a:endParaRPr>
          </a:p>
        </p:txBody>
      </p:sp>
      <p:graphicFrame>
        <p:nvGraphicFramePr>
          <p:cNvPr id="10" name="Google Shape;194;p15">
            <a:extLst>
              <a:ext uri="{FF2B5EF4-FFF2-40B4-BE49-F238E27FC236}">
                <a16:creationId xmlns:a16="http://schemas.microsoft.com/office/drawing/2014/main" id="{B925C12E-D997-294C-FECE-AF96E84E4276}"/>
              </a:ext>
            </a:extLst>
          </p:cNvPr>
          <p:cNvGraphicFramePr/>
          <p:nvPr>
            <p:extLst>
              <p:ext uri="{D42A27DB-BD31-4B8C-83A1-F6EECF244321}">
                <p14:modId xmlns:p14="http://schemas.microsoft.com/office/powerpoint/2010/main" val="3907808574"/>
              </p:ext>
            </p:extLst>
          </p:nvPr>
        </p:nvGraphicFramePr>
        <p:xfrm>
          <a:off x="7236885" y="4858078"/>
          <a:ext cx="3792354" cy="1217124"/>
        </p:xfrm>
        <a:graphic>
          <a:graphicData uri="http://schemas.openxmlformats.org/drawingml/2006/table">
            <a:tbl>
              <a:tblPr>
                <a:noFill/>
                <a:tableStyleId>{849DE5FC-D73B-4EBC-8A1B-07B2455009F4}</a:tableStyleId>
              </a:tblPr>
              <a:tblGrid>
                <a:gridCol w="543487">
                  <a:extLst>
                    <a:ext uri="{9D8B030D-6E8A-4147-A177-3AD203B41FA5}">
                      <a16:colId xmlns:a16="http://schemas.microsoft.com/office/drawing/2014/main" val="20000"/>
                    </a:ext>
                  </a:extLst>
                </a:gridCol>
                <a:gridCol w="1385080">
                  <a:extLst>
                    <a:ext uri="{9D8B030D-6E8A-4147-A177-3AD203B41FA5}">
                      <a16:colId xmlns:a16="http://schemas.microsoft.com/office/drawing/2014/main" val="20001"/>
                    </a:ext>
                  </a:extLst>
                </a:gridCol>
                <a:gridCol w="613957">
                  <a:extLst>
                    <a:ext uri="{9D8B030D-6E8A-4147-A177-3AD203B41FA5}">
                      <a16:colId xmlns:a16="http://schemas.microsoft.com/office/drawing/2014/main" val="20002"/>
                    </a:ext>
                  </a:extLst>
                </a:gridCol>
                <a:gridCol w="1249830">
                  <a:extLst>
                    <a:ext uri="{9D8B030D-6E8A-4147-A177-3AD203B41FA5}">
                      <a16:colId xmlns:a16="http://schemas.microsoft.com/office/drawing/2014/main" val="20003"/>
                    </a:ext>
                  </a:extLst>
                </a:gridCol>
              </a:tblGrid>
              <a:tr h="304281">
                <a:tc gridSpan="4">
                  <a:txBody>
                    <a:bodyPr/>
                    <a:lstStyle/>
                    <a:p>
                      <a:pPr marL="0" marR="0" lvl="0" indent="0" algn="l" rtl="0">
                        <a:lnSpc>
                          <a:spcPct val="100000"/>
                        </a:lnSpc>
                        <a:spcBef>
                          <a:spcPts val="0"/>
                        </a:spcBef>
                        <a:spcAft>
                          <a:spcPts val="0"/>
                        </a:spcAft>
                        <a:buClr>
                          <a:srgbClr val="000000"/>
                        </a:buClr>
                        <a:buSzPts val="1200"/>
                        <a:buFont typeface="Arial"/>
                        <a:buNone/>
                      </a:pPr>
                      <a:r>
                        <a:rPr lang="ja-JP" sz="1200" b="1" u="none" strike="noStrike" cap="none" dirty="0">
                          <a:latin typeface="BIZ UDPゴシック" panose="020B0400000000000000" pitchFamily="50" charset="-128"/>
                          <a:ea typeface="BIZ UDPゴシック" panose="020B0400000000000000" pitchFamily="50" charset="-128"/>
                          <a:cs typeface="Calibri"/>
                          <a:sym typeface="Calibri"/>
                        </a:rPr>
                        <a:t> チームリーダー</a:t>
                      </a: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hMerge="1">
                  <a:txBody>
                    <a:bodyPr/>
                    <a:lstStyle/>
                    <a:p>
                      <a:endParaRPr lang="ja-JP"/>
                    </a:p>
                  </a:txBody>
                  <a:tcP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0"/>
                  </a:ext>
                </a:extLst>
              </a:tr>
              <a:tr h="304281">
                <a:tc>
                  <a:txBody>
                    <a:bodyPr/>
                    <a:lstStyle/>
                    <a:p>
                      <a:pPr marL="0" marR="0" lvl="0" indent="0" algn="ctr" rtl="0">
                        <a:lnSpc>
                          <a:spcPct val="100000"/>
                        </a:lnSpc>
                        <a:spcBef>
                          <a:spcPts val="0"/>
                        </a:spcBef>
                        <a:spcAft>
                          <a:spcPts val="0"/>
                        </a:spcAft>
                        <a:buClr>
                          <a:srgbClr val="000000"/>
                        </a:buClr>
                        <a:buSzPts val="12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氏名</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1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確認日</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Calibri"/>
                        <a:buNone/>
                      </a:pPr>
                      <a:endParaRPr sz="11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extLst>
                  <a:ext uri="{0D108BD9-81ED-4DB2-BD59-A6C34878D82A}">
                    <a16:rowId xmlns:a16="http://schemas.microsoft.com/office/drawing/2014/main" val="10001"/>
                  </a:ext>
                </a:extLst>
              </a:tr>
              <a:tr h="304281">
                <a:tc gridSpan="4">
                  <a:txBody>
                    <a:bodyPr/>
                    <a:lstStyle/>
                    <a:p>
                      <a:pPr marL="0" marR="0" lvl="0" indent="0" algn="l" rtl="0">
                        <a:lnSpc>
                          <a:spcPct val="100000"/>
                        </a:lnSpc>
                        <a:spcBef>
                          <a:spcPts val="0"/>
                        </a:spcBef>
                        <a:spcAft>
                          <a:spcPts val="0"/>
                        </a:spcAft>
                        <a:buClr>
                          <a:srgbClr val="000000"/>
                        </a:buClr>
                        <a:buSzPts val="1200"/>
                        <a:buFont typeface="Arial"/>
                        <a:buNone/>
                      </a:pPr>
                      <a:r>
                        <a:rPr lang="ja-JP" sz="1200" b="1" i="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 </a:t>
                      </a:r>
                      <a:r>
                        <a:rPr lang="ja-JP" altLang="en-US" sz="1200" b="1" i="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指導教員</a:t>
                      </a: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hMerge="1">
                  <a:txBody>
                    <a:bodyPr/>
                    <a:lstStyle/>
                    <a:p>
                      <a:endParaRPr lang="ja-JP"/>
                    </a:p>
                  </a:txBody>
                  <a:tcP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2"/>
                  </a:ext>
                </a:extLst>
              </a:tr>
              <a:tr h="304281">
                <a:tc>
                  <a:txBody>
                    <a:bodyPr/>
                    <a:lstStyle/>
                    <a:p>
                      <a:pPr marL="0" marR="0" lvl="0" indent="0" algn="ctr" rtl="0">
                        <a:lnSpc>
                          <a:spcPct val="100000"/>
                        </a:lnSpc>
                        <a:spcBef>
                          <a:spcPts val="0"/>
                        </a:spcBef>
                        <a:spcAft>
                          <a:spcPts val="0"/>
                        </a:spcAft>
                        <a:buClr>
                          <a:srgbClr val="000000"/>
                        </a:buClr>
                        <a:buSzPts val="1200"/>
                        <a:buFont typeface="Arial"/>
                        <a:buNone/>
                      </a:pPr>
                      <a:r>
                        <a:rPr lang="ja-JP" sz="1200" u="none" strike="noStrike" cap="none" dirty="0">
                          <a:latin typeface="BIZ UDPゴシック" panose="020B0400000000000000" pitchFamily="50" charset="-128"/>
                          <a:ea typeface="BIZ UDPゴシック" panose="020B0400000000000000" pitchFamily="50" charset="-128"/>
                          <a:cs typeface="Calibri"/>
                          <a:sym typeface="Calibri"/>
                        </a:rPr>
                        <a:t>氏名</a:t>
                      </a:r>
                      <a:endParaRPr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ja-JP" altLang="en-US"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r>
                        <a:rPr lang="ja-JP" sz="1200" b="0"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確認日</a:t>
                      </a:r>
                      <a:endParaRPr sz="1200" u="none" strike="noStrike" cap="none" dirty="0">
                        <a:latin typeface="BIZ UDPゴシック" panose="020B0400000000000000" pitchFamily="50" charset="-128"/>
                        <a:ea typeface="BIZ UDPゴシック" panose="020B0400000000000000" pitchFamily="50" charset="-128"/>
                      </a:endParaRPr>
                    </a:p>
                  </a:txBody>
                  <a:tcPr marL="6594" marR="6594" marT="6594" marB="0"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ja-JP" altLang="en-US"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rPr>
                        <a:t>　　</a:t>
                      </a:r>
                      <a:endParaRPr sz="1200" b="1" i="0" u="none" strike="noStrike" cap="none" dirty="0">
                        <a:solidFill>
                          <a:srgbClr val="000000"/>
                        </a:solidFill>
                        <a:latin typeface="BIZ UDPゴシック" panose="020B0400000000000000" pitchFamily="50" charset="-128"/>
                        <a:ea typeface="BIZ UDPゴシック" panose="020B0400000000000000" pitchFamily="50" charset="-128"/>
                        <a:cs typeface="Calibri"/>
                        <a:sym typeface="Calibri"/>
                      </a:endParaRPr>
                    </a:p>
                  </a:txBody>
                  <a:tcPr marL="6594" marR="6594" marT="6594" marB="0"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extLst>
                  <a:ext uri="{0D108BD9-81ED-4DB2-BD59-A6C34878D82A}">
                    <a16:rowId xmlns:a16="http://schemas.microsoft.com/office/drawing/2014/main" val="10003"/>
                  </a:ext>
                </a:extLst>
              </a:tr>
            </a:tbl>
          </a:graphicData>
        </a:graphic>
      </p:graphicFrame>
      <p:sp>
        <p:nvSpPr>
          <p:cNvPr id="2" name="スライド番号プレースホルダー 1"/>
          <p:cNvSpPr>
            <a:spLocks noGrp="1"/>
          </p:cNvSpPr>
          <p:nvPr>
            <p:ph type="sldNum" idx="12"/>
          </p:nvPr>
        </p:nvSpPr>
        <p:spPr>
          <a:xfrm>
            <a:off x="5314950" y="9449894"/>
            <a:ext cx="1543050" cy="527403"/>
          </a:xfrm>
        </p:spPr>
        <p:txBody>
          <a:bodyPr/>
          <a:lstStyle/>
          <a:p>
            <a:fld id="{00000000-1234-1234-1234-123412341234}" type="slidenum">
              <a:rPr lang="en-US" altLang="ja-JP" smtClean="0"/>
              <a:pPr/>
              <a:t>12</a:t>
            </a:fld>
            <a:endParaRPr lang="ja-JP" altLang="en-US"/>
          </a:p>
        </p:txBody>
      </p:sp>
      <p:sp>
        <p:nvSpPr>
          <p:cNvPr id="6" name="テキスト ボックス 5">
            <a:extLst>
              <a:ext uri="{FF2B5EF4-FFF2-40B4-BE49-F238E27FC236}">
                <a16:creationId xmlns:a16="http://schemas.microsoft.com/office/drawing/2014/main" id="{26CE4550-D2BC-C186-21BC-71400932DE2E}"/>
              </a:ext>
            </a:extLst>
          </p:cNvPr>
          <p:cNvSpPr txBox="1"/>
          <p:nvPr/>
        </p:nvSpPr>
        <p:spPr>
          <a:xfrm>
            <a:off x="167695" y="9115391"/>
            <a:ext cx="6555301" cy="523220"/>
          </a:xfrm>
          <a:prstGeom prst="rect">
            <a:avLst/>
          </a:prstGeom>
          <a:solidFill>
            <a:srgbClr val="E1EFD8"/>
          </a:solid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チームリーダー  氏名　　　　　　　　　　　　　　　　　　　　確認日</a:t>
            </a:r>
            <a:endParaRPr kumimoji="1" lang="en-US" altLang="ja-JP" dirty="0">
              <a:latin typeface="BIZ UDPゴシック" panose="020B0400000000000000" pitchFamily="50" charset="-128"/>
              <a:ea typeface="BIZ UDPゴシック" panose="020B0400000000000000" pitchFamily="50" charset="-128"/>
            </a:endParaRPr>
          </a:p>
          <a:p>
            <a:r>
              <a:rPr kumimoji="1" lang="ja-JP" altLang="en-US" dirty="0">
                <a:latin typeface="BIZ UDPゴシック" panose="020B0400000000000000" pitchFamily="50" charset="-128"/>
                <a:ea typeface="BIZ UDPゴシック" panose="020B0400000000000000" pitchFamily="50" charset="-128"/>
              </a:rPr>
              <a:t>   指導教員　　   氏名　　　　　　　　　　　　　　　　　　　  確認日</a:t>
            </a:r>
            <a:endParaRPr kumimoji="1" lang="en-US" altLang="ja-JP" dirty="0">
              <a:latin typeface="BIZ UDPゴシック" panose="020B0400000000000000" pitchFamily="50" charset="-128"/>
              <a:ea typeface="BIZ UDPゴシック" panose="020B0400000000000000"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CC014-0FBA-77DD-5185-5E076E32C26A}"/>
              </a:ext>
            </a:extLst>
          </p:cNvPr>
          <p:cNvSpPr>
            <a:spLocks noGrp="1"/>
          </p:cNvSpPr>
          <p:nvPr>
            <p:ph type="title"/>
          </p:nvPr>
        </p:nvSpPr>
        <p:spPr>
          <a:xfrm>
            <a:off x="0" y="63826"/>
            <a:ext cx="2350394" cy="331804"/>
          </a:xfrm>
        </p:spPr>
        <p:txBody>
          <a:bodyPr>
            <a:noAutofit/>
          </a:bodyPr>
          <a:lstStyle/>
          <a:p>
            <a:r>
              <a:rPr kumimoji="1" lang="ja-JP" altLang="en-US" sz="1800" dirty="0">
                <a:latin typeface="BIZ UDPゴシック" panose="020B0400000000000000" pitchFamily="50" charset="-128"/>
                <a:ea typeface="BIZ UDPゴシック" panose="020B0400000000000000" pitchFamily="50" charset="-128"/>
              </a:rPr>
              <a:t>（１）チーム情報</a:t>
            </a:r>
          </a:p>
        </p:txBody>
      </p:sp>
      <p:sp>
        <p:nvSpPr>
          <p:cNvPr id="4" name="スライド番号プレースホルダー 3">
            <a:extLst>
              <a:ext uri="{FF2B5EF4-FFF2-40B4-BE49-F238E27FC236}">
                <a16:creationId xmlns:a16="http://schemas.microsoft.com/office/drawing/2014/main" id="{DEB1507D-05DC-C330-B5E0-4F9DF8D03A8F}"/>
              </a:ext>
            </a:extLst>
          </p:cNvPr>
          <p:cNvSpPr>
            <a:spLocks noGrp="1"/>
          </p:cNvSpPr>
          <p:nvPr>
            <p:ph type="sldNum" idx="12"/>
          </p:nvPr>
        </p:nvSpPr>
        <p:spPr>
          <a:xfrm>
            <a:off x="5314950" y="9378597"/>
            <a:ext cx="1543050" cy="527403"/>
          </a:xfrm>
        </p:spPr>
        <p:txBody>
          <a:bodyPr/>
          <a:lstStyle/>
          <a:p>
            <a:fld id="{00000000-1234-1234-1234-123412341234}" type="slidenum">
              <a:rPr lang="en-US" altLang="ja-JP" sz="1400" smtClean="0"/>
              <a:pPr/>
              <a:t>2</a:t>
            </a:fld>
            <a:endParaRPr lang="ja-JP" altLang="en-US" sz="1400" dirty="0"/>
          </a:p>
        </p:txBody>
      </p:sp>
      <p:graphicFrame>
        <p:nvGraphicFramePr>
          <p:cNvPr id="5" name="表 4">
            <a:extLst>
              <a:ext uri="{FF2B5EF4-FFF2-40B4-BE49-F238E27FC236}">
                <a16:creationId xmlns:a16="http://schemas.microsoft.com/office/drawing/2014/main" id="{67F86705-E362-4984-5A30-A4DB88D62EC6}"/>
              </a:ext>
            </a:extLst>
          </p:cNvPr>
          <p:cNvGraphicFramePr>
            <a:graphicFrameLocks noGrp="1"/>
          </p:cNvGraphicFramePr>
          <p:nvPr>
            <p:extLst>
              <p:ext uri="{D42A27DB-BD31-4B8C-83A1-F6EECF244321}">
                <p14:modId xmlns:p14="http://schemas.microsoft.com/office/powerpoint/2010/main" val="2133683380"/>
              </p:ext>
            </p:extLst>
          </p:nvPr>
        </p:nvGraphicFramePr>
        <p:xfrm>
          <a:off x="195825" y="917620"/>
          <a:ext cx="4195872" cy="839080"/>
        </p:xfrm>
        <a:graphic>
          <a:graphicData uri="http://schemas.openxmlformats.org/drawingml/2006/table">
            <a:tbl>
              <a:tblPr firstRow="1" bandRow="1">
                <a:tableStyleId>{849DE5FC-D73B-4EBC-8A1B-07B2455009F4}</a:tableStyleId>
              </a:tblPr>
              <a:tblGrid>
                <a:gridCol w="699312">
                  <a:extLst>
                    <a:ext uri="{9D8B030D-6E8A-4147-A177-3AD203B41FA5}">
                      <a16:colId xmlns:a16="http://schemas.microsoft.com/office/drawing/2014/main" val="300900804"/>
                    </a:ext>
                  </a:extLst>
                </a:gridCol>
                <a:gridCol w="699312">
                  <a:extLst>
                    <a:ext uri="{9D8B030D-6E8A-4147-A177-3AD203B41FA5}">
                      <a16:colId xmlns:a16="http://schemas.microsoft.com/office/drawing/2014/main" val="2654872255"/>
                    </a:ext>
                  </a:extLst>
                </a:gridCol>
                <a:gridCol w="699312">
                  <a:extLst>
                    <a:ext uri="{9D8B030D-6E8A-4147-A177-3AD203B41FA5}">
                      <a16:colId xmlns:a16="http://schemas.microsoft.com/office/drawing/2014/main" val="558479847"/>
                    </a:ext>
                  </a:extLst>
                </a:gridCol>
                <a:gridCol w="699312">
                  <a:extLst>
                    <a:ext uri="{9D8B030D-6E8A-4147-A177-3AD203B41FA5}">
                      <a16:colId xmlns:a16="http://schemas.microsoft.com/office/drawing/2014/main" val="799454464"/>
                    </a:ext>
                  </a:extLst>
                </a:gridCol>
                <a:gridCol w="699312">
                  <a:extLst>
                    <a:ext uri="{9D8B030D-6E8A-4147-A177-3AD203B41FA5}">
                      <a16:colId xmlns:a16="http://schemas.microsoft.com/office/drawing/2014/main" val="3113330783"/>
                    </a:ext>
                  </a:extLst>
                </a:gridCol>
                <a:gridCol w="699312">
                  <a:extLst>
                    <a:ext uri="{9D8B030D-6E8A-4147-A177-3AD203B41FA5}">
                      <a16:colId xmlns:a16="http://schemas.microsoft.com/office/drawing/2014/main" val="2024849763"/>
                    </a:ext>
                  </a:extLst>
                </a:gridCol>
              </a:tblGrid>
              <a:tr h="360337">
                <a:tc>
                  <a:txBody>
                    <a:bodyPr/>
                    <a:lstStyle/>
                    <a:p>
                      <a:pPr algn="ctr"/>
                      <a:r>
                        <a:rPr kumimoji="1" lang="en-US" altLang="ja-JP" sz="1400" dirty="0">
                          <a:latin typeface="BIZ UDPゴシック" panose="020B0400000000000000" pitchFamily="50" charset="-128"/>
                          <a:ea typeface="BIZ UDPゴシック" panose="020B0400000000000000" pitchFamily="50" charset="-128"/>
                        </a:rPr>
                        <a:t>1</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2</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3</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4</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en-US" altLang="ja-JP" sz="1400" dirty="0">
                          <a:latin typeface="BIZ UDPゴシック" panose="020B0400000000000000" pitchFamily="50" charset="-128"/>
                          <a:ea typeface="BIZ UDPゴシック" panose="020B0400000000000000" pitchFamily="50" charset="-128"/>
                        </a:rPr>
                        <a:t>5</a:t>
                      </a:r>
                      <a:r>
                        <a:rPr kumimoji="1" lang="ja-JP" altLang="en-US" sz="1400" dirty="0">
                          <a:latin typeface="BIZ UDPゴシック" panose="020B0400000000000000" pitchFamily="50" charset="-128"/>
                          <a:ea typeface="BIZ UDPゴシック" panose="020B0400000000000000" pitchFamily="50" charset="-128"/>
                        </a:rPr>
                        <a:t>年</a:t>
                      </a:r>
                    </a:p>
                  </a:txBody>
                  <a:tcPr/>
                </a:tc>
                <a:tc>
                  <a:txBody>
                    <a:bodyPr/>
                    <a:lstStyle/>
                    <a:p>
                      <a:pPr algn="ctr"/>
                      <a:r>
                        <a:rPr kumimoji="1" lang="ja-JP" altLang="en-US" sz="1400" dirty="0">
                          <a:latin typeface="BIZ UDPゴシック" panose="020B0400000000000000" pitchFamily="50" charset="-128"/>
                          <a:ea typeface="BIZ UDPゴシック" panose="020B0400000000000000" pitchFamily="50" charset="-128"/>
                        </a:rPr>
                        <a:t>計</a:t>
                      </a:r>
                    </a:p>
                  </a:txBody>
                  <a:tcPr/>
                </a:tc>
                <a:extLst>
                  <a:ext uri="{0D108BD9-81ED-4DB2-BD59-A6C34878D82A}">
                    <a16:rowId xmlns:a16="http://schemas.microsoft.com/office/drawing/2014/main" val="3624583761"/>
                  </a:ext>
                </a:extLst>
              </a:tr>
              <a:tr h="478743">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tc>
                  <a:txBody>
                    <a:bodyPr/>
                    <a:lstStyle/>
                    <a:p>
                      <a:pPr algn="ctr"/>
                      <a:endParaRPr kumimoji="1" lang="ja-JP" altLang="en-US" sz="1400" dirty="0">
                        <a:latin typeface="BIZ UDPゴシック" panose="020B0400000000000000" pitchFamily="50" charset="-128"/>
                        <a:ea typeface="BIZ UDPゴシック" panose="020B0400000000000000" pitchFamily="50" charset="-128"/>
                      </a:endParaRPr>
                    </a:p>
                  </a:txBody>
                  <a:tcPr/>
                </a:tc>
                <a:extLst>
                  <a:ext uri="{0D108BD9-81ED-4DB2-BD59-A6C34878D82A}">
                    <a16:rowId xmlns:a16="http://schemas.microsoft.com/office/drawing/2014/main" val="1391127557"/>
                  </a:ext>
                </a:extLst>
              </a:tr>
            </a:tbl>
          </a:graphicData>
        </a:graphic>
      </p:graphicFrame>
      <p:sp>
        <p:nvSpPr>
          <p:cNvPr id="6" name="タイトル 1">
            <a:extLst>
              <a:ext uri="{FF2B5EF4-FFF2-40B4-BE49-F238E27FC236}">
                <a16:creationId xmlns:a16="http://schemas.microsoft.com/office/drawing/2014/main" id="{1BC18B34-7965-CF6B-5867-67605228C423}"/>
              </a:ext>
            </a:extLst>
          </p:cNvPr>
          <p:cNvSpPr txBox="1">
            <a:spLocks/>
          </p:cNvSpPr>
          <p:nvPr/>
        </p:nvSpPr>
        <p:spPr>
          <a:xfrm>
            <a:off x="115910" y="580726"/>
            <a:ext cx="5653825"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385" dirty="0">
                <a:latin typeface="BIZ UDPゴシック" panose="020B0400000000000000" pitchFamily="50" charset="-128"/>
                <a:ea typeface="BIZ UDPゴシック" panose="020B0400000000000000" pitchFamily="50" charset="-128"/>
              </a:rPr>
              <a:t>＜チーム情報＞　</a:t>
            </a:r>
            <a:r>
              <a:rPr kumimoji="1" lang="en-US" altLang="ja-JP" sz="1385" dirty="0">
                <a:latin typeface="BIZ UDPゴシック" panose="020B0400000000000000" pitchFamily="50" charset="-128"/>
                <a:ea typeface="BIZ UDPゴシック" panose="020B0400000000000000" pitchFamily="50" charset="-128"/>
              </a:rPr>
              <a:t>※</a:t>
            </a:r>
            <a:r>
              <a:rPr kumimoji="1" lang="ja-JP" altLang="en-US" sz="1385" dirty="0">
                <a:latin typeface="BIZ UDPゴシック" panose="020B0400000000000000" pitchFamily="50" charset="-128"/>
                <a:ea typeface="BIZ UDPゴシック" panose="020B0400000000000000" pitchFamily="50" charset="-128"/>
              </a:rPr>
              <a:t>人数は</a:t>
            </a:r>
            <a:r>
              <a:rPr kumimoji="1" lang="en-US" altLang="ja-JP" sz="1385" dirty="0">
                <a:latin typeface="BIZ UDPゴシック" panose="020B0400000000000000" pitchFamily="50" charset="-128"/>
                <a:ea typeface="BIZ UDPゴシック" panose="020B0400000000000000" pitchFamily="50" charset="-128"/>
              </a:rPr>
              <a:t>A</a:t>
            </a:r>
            <a:r>
              <a:rPr kumimoji="1" lang="ja-JP" altLang="en-US" sz="1385" dirty="0">
                <a:latin typeface="BIZ UDPゴシック" panose="020B0400000000000000" pitchFamily="50" charset="-128"/>
                <a:ea typeface="BIZ UDPゴシック" panose="020B0400000000000000" pitchFamily="50" charset="-128"/>
              </a:rPr>
              <a:t>・</a:t>
            </a:r>
            <a:r>
              <a:rPr kumimoji="1" lang="en-US" altLang="ja-JP" sz="1385" dirty="0">
                <a:latin typeface="BIZ UDPゴシック" panose="020B0400000000000000" pitchFamily="50" charset="-128"/>
                <a:ea typeface="BIZ UDPゴシック" panose="020B0400000000000000" pitchFamily="50" charset="-128"/>
              </a:rPr>
              <a:t>B</a:t>
            </a:r>
            <a:r>
              <a:rPr kumimoji="1" lang="ja-JP" altLang="en-US" sz="1385" dirty="0">
                <a:latin typeface="BIZ UDPゴシック" panose="020B0400000000000000" pitchFamily="50" charset="-128"/>
                <a:ea typeface="BIZ UDPゴシック" panose="020B0400000000000000" pitchFamily="50" charset="-128"/>
              </a:rPr>
              <a:t>チーム別々に記入してください！</a:t>
            </a:r>
          </a:p>
        </p:txBody>
      </p:sp>
      <p:sp>
        <p:nvSpPr>
          <p:cNvPr id="7" name="タイトル 1">
            <a:extLst>
              <a:ext uri="{FF2B5EF4-FFF2-40B4-BE49-F238E27FC236}">
                <a16:creationId xmlns:a16="http://schemas.microsoft.com/office/drawing/2014/main" id="{36B0771A-C834-3725-C1ED-285B8B023D4B}"/>
              </a:ext>
            </a:extLst>
          </p:cNvPr>
          <p:cNvSpPr txBox="1">
            <a:spLocks/>
          </p:cNvSpPr>
          <p:nvPr/>
        </p:nvSpPr>
        <p:spPr>
          <a:xfrm>
            <a:off x="115909" y="1808207"/>
            <a:ext cx="5653825"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385" dirty="0">
                <a:latin typeface="BIZ UDPゴシック" panose="020B0400000000000000" pitchFamily="50" charset="-128"/>
                <a:ea typeface="BIZ UDPゴシック" panose="020B0400000000000000" pitchFamily="50" charset="-128"/>
              </a:rPr>
              <a:t>＜所属する学科・コース＞</a:t>
            </a:r>
          </a:p>
        </p:txBody>
      </p:sp>
      <p:graphicFrame>
        <p:nvGraphicFramePr>
          <p:cNvPr id="9" name="表 8">
            <a:extLst>
              <a:ext uri="{FF2B5EF4-FFF2-40B4-BE49-F238E27FC236}">
                <a16:creationId xmlns:a16="http://schemas.microsoft.com/office/drawing/2014/main" id="{934625B0-69D8-609D-3364-7ADA8A071FC7}"/>
              </a:ext>
            </a:extLst>
          </p:cNvPr>
          <p:cNvGraphicFramePr>
            <a:graphicFrameLocks noGrp="1"/>
          </p:cNvGraphicFramePr>
          <p:nvPr>
            <p:extLst>
              <p:ext uri="{D42A27DB-BD31-4B8C-83A1-F6EECF244321}">
                <p14:modId xmlns:p14="http://schemas.microsoft.com/office/powerpoint/2010/main" val="1363400730"/>
              </p:ext>
            </p:extLst>
          </p:nvPr>
        </p:nvGraphicFramePr>
        <p:xfrm>
          <a:off x="198408" y="2123923"/>
          <a:ext cx="5522078" cy="777240"/>
        </p:xfrm>
        <a:graphic>
          <a:graphicData uri="http://schemas.openxmlformats.org/drawingml/2006/table">
            <a:tbl>
              <a:tblPr bandRow="1">
                <a:tableStyleId>{849DE5FC-D73B-4EBC-8A1B-07B2455009F4}</a:tableStyleId>
              </a:tblPr>
              <a:tblGrid>
                <a:gridCol w="2786194">
                  <a:extLst>
                    <a:ext uri="{9D8B030D-6E8A-4147-A177-3AD203B41FA5}">
                      <a16:colId xmlns:a16="http://schemas.microsoft.com/office/drawing/2014/main" val="2481405530"/>
                    </a:ext>
                  </a:extLst>
                </a:gridCol>
                <a:gridCol w="2735884">
                  <a:extLst>
                    <a:ext uri="{9D8B030D-6E8A-4147-A177-3AD203B41FA5}">
                      <a16:colId xmlns:a16="http://schemas.microsoft.com/office/drawing/2014/main" val="1315934083"/>
                    </a:ext>
                  </a:extLst>
                </a:gridCol>
              </a:tblGrid>
              <a:tr h="251210">
                <a:tc>
                  <a:txBody>
                    <a:bodyPr/>
                    <a:lstStyle/>
                    <a:p>
                      <a:endParaRPr kumimoji="1" lang="ja-JP" altLang="en-US" sz="1100" dirty="0">
                        <a:latin typeface="BIZ UDPゴシック" panose="020B0400000000000000" pitchFamily="50" charset="-128"/>
                        <a:ea typeface="BIZ UDPゴシック" panose="020B0400000000000000" pitchFamily="50" charset="-128"/>
                      </a:endParaRPr>
                    </a:p>
                  </a:txBody>
                  <a:tcPr/>
                </a:tc>
                <a:tc>
                  <a:txBody>
                    <a:bodyPr/>
                    <a:lstStyle/>
                    <a:p>
                      <a:endParaRPr kumimoji="1" lang="ja-JP" altLang="en-US" sz="1100">
                        <a:latin typeface="BIZ UDPゴシック" panose="020B0400000000000000" pitchFamily="50" charset="-128"/>
                        <a:ea typeface="BIZ UDPゴシック" panose="020B0400000000000000" pitchFamily="50" charset="-128"/>
                      </a:endParaRPr>
                    </a:p>
                  </a:txBody>
                  <a:tcPr/>
                </a:tc>
                <a:extLst>
                  <a:ext uri="{0D108BD9-81ED-4DB2-BD59-A6C34878D82A}">
                    <a16:rowId xmlns:a16="http://schemas.microsoft.com/office/drawing/2014/main" val="627335156"/>
                  </a:ext>
                </a:extLst>
              </a:tr>
              <a:tr h="251210">
                <a:tc>
                  <a:txBody>
                    <a:bodyPr/>
                    <a:lstStyle/>
                    <a:p>
                      <a:endParaRPr kumimoji="1" lang="ja-JP" altLang="en-US" sz="1100" dirty="0">
                        <a:latin typeface="BIZ UDPゴシック" panose="020B0400000000000000" pitchFamily="50" charset="-128"/>
                        <a:ea typeface="BIZ UDPゴシック" panose="020B0400000000000000" pitchFamily="50" charset="-128"/>
                      </a:endParaRPr>
                    </a:p>
                  </a:txBody>
                  <a:tcPr/>
                </a:tc>
                <a:tc>
                  <a:txBody>
                    <a:bodyPr/>
                    <a:lstStyle/>
                    <a:p>
                      <a:endParaRPr kumimoji="1" lang="ja-JP" altLang="en-US" sz="1100" dirty="0">
                        <a:latin typeface="BIZ UDPゴシック" panose="020B0400000000000000" pitchFamily="50" charset="-128"/>
                        <a:ea typeface="BIZ UDPゴシック" panose="020B0400000000000000" pitchFamily="50" charset="-128"/>
                      </a:endParaRPr>
                    </a:p>
                  </a:txBody>
                  <a:tcPr/>
                </a:tc>
                <a:extLst>
                  <a:ext uri="{0D108BD9-81ED-4DB2-BD59-A6C34878D82A}">
                    <a16:rowId xmlns:a16="http://schemas.microsoft.com/office/drawing/2014/main" val="1275521886"/>
                  </a:ext>
                </a:extLst>
              </a:tr>
              <a:tr h="251210">
                <a:tc>
                  <a:txBody>
                    <a:bodyPr/>
                    <a:lstStyle/>
                    <a:p>
                      <a:endParaRPr kumimoji="1" lang="ja-JP" altLang="en-US" sz="1100" dirty="0">
                        <a:latin typeface="BIZ UDPゴシック" panose="020B0400000000000000" pitchFamily="50" charset="-128"/>
                        <a:ea typeface="BIZ UDPゴシック" panose="020B0400000000000000" pitchFamily="50" charset="-128"/>
                      </a:endParaRPr>
                    </a:p>
                  </a:txBody>
                  <a:tcPr/>
                </a:tc>
                <a:tc>
                  <a:txBody>
                    <a:bodyPr/>
                    <a:lstStyle/>
                    <a:p>
                      <a:endParaRPr kumimoji="1" lang="ja-JP" altLang="en-US" sz="1100" dirty="0">
                        <a:latin typeface="BIZ UDPゴシック" panose="020B0400000000000000" pitchFamily="50" charset="-128"/>
                        <a:ea typeface="BIZ UDPゴシック" panose="020B0400000000000000" pitchFamily="50" charset="-128"/>
                      </a:endParaRPr>
                    </a:p>
                  </a:txBody>
                  <a:tcPr/>
                </a:tc>
                <a:extLst>
                  <a:ext uri="{0D108BD9-81ED-4DB2-BD59-A6C34878D82A}">
                    <a16:rowId xmlns:a16="http://schemas.microsoft.com/office/drawing/2014/main" val="622026848"/>
                  </a:ext>
                </a:extLst>
              </a:tr>
            </a:tbl>
          </a:graphicData>
        </a:graphic>
      </p:graphicFrame>
      <p:graphicFrame>
        <p:nvGraphicFramePr>
          <p:cNvPr id="3" name="Google Shape;101;p2">
            <a:extLst>
              <a:ext uri="{FF2B5EF4-FFF2-40B4-BE49-F238E27FC236}">
                <a16:creationId xmlns:a16="http://schemas.microsoft.com/office/drawing/2014/main" id="{9E0370C8-2179-F7AF-6E16-DC352C2ABAD5}"/>
              </a:ext>
            </a:extLst>
          </p:cNvPr>
          <p:cNvGraphicFramePr/>
          <p:nvPr>
            <p:extLst>
              <p:ext uri="{D42A27DB-BD31-4B8C-83A1-F6EECF244321}">
                <p14:modId xmlns:p14="http://schemas.microsoft.com/office/powerpoint/2010/main" val="1286332555"/>
              </p:ext>
            </p:extLst>
          </p:nvPr>
        </p:nvGraphicFramePr>
        <p:xfrm>
          <a:off x="225294" y="3271356"/>
          <a:ext cx="6407412" cy="5843383"/>
        </p:xfrm>
        <a:graphic>
          <a:graphicData uri="http://schemas.openxmlformats.org/drawingml/2006/table">
            <a:tbl>
              <a:tblPr bandRow="1">
                <a:noFill/>
                <a:tableStyleId>{EC411402-2727-4F30-BA21-1AD1070A9DC3}</a:tableStyleId>
              </a:tblPr>
              <a:tblGrid>
                <a:gridCol w="6407412">
                  <a:extLst>
                    <a:ext uri="{9D8B030D-6E8A-4147-A177-3AD203B41FA5}">
                      <a16:colId xmlns:a16="http://schemas.microsoft.com/office/drawing/2014/main" val="20000"/>
                    </a:ext>
                  </a:extLst>
                </a:gridCol>
              </a:tblGrid>
              <a:tr h="253225">
                <a:tc>
                  <a:txBody>
                    <a:bodyPr/>
                    <a:lstStyle/>
                    <a:p>
                      <a:pPr marL="0" marR="0" lvl="0" indent="0" algn="l"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チームの目標 </a:t>
                      </a:r>
                      <a:r>
                        <a:rPr lang="ja-JP" sz="800" b="1" u="none" strike="noStrike" cap="none" dirty="0">
                          <a:solidFill>
                            <a:schemeClr val="lt1"/>
                          </a:solidFill>
                          <a:latin typeface="BIZ UDPゴシック" panose="020B0400000000000000" pitchFamily="50" charset="-128"/>
                          <a:ea typeface="BIZ UDPゴシック" panose="020B0400000000000000" pitchFamily="50" charset="-128"/>
                        </a:rPr>
                        <a:t>（大会やロボット製作、ロボコンの活動などを通じてのチームの目標）</a:t>
                      </a:r>
                      <a:endParaRPr sz="8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solidFill>
                      <a:schemeClr val="accent5"/>
                    </a:solidFill>
                  </a:tcPr>
                </a:tc>
                <a:extLst>
                  <a:ext uri="{0D108BD9-81ED-4DB2-BD59-A6C34878D82A}">
                    <a16:rowId xmlns:a16="http://schemas.microsoft.com/office/drawing/2014/main" val="10004"/>
                  </a:ext>
                </a:extLst>
              </a:tr>
              <a:tr h="1552168">
                <a:tc>
                  <a:txBody>
                    <a:bodyPr/>
                    <a:lstStyle/>
                    <a:p>
                      <a:pPr marL="0" marR="0" lvl="0" indent="0" algn="l" rtl="0">
                        <a:lnSpc>
                          <a:spcPct val="100000"/>
                        </a:lnSpc>
                        <a:spcBef>
                          <a:spcPts val="0"/>
                        </a:spcBef>
                        <a:spcAft>
                          <a:spcPts val="0"/>
                        </a:spcAft>
                        <a:buClr>
                          <a:srgbClr val="000000"/>
                        </a:buClr>
                        <a:buSzPts val="1800"/>
                        <a:buFont typeface="Arial"/>
                        <a:buNone/>
                      </a:pPr>
                      <a:endParaRPr sz="120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tc>
                <a:extLst>
                  <a:ext uri="{0D108BD9-81ED-4DB2-BD59-A6C34878D82A}">
                    <a16:rowId xmlns:a16="http://schemas.microsoft.com/office/drawing/2014/main" val="10005"/>
                  </a:ext>
                </a:extLst>
              </a:tr>
              <a:tr h="253225">
                <a:tc>
                  <a:txBody>
                    <a:bodyPr/>
                    <a:lstStyle/>
                    <a:p>
                      <a:pPr marL="0" marR="0" lvl="0" indent="0" algn="l" rtl="0">
                        <a:lnSpc>
                          <a:spcPct val="100000"/>
                        </a:lnSpc>
                        <a:spcBef>
                          <a:spcPts val="0"/>
                        </a:spcBef>
                        <a:spcAft>
                          <a:spcPts val="0"/>
                        </a:spcAft>
                        <a:buClr>
                          <a:schemeClr val="lt1"/>
                        </a:buClr>
                        <a:buSzPts val="1800"/>
                        <a:buFont typeface="Calibri"/>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コンセプト、アピールポイントなど</a:t>
                      </a:r>
                      <a:r>
                        <a:rPr lang="ja-JP" sz="800" b="1" u="none" strike="noStrike" cap="none">
                          <a:solidFill>
                            <a:schemeClr val="lt1"/>
                          </a:solidFill>
                          <a:latin typeface="BIZ UDPゴシック" panose="020B0400000000000000" pitchFamily="50" charset="-128"/>
                          <a:ea typeface="BIZ UDPゴシック" panose="020B0400000000000000" pitchFamily="50" charset="-128"/>
                        </a:rPr>
                        <a:t>（みなさんが力を入れているアイデアのポイント、特に注目してもらいたいこと）</a:t>
                      </a:r>
                      <a:endParaRPr sz="800" b="1" u="none" strike="noStrike" cap="none">
                        <a:solidFill>
                          <a:schemeClr val="lt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solidFill>
                      <a:schemeClr val="accent5"/>
                    </a:solidFill>
                  </a:tcPr>
                </a:tc>
                <a:extLst>
                  <a:ext uri="{0D108BD9-81ED-4DB2-BD59-A6C34878D82A}">
                    <a16:rowId xmlns:a16="http://schemas.microsoft.com/office/drawing/2014/main" val="10006"/>
                  </a:ext>
                </a:extLst>
              </a:tr>
              <a:tr h="3784765">
                <a:tc>
                  <a:txBody>
                    <a:bodyPr/>
                    <a:lstStyle/>
                    <a:p>
                      <a:pPr marL="0" marR="0" lvl="0" indent="0" algn="l"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p>
                      <a:pPr marL="0" marR="0" lvl="0" indent="0" algn="l"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p>
                      <a:pPr marL="0" marR="0" lvl="0" indent="0" algn="l"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p>
                      <a:pPr marL="0" marR="0" lvl="0" indent="0" algn="l"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p>
                      <a:pPr marL="0" marR="0" lvl="0" indent="0" algn="l"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p>
                      <a:pPr marL="0" marR="0" lvl="0" indent="0" algn="l" rtl="0">
                        <a:lnSpc>
                          <a:spcPct val="100000"/>
                        </a:lnSpc>
                        <a:spcBef>
                          <a:spcPts val="0"/>
                        </a:spcBef>
                        <a:spcAft>
                          <a:spcPts val="0"/>
                        </a:spcAft>
                        <a:buClr>
                          <a:srgbClr val="000000"/>
                        </a:buClr>
                        <a:buSzPts val="18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1698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25107" y="516206"/>
            <a:ext cx="6407454" cy="482922"/>
          </a:xfrm>
          <a:prstGeom prst="rect">
            <a:avLst/>
          </a:prstGeom>
          <a:noFill/>
          <a:ln>
            <a:noFill/>
          </a:ln>
        </p:spPr>
        <p:txBody>
          <a:bodyPr spcFirstLastPara="1" wrap="square" lIns="63294" tIns="31638" rIns="63294" bIns="31638" anchor="ctr" anchorCtr="0">
            <a:normAutofit/>
          </a:bodyPr>
          <a:lstStyle/>
          <a:p>
            <a:r>
              <a:rPr lang="ja-JP" altLang="en-US" sz="1662" dirty="0">
                <a:latin typeface="BIZ UDPゴシック" panose="020B0400000000000000" pitchFamily="50" charset="-128"/>
                <a:ea typeface="BIZ UDPゴシック" panose="020B0400000000000000" pitchFamily="50" charset="-128"/>
              </a:rPr>
              <a:t>①構成</a:t>
            </a:r>
            <a:endParaRPr sz="1662" dirty="0">
              <a:latin typeface="BIZ UDPゴシック" panose="020B0400000000000000" pitchFamily="50" charset="-128"/>
              <a:ea typeface="BIZ UDPゴシック" panose="020B0400000000000000" pitchFamily="50" charset="-128"/>
            </a:endParaRPr>
          </a:p>
        </p:txBody>
      </p:sp>
      <p:graphicFrame>
        <p:nvGraphicFramePr>
          <p:cNvPr id="109" name="Google Shape;109;p3"/>
          <p:cNvGraphicFramePr/>
          <p:nvPr>
            <p:extLst>
              <p:ext uri="{D42A27DB-BD31-4B8C-83A1-F6EECF244321}">
                <p14:modId xmlns:p14="http://schemas.microsoft.com/office/powerpoint/2010/main" val="1254612658"/>
              </p:ext>
            </p:extLst>
          </p:nvPr>
        </p:nvGraphicFramePr>
        <p:xfrm>
          <a:off x="225233" y="1528051"/>
          <a:ext cx="6407394" cy="434908"/>
        </p:xfrm>
        <a:graphic>
          <a:graphicData uri="http://schemas.openxmlformats.org/drawingml/2006/table">
            <a:tbl>
              <a:tblPr firstCol="1" bandRow="1">
                <a:noFill/>
                <a:tableStyleId>{849DE5FC-D73B-4EBC-8A1B-07B2455009F4}</a:tableStyleId>
              </a:tblPr>
              <a:tblGrid>
                <a:gridCol w="1811634">
                  <a:extLst>
                    <a:ext uri="{9D8B030D-6E8A-4147-A177-3AD203B41FA5}">
                      <a16:colId xmlns:a16="http://schemas.microsoft.com/office/drawing/2014/main" val="20000"/>
                    </a:ext>
                  </a:extLst>
                </a:gridCol>
                <a:gridCol w="4595760">
                  <a:extLst>
                    <a:ext uri="{9D8B030D-6E8A-4147-A177-3AD203B41FA5}">
                      <a16:colId xmlns:a16="http://schemas.microsoft.com/office/drawing/2014/main" val="20001"/>
                    </a:ext>
                  </a:extLst>
                </a:gridCol>
              </a:tblGrid>
              <a:tr h="434908">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b="1" u="none" strike="noStrike" cap="none" dirty="0">
                          <a:solidFill>
                            <a:schemeClr val="lt1"/>
                          </a:solidFill>
                          <a:latin typeface="BIZ UDPゴシック" panose="020B0400000000000000" pitchFamily="50" charset="-128"/>
                          <a:ea typeface="BIZ UDPゴシック" panose="020B0400000000000000" pitchFamily="50" charset="-128"/>
                        </a:rPr>
                        <a:t>合計</a:t>
                      </a: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重量</a:t>
                      </a:r>
                      <a:endParaRPr lang="en-US" altLang="ja-JP" sz="1200" b="1" u="none" strike="noStrike" cap="none" dirty="0">
                        <a:solidFill>
                          <a:schemeClr val="lt1"/>
                        </a:solidFill>
                        <a:latin typeface="BIZ UDPゴシック" panose="020B0400000000000000" pitchFamily="50" charset="-128"/>
                        <a:ea typeface="BIZ UDPゴシック" panose="020B0400000000000000" pitchFamily="50" charset="-128"/>
                      </a:endParaRPr>
                    </a:p>
                    <a:p>
                      <a:pPr marL="0" marR="0" lvl="0" indent="0" algn="ctr" rtl="0">
                        <a:lnSpc>
                          <a:spcPct val="100000"/>
                        </a:lnSpc>
                        <a:spcBef>
                          <a:spcPts val="0"/>
                        </a:spcBef>
                        <a:spcAft>
                          <a:spcPts val="0"/>
                        </a:spcAft>
                        <a:buClr>
                          <a:srgbClr val="000000"/>
                        </a:buClr>
                        <a:buSzPts val="1800"/>
                        <a:buFont typeface="Arial"/>
                        <a:buNone/>
                      </a:pPr>
                      <a:r>
                        <a:rPr lang="ja-JP" altLang="en-US" sz="700" b="1" u="none" strike="noStrike" cap="none" dirty="0">
                          <a:solidFill>
                            <a:schemeClr val="lt1"/>
                          </a:solidFill>
                          <a:latin typeface="BIZ UDPゴシック" panose="020B0400000000000000" pitchFamily="50" charset="-128"/>
                          <a:ea typeface="BIZ UDPゴシック" panose="020B0400000000000000" pitchFamily="50" charset="-128"/>
                        </a:rPr>
                        <a:t>すべてのロボットの合計は</a:t>
                      </a:r>
                      <a:r>
                        <a:rPr lang="en-US" altLang="ja-JP" sz="1100" b="1" u="none" strike="noStrike" cap="none" dirty="0">
                          <a:solidFill>
                            <a:schemeClr val="lt1"/>
                          </a:solidFill>
                          <a:latin typeface="BIZ UDPゴシック" panose="020B0400000000000000" pitchFamily="50" charset="-128"/>
                          <a:ea typeface="BIZ UDPゴシック" panose="020B0400000000000000" pitchFamily="50" charset="-128"/>
                        </a:rPr>
                        <a:t>30kg</a:t>
                      </a:r>
                      <a:r>
                        <a:rPr lang="ja-JP" altLang="en-US" sz="700" b="1" u="none" strike="noStrike" cap="none" dirty="0">
                          <a:solidFill>
                            <a:schemeClr val="lt1"/>
                          </a:solidFill>
                          <a:latin typeface="BIZ UDPゴシック" panose="020B0400000000000000" pitchFamily="50" charset="-128"/>
                          <a:ea typeface="BIZ UDPゴシック" panose="020B0400000000000000" pitchFamily="50" charset="-128"/>
                        </a:rPr>
                        <a:t>以下</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0.0 kg</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0"/>
                  </a:ext>
                </a:extLst>
              </a:tr>
            </a:tbl>
          </a:graphicData>
        </a:graphic>
      </p:graphicFrame>
      <p:sp>
        <p:nvSpPr>
          <p:cNvPr id="2" name="タイトル 1">
            <a:extLst>
              <a:ext uri="{FF2B5EF4-FFF2-40B4-BE49-F238E27FC236}">
                <a16:creationId xmlns:a16="http://schemas.microsoft.com/office/drawing/2014/main" id="{7E70E13A-3236-C23A-FD66-78D19CDD9C64}"/>
              </a:ext>
            </a:extLst>
          </p:cNvPr>
          <p:cNvSpPr txBox="1">
            <a:spLocks/>
          </p:cNvSpPr>
          <p:nvPr/>
        </p:nvSpPr>
        <p:spPr>
          <a:xfrm>
            <a:off x="0" y="84688"/>
            <a:ext cx="5435194"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800" dirty="0">
                <a:latin typeface="BIZ UDPゴシック" panose="020B0400000000000000" pitchFamily="50" charset="-128"/>
                <a:ea typeface="BIZ UDPゴシック" panose="020B0400000000000000" pitchFamily="50" charset="-128"/>
              </a:rPr>
              <a:t>（２）　スタート時の構成　（ロボット１＋２）</a:t>
            </a:r>
          </a:p>
        </p:txBody>
      </p:sp>
      <p:sp>
        <p:nvSpPr>
          <p:cNvPr id="3" name="正方形/長方形 2">
            <a:extLst>
              <a:ext uri="{FF2B5EF4-FFF2-40B4-BE49-F238E27FC236}">
                <a16:creationId xmlns:a16="http://schemas.microsoft.com/office/drawing/2014/main" id="{9009A7CE-85B4-836A-D726-05CF20CAE79A}"/>
              </a:ext>
            </a:extLst>
          </p:cNvPr>
          <p:cNvSpPr/>
          <p:nvPr/>
        </p:nvSpPr>
        <p:spPr>
          <a:xfrm>
            <a:off x="419990" y="2137938"/>
            <a:ext cx="6017861" cy="70788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スタート時の</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サイズは、</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縦</a:t>
            </a:r>
            <a:r>
              <a:rPr kumimoji="1" lang="ja-JP" altLang="en-US" b="1" dirty="0">
                <a:solidFill>
                  <a:srgbClr val="FF0000"/>
                </a:solidFill>
                <a:latin typeface="BIZ UDPゴシック" panose="020B0400000000000000" pitchFamily="50" charset="-128"/>
                <a:ea typeface="BIZ UDPゴシック" panose="020B0400000000000000" pitchFamily="50" charset="-128"/>
              </a:rPr>
              <a:t>１</a:t>
            </a:r>
            <a:r>
              <a:rPr kumimoji="1" lang="en-US" altLang="ja-JP" b="1" dirty="0">
                <a:solidFill>
                  <a:srgbClr val="FF0000"/>
                </a:solidFill>
                <a:latin typeface="BIZ UDPゴシック" panose="020B0400000000000000" pitchFamily="50" charset="-128"/>
                <a:ea typeface="BIZ UDPゴシック" panose="020B0400000000000000" pitchFamily="50" charset="-128"/>
              </a:rPr>
              <a:t>5</a:t>
            </a:r>
            <a:r>
              <a:rPr kumimoji="1" lang="ja-JP" altLang="en-US" b="1" dirty="0">
                <a:solidFill>
                  <a:srgbClr val="FF0000"/>
                </a:solidFill>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横１</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5</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高さ</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1500mm</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以下に収まること。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◆すべてのロボットがスタートゾーンに入ること。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a:buClrTx/>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◆計量・計測について</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も、全てのロボットがスタートゾーンに収まることを確認します</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graphicFrame>
        <p:nvGraphicFramePr>
          <p:cNvPr id="12" name="Google Shape;110;p3"/>
          <p:cNvGraphicFramePr/>
          <p:nvPr>
            <p:extLst>
              <p:ext uri="{D42A27DB-BD31-4B8C-83A1-F6EECF244321}">
                <p14:modId xmlns:p14="http://schemas.microsoft.com/office/powerpoint/2010/main" val="782577387"/>
              </p:ext>
            </p:extLst>
          </p:nvPr>
        </p:nvGraphicFramePr>
        <p:xfrm>
          <a:off x="225233" y="915184"/>
          <a:ext cx="6407376" cy="615475"/>
        </p:xfrm>
        <a:graphic>
          <a:graphicData uri="http://schemas.openxmlformats.org/drawingml/2006/table">
            <a:tbl>
              <a:tblPr firstRow="1" bandRow="1">
                <a:noFill/>
                <a:tableStyleId>{849DE5FC-D73B-4EBC-8A1B-07B2455009F4}</a:tableStyleId>
              </a:tblPr>
              <a:tblGrid>
                <a:gridCol w="1800683">
                  <a:extLst>
                    <a:ext uri="{9D8B030D-6E8A-4147-A177-3AD203B41FA5}">
                      <a16:colId xmlns:a16="http://schemas.microsoft.com/office/drawing/2014/main" val="20000"/>
                    </a:ext>
                  </a:extLst>
                </a:gridCol>
                <a:gridCol w="1483847">
                  <a:extLst>
                    <a:ext uri="{9D8B030D-6E8A-4147-A177-3AD203B41FA5}">
                      <a16:colId xmlns:a16="http://schemas.microsoft.com/office/drawing/2014/main" val="20001"/>
                    </a:ext>
                  </a:extLst>
                </a:gridCol>
                <a:gridCol w="1555027">
                  <a:extLst>
                    <a:ext uri="{9D8B030D-6E8A-4147-A177-3AD203B41FA5}">
                      <a16:colId xmlns:a16="http://schemas.microsoft.com/office/drawing/2014/main" val="20002"/>
                    </a:ext>
                  </a:extLst>
                </a:gridCol>
                <a:gridCol w="1567819">
                  <a:extLst>
                    <a:ext uri="{9D8B030D-6E8A-4147-A177-3AD203B41FA5}">
                      <a16:colId xmlns:a16="http://schemas.microsoft.com/office/drawing/2014/main" val="20003"/>
                    </a:ext>
                  </a:extLst>
                </a:gridCol>
              </a:tblGrid>
              <a:tr h="256742">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rPr>
                        <a:t>スタート時の</a:t>
                      </a:r>
                      <a:r>
                        <a:rPr lang="ja-JP" sz="1200" u="none" strike="noStrike" cap="none" dirty="0">
                          <a:latin typeface="BIZ UDPゴシック" panose="020B0400000000000000" pitchFamily="50" charset="-128"/>
                          <a:ea typeface="BIZ UDPゴシック" panose="020B0400000000000000" pitchFamily="50" charset="-128"/>
                        </a:rPr>
                        <a:t>サイズ</a:t>
                      </a:r>
                      <a:br>
                        <a:rPr lang="ja-JP" altLang="ja-JP" sz="800" b="0" i="0" u="none" strike="noStrike" cap="none" dirty="0">
                          <a:solidFill>
                            <a:schemeClr val="lt1"/>
                          </a:solidFill>
                          <a:effectLst/>
                          <a:latin typeface="BIZ UDPゴシック" panose="020B0400000000000000" pitchFamily="50" charset="-128"/>
                          <a:ea typeface="BIZ UDPゴシック" panose="020B0400000000000000" pitchFamily="50" charset="-128"/>
                          <a:cs typeface="Calibri"/>
                          <a:sym typeface="Arial"/>
                        </a:rPr>
                      </a:br>
                      <a:r>
                        <a:rPr lang="en-US" altLang="ja-JP" sz="900" b="0" i="0" u="none" strike="noStrike" cap="none" dirty="0">
                          <a:solidFill>
                            <a:schemeClr val="lt1"/>
                          </a:solidFill>
                          <a:effectLst/>
                          <a:latin typeface="BIZ UDPゴシック" panose="020B0400000000000000" pitchFamily="50" charset="-128"/>
                          <a:ea typeface="BIZ UDPゴシック" panose="020B0400000000000000" pitchFamily="50" charset="-128"/>
                          <a:cs typeface="Calibri"/>
                          <a:sym typeface="Arial"/>
                        </a:rPr>
                        <a:t>1500×1500×1500</a:t>
                      </a:r>
                      <a:r>
                        <a:rPr lang="ja-JP" altLang="ja-JP" sz="900" b="0" i="0" u="none" strike="noStrike" cap="none" dirty="0">
                          <a:solidFill>
                            <a:schemeClr val="lt1"/>
                          </a:solidFill>
                          <a:effectLst/>
                          <a:latin typeface="BIZ UDPゴシック" panose="020B0400000000000000" pitchFamily="50" charset="-128"/>
                          <a:ea typeface="BIZ UDPゴシック" panose="020B0400000000000000" pitchFamily="50" charset="-128"/>
                          <a:cs typeface="Calibri"/>
                          <a:sym typeface="Arial"/>
                        </a:rPr>
                        <a:t>以下</a:t>
                      </a:r>
                      <a:endParaRPr lang="ja-JP" altLang="ja-JP" sz="1100" dirty="0">
                        <a:effectLst/>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縦 </a:t>
                      </a:r>
                      <a:endParaRPr sz="10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横 </a:t>
                      </a:r>
                      <a:endParaRPr sz="1200" b="1" u="none" strike="noStrike" cap="none">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高さ </a:t>
                      </a:r>
                      <a:endParaRPr sz="10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58733">
                <a:tc vMerge="1">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000" u="none" strike="noStrike" cap="none" dirty="0"/>
                    </a:p>
                  </a:txBody>
                  <a:tcPr marL="63312" marR="63312" marT="31656" marB="31656" anchor="ct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mm</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mm</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mm</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7" name="Google Shape;107;p3">
            <a:extLst>
              <a:ext uri="{FF2B5EF4-FFF2-40B4-BE49-F238E27FC236}">
                <a16:creationId xmlns:a16="http://schemas.microsoft.com/office/drawing/2014/main" id="{681B73FF-A74B-A509-7D4B-0CC35CCAFD23}"/>
              </a:ext>
            </a:extLst>
          </p:cNvPr>
          <p:cNvSpPr txBox="1">
            <a:spLocks/>
          </p:cNvSpPr>
          <p:nvPr/>
        </p:nvSpPr>
        <p:spPr>
          <a:xfrm>
            <a:off x="125107" y="2933314"/>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latin typeface="BIZ UDPゴシック" panose="020B0400000000000000" pitchFamily="50" charset="-128"/>
                <a:ea typeface="BIZ UDPゴシック" panose="020B0400000000000000" pitchFamily="50" charset="-128"/>
              </a:rPr>
              <a:t>②イメージ図</a:t>
            </a:r>
          </a:p>
        </p:txBody>
      </p:sp>
      <p:sp>
        <p:nvSpPr>
          <p:cNvPr id="18" name="正方形/長方形 17">
            <a:extLst>
              <a:ext uri="{FF2B5EF4-FFF2-40B4-BE49-F238E27FC236}">
                <a16:creationId xmlns:a16="http://schemas.microsoft.com/office/drawing/2014/main" id="{103EB1B8-BFA5-6C1A-60AD-2239E8491B8B}"/>
              </a:ext>
            </a:extLst>
          </p:cNvPr>
          <p:cNvSpPr/>
          <p:nvPr/>
        </p:nvSpPr>
        <p:spPr>
          <a:xfrm>
            <a:off x="419990" y="3291840"/>
            <a:ext cx="6017861" cy="692795"/>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スタート時の</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ロボットの全体像が分かる立体図（等角図など）を掲載すること。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◆寸法を明記すること。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◆スタートゾーン内のロボット配置方法。</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AA4A03A2-8EE9-9D7A-2E7E-40EACEDC6B64}"/>
              </a:ext>
            </a:extLst>
          </p:cNvPr>
          <p:cNvSpPr>
            <a:spLocks noGrp="1"/>
          </p:cNvSpPr>
          <p:nvPr>
            <p:ph type="sldNum" idx="12"/>
          </p:nvPr>
        </p:nvSpPr>
        <p:spPr>
          <a:xfrm>
            <a:off x="5314950" y="9389794"/>
            <a:ext cx="1543050" cy="527403"/>
          </a:xfrm>
        </p:spPr>
        <p:txBody>
          <a:bodyPr/>
          <a:lstStyle/>
          <a:p>
            <a:fld id="{00000000-1234-1234-1234-123412341234}" type="slidenum">
              <a:rPr lang="en-US" altLang="ja-JP" sz="1400" smtClean="0"/>
              <a:pPr/>
              <a:t>3</a:t>
            </a:fld>
            <a:endParaRPr lang="ja-JP" altLang="en-US" sz="1400"/>
          </a:p>
        </p:txBody>
      </p:sp>
    </p:spTree>
    <p:extLst>
      <p:ext uri="{BB962C8B-B14F-4D97-AF65-F5344CB8AC3E}">
        <p14:creationId xmlns:p14="http://schemas.microsoft.com/office/powerpoint/2010/main" val="428525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25107" y="729331"/>
            <a:ext cx="6407454" cy="482922"/>
          </a:xfrm>
          <a:prstGeom prst="rect">
            <a:avLst/>
          </a:prstGeom>
          <a:noFill/>
          <a:ln>
            <a:noFill/>
          </a:ln>
        </p:spPr>
        <p:txBody>
          <a:bodyPr spcFirstLastPara="1" wrap="square" lIns="63294" tIns="31638" rIns="63294" bIns="31638" anchor="ctr" anchorCtr="0">
            <a:normAutofit/>
          </a:bodyPr>
          <a:lstStyle/>
          <a:p>
            <a:r>
              <a:rPr lang="ja-JP" altLang="en-US" sz="1662" dirty="0">
                <a:latin typeface="BIZ UDPゴシック" panose="020B0400000000000000" pitchFamily="50" charset="-128"/>
                <a:ea typeface="BIZ UDPゴシック" panose="020B0400000000000000" pitchFamily="50" charset="-128"/>
              </a:rPr>
              <a:t>①構成</a:t>
            </a:r>
            <a:endParaRPr sz="1662" dirty="0">
              <a:latin typeface="BIZ UDPゴシック" panose="020B0400000000000000" pitchFamily="50" charset="-128"/>
              <a:ea typeface="BIZ UDPゴシック" panose="020B0400000000000000" pitchFamily="50" charset="-128"/>
            </a:endParaRPr>
          </a:p>
        </p:txBody>
      </p:sp>
      <p:sp>
        <p:nvSpPr>
          <p:cNvPr id="108" name="Google Shape;108;p3"/>
          <p:cNvSpPr txBox="1">
            <a:spLocks noGrp="1"/>
          </p:cNvSpPr>
          <p:nvPr>
            <p:ph type="sldNum" idx="12"/>
          </p:nvPr>
        </p:nvSpPr>
        <p:spPr>
          <a:xfrm>
            <a:off x="5274999" y="9553529"/>
            <a:ext cx="1543050" cy="252779"/>
          </a:xfrm>
          <a:prstGeom prst="rect">
            <a:avLst/>
          </a:prstGeom>
          <a:noFill/>
          <a:ln>
            <a:noFill/>
          </a:ln>
        </p:spPr>
        <p:txBody>
          <a:bodyPr spcFirstLastPara="1" wrap="square" lIns="63294" tIns="31638" rIns="63294" bIns="31638" anchor="ctr" anchorCtr="0">
            <a:noAutofit/>
          </a:bodyPr>
          <a:lstStyle/>
          <a:p>
            <a:fld id="{00000000-1234-1234-1234-123412341234}" type="slidenum">
              <a:rPr lang="en-US" altLang="ja-JP" sz="1400"/>
              <a:pPr/>
              <a:t>4</a:t>
            </a:fld>
            <a:endParaRPr sz="1400" dirty="0"/>
          </a:p>
        </p:txBody>
      </p:sp>
      <p:graphicFrame>
        <p:nvGraphicFramePr>
          <p:cNvPr id="109" name="Google Shape;109;p3"/>
          <p:cNvGraphicFramePr/>
          <p:nvPr>
            <p:extLst>
              <p:ext uri="{D42A27DB-BD31-4B8C-83A1-F6EECF244321}">
                <p14:modId xmlns:p14="http://schemas.microsoft.com/office/powerpoint/2010/main" val="6685832"/>
              </p:ext>
            </p:extLst>
          </p:nvPr>
        </p:nvGraphicFramePr>
        <p:xfrm>
          <a:off x="225233" y="1737618"/>
          <a:ext cx="6407394" cy="1693066"/>
        </p:xfrm>
        <a:graphic>
          <a:graphicData uri="http://schemas.openxmlformats.org/drawingml/2006/table">
            <a:tbl>
              <a:tblPr firstCol="1" bandRow="1">
                <a:noFill/>
                <a:tableStyleId>{849DE5FC-D73B-4EBC-8A1B-07B2455009F4}</a:tableStyleId>
              </a:tblPr>
              <a:tblGrid>
                <a:gridCol w="1713076">
                  <a:extLst>
                    <a:ext uri="{9D8B030D-6E8A-4147-A177-3AD203B41FA5}">
                      <a16:colId xmlns:a16="http://schemas.microsoft.com/office/drawing/2014/main" val="20000"/>
                    </a:ext>
                  </a:extLst>
                </a:gridCol>
                <a:gridCol w="4694318">
                  <a:extLst>
                    <a:ext uri="{9D8B030D-6E8A-4147-A177-3AD203B41FA5}">
                      <a16:colId xmlns:a16="http://schemas.microsoft.com/office/drawing/2014/main" val="20001"/>
                    </a:ext>
                  </a:extLst>
                </a:gridCol>
              </a:tblGrid>
              <a:tr h="434908">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b="1" u="none" strike="noStrike" cap="none" dirty="0">
                          <a:solidFill>
                            <a:schemeClr val="lt1"/>
                          </a:solidFill>
                          <a:latin typeface="BIZ UDPゴシック" panose="020B0400000000000000" pitchFamily="50" charset="-128"/>
                          <a:ea typeface="BIZ UDPゴシック" panose="020B0400000000000000" pitchFamily="50" charset="-128"/>
                        </a:rPr>
                        <a:t>ロボット</a:t>
                      </a:r>
                      <a:r>
                        <a:rPr lang="en-US" altLang="ja-JP" sz="1200" b="1" u="none" strike="noStrike" cap="none" dirty="0">
                          <a:solidFill>
                            <a:schemeClr val="lt1"/>
                          </a:solidFill>
                          <a:latin typeface="BIZ UDPゴシック" panose="020B0400000000000000" pitchFamily="50" charset="-128"/>
                          <a:ea typeface="BIZ UDPゴシック" panose="020B0400000000000000" pitchFamily="50" charset="-128"/>
                        </a:rPr>
                        <a:t>1</a:t>
                      </a:r>
                      <a:r>
                        <a:rPr lang="ja-JP" altLang="en-US" sz="1200" b="1" u="none" strike="noStrike" cap="none" dirty="0">
                          <a:solidFill>
                            <a:schemeClr val="lt1"/>
                          </a:solidFill>
                          <a:latin typeface="BIZ UDPゴシック" panose="020B0400000000000000" pitchFamily="50" charset="-128"/>
                          <a:ea typeface="BIZ UDPゴシック" panose="020B0400000000000000" pitchFamily="50" charset="-128"/>
                        </a:rPr>
                        <a:t>の</a:t>
                      </a: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重量</a:t>
                      </a:r>
                      <a:endParaRPr lang="en-US" altLang="ja-JP" sz="1200" b="1" u="none" strike="noStrike" cap="none" dirty="0">
                        <a:solidFill>
                          <a:schemeClr val="lt1"/>
                        </a:solidFill>
                        <a:latin typeface="BIZ UDPゴシック" panose="020B0400000000000000" pitchFamily="50" charset="-128"/>
                        <a:ea typeface="BIZ UDPゴシック" panose="020B0400000000000000" pitchFamily="50" charset="-128"/>
                      </a:endParaRPr>
                    </a:p>
                    <a:p>
                      <a:pPr marL="0" marR="0" lvl="0" indent="0" algn="ctr" rtl="0">
                        <a:lnSpc>
                          <a:spcPct val="100000"/>
                        </a:lnSpc>
                        <a:spcBef>
                          <a:spcPts val="0"/>
                        </a:spcBef>
                        <a:spcAft>
                          <a:spcPts val="0"/>
                        </a:spcAft>
                        <a:buClr>
                          <a:srgbClr val="000000"/>
                        </a:buClr>
                        <a:buSzPts val="1800"/>
                        <a:buFont typeface="Arial"/>
                        <a:buNone/>
                      </a:pPr>
                      <a:r>
                        <a:rPr lang="ja-JP" altLang="en-US" sz="700" b="1" u="none" strike="noStrike" cap="none" dirty="0">
                          <a:solidFill>
                            <a:schemeClr val="lt1"/>
                          </a:solidFill>
                          <a:latin typeface="BIZ UDPゴシック" panose="020B0400000000000000" pitchFamily="50" charset="-128"/>
                          <a:ea typeface="BIZ UDPゴシック" panose="020B0400000000000000" pitchFamily="50" charset="-128"/>
                        </a:rPr>
                        <a:t>すべてのロボットの合計は</a:t>
                      </a:r>
                      <a:r>
                        <a:rPr lang="en-US" altLang="ja-JP" sz="1200" b="1" u="none" strike="noStrike" cap="none" dirty="0">
                          <a:solidFill>
                            <a:schemeClr val="lt1"/>
                          </a:solidFill>
                          <a:latin typeface="BIZ UDPゴシック" panose="020B0400000000000000" pitchFamily="50" charset="-128"/>
                          <a:ea typeface="BIZ UDPゴシック" panose="020B0400000000000000" pitchFamily="50" charset="-128"/>
                        </a:rPr>
                        <a:t>30kg</a:t>
                      </a:r>
                      <a:r>
                        <a:rPr lang="ja-JP" altLang="en-US" sz="700" b="1" u="none" strike="noStrike" cap="none" dirty="0">
                          <a:solidFill>
                            <a:schemeClr val="lt1"/>
                          </a:solidFill>
                          <a:latin typeface="BIZ UDPゴシック" panose="020B0400000000000000" pitchFamily="50" charset="-128"/>
                          <a:ea typeface="BIZ UDPゴシック" panose="020B0400000000000000" pitchFamily="50" charset="-128"/>
                        </a:rPr>
                        <a:t>以下</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0.0 kg</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0"/>
                  </a:ext>
                </a:extLst>
              </a:tr>
              <a:tr h="311262">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移動方法</a:t>
                      </a:r>
                      <a:endParaRPr sz="10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1"/>
                  </a:ext>
                </a:extLst>
              </a:tr>
              <a:tr h="846052">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動力</a:t>
                      </a:r>
                      <a:endParaRPr sz="12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endParaRPr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tc>
                <a:extLst>
                  <a:ext uri="{0D108BD9-81ED-4DB2-BD59-A6C34878D82A}">
                    <a16:rowId xmlns:a16="http://schemas.microsoft.com/office/drawing/2014/main" val="10002"/>
                  </a:ext>
                </a:extLst>
              </a:tr>
            </a:tbl>
          </a:graphicData>
        </a:graphic>
      </p:graphicFrame>
      <p:sp>
        <p:nvSpPr>
          <p:cNvPr id="2" name="タイトル 1">
            <a:extLst>
              <a:ext uri="{FF2B5EF4-FFF2-40B4-BE49-F238E27FC236}">
                <a16:creationId xmlns:a16="http://schemas.microsoft.com/office/drawing/2014/main" id="{7E70E13A-3236-C23A-FD66-78D19CDD9C64}"/>
              </a:ext>
            </a:extLst>
          </p:cNvPr>
          <p:cNvSpPr txBox="1">
            <a:spLocks/>
          </p:cNvSpPr>
          <p:nvPr/>
        </p:nvSpPr>
        <p:spPr>
          <a:xfrm>
            <a:off x="0" y="84688"/>
            <a:ext cx="5435194" cy="3318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kumimoji="1" lang="ja-JP" altLang="en-US" sz="1800" dirty="0">
                <a:latin typeface="BIZ UDPゴシック" panose="020B0400000000000000" pitchFamily="50" charset="-128"/>
                <a:ea typeface="BIZ UDPゴシック" panose="020B0400000000000000" pitchFamily="50" charset="-128"/>
              </a:rPr>
              <a:t>（３）ー１　ロボット１のスペック</a:t>
            </a:r>
          </a:p>
        </p:txBody>
      </p:sp>
      <p:graphicFrame>
        <p:nvGraphicFramePr>
          <p:cNvPr id="118" name="Google Shape;118;p4"/>
          <p:cNvGraphicFramePr/>
          <p:nvPr>
            <p:extLst>
              <p:ext uri="{D42A27DB-BD31-4B8C-83A1-F6EECF244321}">
                <p14:modId xmlns:p14="http://schemas.microsoft.com/office/powerpoint/2010/main" val="3161319472"/>
              </p:ext>
            </p:extLst>
          </p:nvPr>
        </p:nvGraphicFramePr>
        <p:xfrm>
          <a:off x="267530" y="5361624"/>
          <a:ext cx="6336205" cy="2941568"/>
        </p:xfrm>
        <a:graphic>
          <a:graphicData uri="http://schemas.openxmlformats.org/drawingml/2006/table">
            <a:tbl>
              <a:tblPr firstRow="1" firstCol="1" bandRow="1">
                <a:noFill/>
                <a:tableStyleId>{849DE5FC-D73B-4EBC-8A1B-07B2455009F4}</a:tableStyleId>
              </a:tblPr>
              <a:tblGrid>
                <a:gridCol w="842281">
                  <a:extLst>
                    <a:ext uri="{9D8B030D-6E8A-4147-A177-3AD203B41FA5}">
                      <a16:colId xmlns:a16="http://schemas.microsoft.com/office/drawing/2014/main" val="20000"/>
                    </a:ext>
                  </a:extLst>
                </a:gridCol>
                <a:gridCol w="942798">
                  <a:extLst>
                    <a:ext uri="{9D8B030D-6E8A-4147-A177-3AD203B41FA5}">
                      <a16:colId xmlns:a16="http://schemas.microsoft.com/office/drawing/2014/main" val="20001"/>
                    </a:ext>
                  </a:extLst>
                </a:gridCol>
                <a:gridCol w="4551126">
                  <a:extLst>
                    <a:ext uri="{9D8B030D-6E8A-4147-A177-3AD203B41FA5}">
                      <a16:colId xmlns:a16="http://schemas.microsoft.com/office/drawing/2014/main" val="20002"/>
                    </a:ext>
                  </a:extLst>
                </a:gridCol>
              </a:tblGrid>
              <a:tr h="420224">
                <a:tc gridSpan="2">
                  <a:txBody>
                    <a:bodyPr/>
                    <a:lstStyle/>
                    <a:p>
                      <a:pPr marL="0" marR="0" lvl="0" indent="0" algn="ctr" rtl="0">
                        <a:lnSpc>
                          <a:spcPct val="100000"/>
                        </a:lnSpc>
                        <a:spcBef>
                          <a:spcPts val="0"/>
                        </a:spcBef>
                        <a:spcAft>
                          <a:spcPts val="0"/>
                        </a:spcAft>
                        <a:buClr>
                          <a:srgbClr val="000000"/>
                        </a:buClr>
                        <a:buSzPts val="1400"/>
                        <a:buFont typeface="Arial"/>
                        <a:buNone/>
                      </a:pPr>
                      <a:r>
                        <a:rPr lang="ja-JP" sz="1000" u="none" strike="noStrike" cap="none" dirty="0">
                          <a:latin typeface="BIZ UDPゴシック" panose="020B0400000000000000" pitchFamily="50" charset="-128"/>
                          <a:ea typeface="BIZ UDPゴシック" panose="020B0400000000000000" pitchFamily="50" charset="-128"/>
                        </a:rPr>
                        <a:t>項目</a:t>
                      </a:r>
                      <a:endParaRPr sz="10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solidFill>
                  </a:tcPr>
                </a:tc>
                <a:tc h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u="none" strike="noStrike" cap="none" dirty="0"/>
                        <a:t>コントローラ</a:t>
                      </a:r>
                      <a:endParaRPr sz="1000" u="none" strike="noStrike" cap="none" dirty="0"/>
                    </a:p>
                  </a:txBody>
                  <a:tcPr marL="63312" marR="63312" marT="31656" marB="31656" anchor="ctr">
                    <a:solidFill>
                      <a:schemeClr val="accent1"/>
                    </a:solidFill>
                  </a:tcPr>
                </a:tc>
                <a:extLst>
                  <a:ext uri="{0D108BD9-81ED-4DB2-BD59-A6C34878D82A}">
                    <a16:rowId xmlns:a16="http://schemas.microsoft.com/office/drawing/2014/main" val="10000"/>
                  </a:ext>
                </a:extLst>
              </a:tr>
              <a:tr h="420224">
                <a:tc gridSpan="2">
                  <a:txBody>
                    <a:bodyPr/>
                    <a:lstStyle/>
                    <a:p>
                      <a:pPr marL="0" marR="0" lvl="0" indent="0" algn="ctr" rtl="0">
                        <a:lnSpc>
                          <a:spcPct val="100000"/>
                        </a:lnSpc>
                        <a:spcBef>
                          <a:spcPts val="0"/>
                        </a:spcBef>
                        <a:spcAft>
                          <a:spcPts val="0"/>
                        </a:spcAft>
                        <a:buClr>
                          <a:schemeClr val="lt1"/>
                        </a:buClr>
                        <a:buSzPts val="1400"/>
                        <a:buFont typeface="Calibri"/>
                        <a:buNone/>
                      </a:pPr>
                      <a:r>
                        <a:rPr lang="ja-JP" sz="1000" b="1" u="none" strike="noStrike" cap="none" dirty="0">
                          <a:solidFill>
                            <a:schemeClr val="lt1"/>
                          </a:solidFill>
                          <a:latin typeface="BIZ UDPゴシック" panose="020B0400000000000000" pitchFamily="50" charset="-128"/>
                          <a:ea typeface="BIZ UDPゴシック" panose="020B0400000000000000" pitchFamily="50" charset="-128"/>
                        </a:rPr>
                        <a:t>帯域</a:t>
                      </a:r>
                      <a:endParaRPr sz="10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tc hMerge="1">
                  <a:txBody>
                    <a:bodyPr/>
                    <a:lstStyle/>
                    <a:p>
                      <a:endParaRPr lang="ja-JP"/>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1"/>
                  </a:ext>
                </a:extLst>
              </a:tr>
              <a:tr h="420224">
                <a:tc rowSpan="3">
                  <a:txBody>
                    <a:bodyPr/>
                    <a:lstStyle/>
                    <a:p>
                      <a:pPr marL="0" marR="0" lvl="0" indent="0" algn="ctr" rtl="0">
                        <a:lnSpc>
                          <a:spcPct val="100000"/>
                        </a:lnSpc>
                        <a:spcBef>
                          <a:spcPts val="0"/>
                        </a:spcBef>
                        <a:spcAft>
                          <a:spcPts val="0"/>
                        </a:spcAft>
                        <a:buClr>
                          <a:srgbClr val="000000"/>
                        </a:buClr>
                        <a:buSzPts val="1600"/>
                        <a:buFont typeface="Arial"/>
                        <a:buNone/>
                      </a:pPr>
                      <a:r>
                        <a:rPr lang="ja-JP" sz="1100" u="none" strike="noStrike" cap="none" dirty="0">
                          <a:latin typeface="BIZ UDPゴシック" panose="020B0400000000000000" pitchFamily="50" charset="-128"/>
                          <a:ea typeface="BIZ UDPゴシック" panose="020B0400000000000000" pitchFamily="50" charset="-128"/>
                        </a:rPr>
                        <a:t>送信側</a:t>
                      </a:r>
                      <a:endParaRPr sz="10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ctr" rtl="0">
                        <a:lnSpc>
                          <a:spcPct val="100000"/>
                        </a:lnSpc>
                        <a:spcBef>
                          <a:spcPts val="0"/>
                        </a:spcBef>
                        <a:spcAft>
                          <a:spcPts val="0"/>
                        </a:spcAft>
                        <a:buClr>
                          <a:schemeClr val="lt1"/>
                        </a:buClr>
                        <a:buSzPts val="1400"/>
                        <a:buFont typeface="Calibri"/>
                        <a:buNone/>
                      </a:pPr>
                      <a:r>
                        <a:rPr lang="ja-JP" sz="1000" b="1" u="none" strike="noStrike" cap="none">
                          <a:solidFill>
                            <a:schemeClr val="lt1"/>
                          </a:solidFill>
                          <a:latin typeface="BIZ UDPゴシック" panose="020B0400000000000000" pitchFamily="50" charset="-128"/>
                          <a:ea typeface="BIZ UDPゴシック" panose="020B0400000000000000" pitchFamily="50" charset="-128"/>
                        </a:rPr>
                        <a:t>機器名</a:t>
                      </a:r>
                      <a:endParaRPr sz="1000" b="1" u="none" strike="noStrike" cap="none">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dirty="0"/>
                    </a:p>
                  </a:txBody>
                  <a:tcPr marL="63312" marR="63312" marT="31656" marB="31656" anchor="ctr">
                    <a:solidFill>
                      <a:srgbClr val="C4E0B2"/>
                    </a:solidFill>
                  </a:tcPr>
                </a:tc>
                <a:extLst>
                  <a:ext uri="{0D108BD9-81ED-4DB2-BD59-A6C34878D82A}">
                    <a16:rowId xmlns:a16="http://schemas.microsoft.com/office/drawing/2014/main" val="10002"/>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latin typeface="BIZ UDPゴシック" panose="020B0400000000000000" pitchFamily="50" charset="-128"/>
                          <a:ea typeface="BIZ UDPゴシック" panose="020B0400000000000000" pitchFamily="50" charset="-128"/>
                        </a:rPr>
                        <a:t>型式 </a:t>
                      </a:r>
                      <a:r>
                        <a:rPr lang="ja-JP" sz="800" b="1" u="none" strike="noStrike" cap="none">
                          <a:solidFill>
                            <a:schemeClr val="lt1"/>
                          </a:solidFill>
                          <a:latin typeface="BIZ UDPゴシック" panose="020B0400000000000000" pitchFamily="50" charset="-128"/>
                          <a:ea typeface="BIZ UDPゴシック" panose="020B0400000000000000" pitchFamily="50" charset="-128"/>
                        </a:rPr>
                        <a:t>又は </a:t>
                      </a:r>
                      <a:r>
                        <a:rPr lang="ja-JP" sz="1000" b="1" u="none" strike="noStrike" cap="none">
                          <a:solidFill>
                            <a:schemeClr val="lt1"/>
                          </a:solidFill>
                          <a:latin typeface="BIZ UDPゴシック" panose="020B0400000000000000" pitchFamily="50" charset="-128"/>
                          <a:ea typeface="BIZ UDPゴシック" panose="020B0400000000000000" pitchFamily="50" charset="-128"/>
                        </a:rPr>
                        <a:t>名称</a:t>
                      </a:r>
                      <a:endParaRPr sz="10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dirty="0"/>
                    </a:p>
                  </a:txBody>
                  <a:tcPr marL="63312" marR="63312" marT="31656" marB="31656" anchor="ctr">
                    <a:solidFill>
                      <a:srgbClr val="E1EFD8"/>
                    </a:solidFill>
                  </a:tcPr>
                </a:tc>
                <a:extLst>
                  <a:ext uri="{0D108BD9-81ED-4DB2-BD59-A6C34878D82A}">
                    <a16:rowId xmlns:a16="http://schemas.microsoft.com/office/drawing/2014/main" val="10003"/>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latin typeface="BIZ UDPゴシック" panose="020B0400000000000000" pitchFamily="50" charset="-128"/>
                          <a:ea typeface="BIZ UDPゴシック" panose="020B0400000000000000" pitchFamily="50" charset="-128"/>
                        </a:rPr>
                        <a:t>技適番号</a:t>
                      </a:r>
                      <a:endParaRPr sz="10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a:p>
                  </a:txBody>
                  <a:tcPr marL="63312" marR="63312" marT="31656" marB="31656" anchor="ctr">
                    <a:solidFill>
                      <a:srgbClr val="C4E0B2"/>
                    </a:solidFill>
                  </a:tcPr>
                </a:tc>
                <a:extLst>
                  <a:ext uri="{0D108BD9-81ED-4DB2-BD59-A6C34878D82A}">
                    <a16:rowId xmlns:a16="http://schemas.microsoft.com/office/drawing/2014/main" val="10004"/>
                  </a:ext>
                </a:extLst>
              </a:tr>
              <a:tr h="420224">
                <a:tc rowSpan="2">
                  <a:txBody>
                    <a:bodyPr/>
                    <a:lstStyle/>
                    <a:p>
                      <a:pPr marL="0" marR="0" lvl="0" indent="0" algn="ctr" rtl="0">
                        <a:lnSpc>
                          <a:spcPct val="100000"/>
                        </a:lnSpc>
                        <a:spcBef>
                          <a:spcPts val="0"/>
                        </a:spcBef>
                        <a:spcAft>
                          <a:spcPts val="0"/>
                        </a:spcAft>
                        <a:buClr>
                          <a:srgbClr val="000000"/>
                        </a:buClr>
                        <a:buSzPts val="1600"/>
                        <a:buFont typeface="Arial"/>
                        <a:buNone/>
                      </a:pPr>
                      <a:r>
                        <a:rPr lang="ja-JP" sz="1100" u="none" strike="noStrike" cap="none" dirty="0">
                          <a:latin typeface="BIZ UDPゴシック" panose="020B0400000000000000" pitchFamily="50" charset="-128"/>
                          <a:ea typeface="BIZ UDPゴシック" panose="020B0400000000000000" pitchFamily="50" charset="-128"/>
                        </a:rPr>
                        <a:t>受信側</a:t>
                      </a:r>
                      <a:endParaRPr sz="11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a:solidFill>
                            <a:schemeClr val="lt1"/>
                          </a:solidFill>
                          <a:latin typeface="BIZ UDPゴシック" panose="020B0400000000000000" pitchFamily="50" charset="-128"/>
                          <a:ea typeface="BIZ UDPゴシック" panose="020B0400000000000000" pitchFamily="50" charset="-128"/>
                        </a:rPr>
                        <a:t>型式 </a:t>
                      </a:r>
                      <a:r>
                        <a:rPr lang="ja-JP" sz="700" b="1" u="none" strike="noStrike" cap="none">
                          <a:solidFill>
                            <a:schemeClr val="lt1"/>
                          </a:solidFill>
                          <a:latin typeface="BIZ UDPゴシック" panose="020B0400000000000000" pitchFamily="50" charset="-128"/>
                          <a:ea typeface="BIZ UDPゴシック" panose="020B0400000000000000" pitchFamily="50" charset="-128"/>
                        </a:rPr>
                        <a:t>又は </a:t>
                      </a:r>
                      <a:r>
                        <a:rPr lang="ja-JP" sz="1000" b="1" u="none" strike="noStrike" cap="none">
                          <a:solidFill>
                            <a:schemeClr val="lt1"/>
                          </a:solidFill>
                          <a:latin typeface="BIZ UDPゴシック" panose="020B0400000000000000" pitchFamily="50" charset="-128"/>
                          <a:ea typeface="BIZ UDPゴシック" panose="020B0400000000000000" pitchFamily="50" charset="-128"/>
                        </a:rPr>
                        <a:t>名称</a:t>
                      </a:r>
                      <a:endParaRPr sz="10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a:p>
                  </a:txBody>
                  <a:tcPr marL="63312" marR="63312" marT="31656" marB="31656" anchor="ctr">
                    <a:solidFill>
                      <a:srgbClr val="FBE4D4"/>
                    </a:solidFill>
                  </a:tcPr>
                </a:tc>
                <a:extLst>
                  <a:ext uri="{0D108BD9-81ED-4DB2-BD59-A6C34878D82A}">
                    <a16:rowId xmlns:a16="http://schemas.microsoft.com/office/drawing/2014/main" val="10005"/>
                  </a:ext>
                </a:extLst>
              </a:tr>
              <a:tr h="420224">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000" b="1" u="none" strike="noStrike" cap="none" dirty="0">
                          <a:solidFill>
                            <a:schemeClr val="lt1"/>
                          </a:solidFill>
                          <a:latin typeface="BIZ UDPゴシック" panose="020B0400000000000000" pitchFamily="50" charset="-128"/>
                          <a:ea typeface="BIZ UDPゴシック" panose="020B0400000000000000" pitchFamily="50" charset="-128"/>
                        </a:rPr>
                        <a:t>技適番号</a:t>
                      </a:r>
                      <a:endParaRPr lang="en-US" altLang="ja-JP" sz="1000" b="1" u="none" strike="noStrike" cap="none" dirty="0">
                        <a:solidFill>
                          <a:schemeClr val="lt1"/>
                        </a:solidFill>
                        <a:latin typeface="BIZ UDPゴシック" panose="020B0400000000000000" pitchFamily="50" charset="-128"/>
                        <a:ea typeface="BIZ UDPゴシック" panose="020B0400000000000000" pitchFamily="50" charset="-128"/>
                      </a:endParaRPr>
                    </a:p>
                    <a:p>
                      <a:pPr marL="0" marR="0" lvl="0" indent="0" algn="ctr" rtl="0">
                        <a:lnSpc>
                          <a:spcPct val="100000"/>
                        </a:lnSpc>
                        <a:spcBef>
                          <a:spcPts val="0"/>
                        </a:spcBef>
                        <a:spcAft>
                          <a:spcPts val="0"/>
                        </a:spcAft>
                        <a:buClr>
                          <a:srgbClr val="000000"/>
                        </a:buClr>
                        <a:buSzPts val="1400"/>
                        <a:buFont typeface="Arial"/>
                        <a:buNone/>
                      </a:pPr>
                      <a:r>
                        <a:rPr lang="ja-JP" altLang="en-US" sz="900" b="1" u="none" strike="noStrike" cap="none" dirty="0">
                          <a:solidFill>
                            <a:schemeClr val="lt1"/>
                          </a:solidFill>
                          <a:latin typeface="BIZ UDPゴシック" panose="020B0400000000000000" pitchFamily="50" charset="-128"/>
                          <a:ea typeface="BIZ UDPゴシック" panose="020B0400000000000000" pitchFamily="50" charset="-128"/>
                        </a:rPr>
                        <a:t>（記入は任意）</a:t>
                      </a:r>
                      <a:endParaRPr sz="9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000" u="none" strike="noStrike" cap="none" dirty="0"/>
                    </a:p>
                  </a:txBody>
                  <a:tcPr marL="63312" marR="63312" marT="31656" marB="31656" anchor="ctr">
                    <a:solidFill>
                      <a:srgbClr val="F7CAAC"/>
                    </a:solidFill>
                  </a:tcPr>
                </a:tc>
                <a:extLst>
                  <a:ext uri="{0D108BD9-81ED-4DB2-BD59-A6C34878D82A}">
                    <a16:rowId xmlns:a16="http://schemas.microsoft.com/office/drawing/2014/main" val="10006"/>
                  </a:ext>
                </a:extLst>
              </a:tr>
            </a:tbl>
          </a:graphicData>
        </a:graphic>
      </p:graphicFrame>
      <p:sp>
        <p:nvSpPr>
          <p:cNvPr id="3" name="正方形/長方形 2">
            <a:extLst>
              <a:ext uri="{FF2B5EF4-FFF2-40B4-BE49-F238E27FC236}">
                <a16:creationId xmlns:a16="http://schemas.microsoft.com/office/drawing/2014/main" id="{9009A7CE-85B4-836A-D726-05CF20CAE79A}"/>
              </a:ext>
            </a:extLst>
          </p:cNvPr>
          <p:cNvSpPr/>
          <p:nvPr/>
        </p:nvSpPr>
        <p:spPr>
          <a:xfrm>
            <a:off x="267530" y="3493513"/>
            <a:ext cx="6265031" cy="1584000"/>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◆ロボットの説明は「</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（①構成</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「②無線」・</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③</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詳細図」・「</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④</a:t>
            </a: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機構説明」が１セットです。</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algn="l"/>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◆アイデアシートは１５ページ程度にまとめること！（表紙も含む）</a:t>
            </a:r>
            <a:endPar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競技中、</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縦</a:t>
            </a:r>
            <a:r>
              <a:rPr kumimoji="1" lang="en-US" altLang="ja-JP" b="1" dirty="0">
                <a:solidFill>
                  <a:srgbClr val="FF0000"/>
                </a:solidFill>
                <a:latin typeface="BIZ UDPゴシック" panose="020B0400000000000000" pitchFamily="50" charset="-128"/>
                <a:ea typeface="BIZ UDPゴシック" panose="020B0400000000000000" pitchFamily="50" charset="-128"/>
              </a:rPr>
              <a:t>12</a:t>
            </a:r>
            <a:r>
              <a:rPr kumimoji="1" lang="ja-JP" altLang="en-US" b="1" dirty="0">
                <a:solidFill>
                  <a:srgbClr val="FF0000"/>
                </a:solidFill>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横</a:t>
            </a:r>
            <a:r>
              <a:rPr kumimoji="1" lang="en-US" altLang="ja-JP" b="1" dirty="0">
                <a:solidFill>
                  <a:srgbClr val="FF0000"/>
                </a:solidFill>
                <a:latin typeface="BIZ UDPゴシック" panose="020B0400000000000000" pitchFamily="50" charset="-128"/>
                <a:ea typeface="BIZ UDPゴシック" panose="020B0400000000000000" pitchFamily="50" charset="-128"/>
              </a:rPr>
              <a:t>12</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００</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mm×</a:t>
            </a:r>
            <a:r>
              <a:rPr kumimoji="1" lang="ja-JP" altLang="en-US" b="1" baseline="0" dirty="0">
                <a:solidFill>
                  <a:srgbClr val="FF0000"/>
                </a:solidFill>
                <a:effectLst/>
                <a:latin typeface="BIZ UDPゴシック" panose="020B0400000000000000" pitchFamily="50" charset="-128"/>
                <a:ea typeface="BIZ UDPゴシック" panose="020B0400000000000000" pitchFamily="50" charset="-128"/>
              </a:rPr>
              <a:t>高さ</a:t>
            </a:r>
            <a:r>
              <a:rPr kumimoji="1" lang="en-US" altLang="ja-JP" b="1" dirty="0">
                <a:solidFill>
                  <a:srgbClr val="FF0000"/>
                </a:solidFill>
                <a:latin typeface="BIZ UDPゴシック" panose="020B0400000000000000" pitchFamily="50" charset="-128"/>
                <a:ea typeface="BIZ UDPゴシック" panose="020B0400000000000000" pitchFamily="50" charset="-128"/>
              </a:rPr>
              <a:t>10</a:t>
            </a:r>
            <a:r>
              <a:rPr kumimoji="1" lang="en-US" altLang="ja-JP" b="1" baseline="0" dirty="0">
                <a:solidFill>
                  <a:srgbClr val="FF0000"/>
                </a:solidFill>
                <a:effectLst/>
                <a:latin typeface="BIZ UDPゴシック" panose="020B0400000000000000" pitchFamily="50" charset="-128"/>
                <a:ea typeface="BIZ UDPゴシック" panose="020B0400000000000000" pitchFamily="50" charset="-128"/>
              </a:rPr>
              <a:t>00mm</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以下に収まること。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　</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このサイズはロボットの可動部をすべて展開したときの最大サイズとする。</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◆ロボット１にロボット２を乗せるなどしてもかまわないが、フィールド面からの高さが</a:t>
            </a:r>
            <a: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1500</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　を超えてはならない。また、スタート時はすべてのロボットがスタートゾーンに上空を含め完全に</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　収まっていること。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lvl="0">
              <a:buClrTx/>
              <a:defRPr/>
            </a:pPr>
            <a:r>
              <a:rPr kumimoji="1" lang="ja-JP"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動力</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・何をどれだけ使用するかを記載</a:t>
            </a:r>
          </a:p>
          <a:p>
            <a:pPr lvl="0">
              <a:buClrTx/>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　　　　　　　例）</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12V</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バッテリー</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２本、圧縮空気エアタンク</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10L×1</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本</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4" name="Google Shape;107;p3">
            <a:extLst>
              <a:ext uri="{FF2B5EF4-FFF2-40B4-BE49-F238E27FC236}">
                <a16:creationId xmlns:a16="http://schemas.microsoft.com/office/drawing/2014/main" id="{681B73FF-A74B-A509-7D4B-0CC35CCAFD23}"/>
              </a:ext>
            </a:extLst>
          </p:cNvPr>
          <p:cNvSpPr txBox="1">
            <a:spLocks/>
          </p:cNvSpPr>
          <p:nvPr/>
        </p:nvSpPr>
        <p:spPr>
          <a:xfrm>
            <a:off x="183016" y="4979422"/>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latin typeface="BIZ UDPゴシック" panose="020B0400000000000000" pitchFamily="50" charset="-128"/>
                <a:ea typeface="BIZ UDPゴシック" panose="020B0400000000000000" pitchFamily="50" charset="-128"/>
              </a:rPr>
              <a:t>②無線</a:t>
            </a:r>
          </a:p>
        </p:txBody>
      </p:sp>
      <p:sp>
        <p:nvSpPr>
          <p:cNvPr id="5" name="正方形/長方形 4">
            <a:extLst>
              <a:ext uri="{FF2B5EF4-FFF2-40B4-BE49-F238E27FC236}">
                <a16:creationId xmlns:a16="http://schemas.microsoft.com/office/drawing/2014/main" id="{35EC682C-BE22-C083-2E54-D3D0B1F2832C}"/>
              </a:ext>
            </a:extLst>
          </p:cNvPr>
          <p:cNvSpPr/>
          <p:nvPr/>
        </p:nvSpPr>
        <p:spPr>
          <a:xfrm>
            <a:off x="319903" y="8371813"/>
            <a:ext cx="6017862" cy="121476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buClrTx/>
              <a:defRPr/>
            </a:pPr>
            <a:r>
              <a:rPr kumimoji="1" lang="ja-JP" altLang="ja-JP" b="1" dirty="0">
                <a:solidFill>
                  <a:schemeClr val="tx1"/>
                </a:solidFill>
                <a:latin typeface="BIZ UDPゴシック" panose="020B0400000000000000" pitchFamily="50" charset="-128"/>
                <a:ea typeface="BIZ UDPゴシック" panose="020B0400000000000000" pitchFamily="50" charset="-128"/>
              </a:rPr>
              <a:t>◆</a:t>
            </a:r>
            <a:r>
              <a:rPr kumimoji="1" lang="en-US" altLang="ja-JP" b="1" dirty="0">
                <a:solidFill>
                  <a:schemeClr val="tx1"/>
                </a:solidFill>
                <a:latin typeface="BIZ UDPゴシック" panose="020B0400000000000000" pitchFamily="50" charset="-128"/>
                <a:ea typeface="BIZ UDPゴシック" panose="020B0400000000000000" pitchFamily="50" charset="-128"/>
              </a:rPr>
              <a:t>【</a:t>
            </a:r>
            <a:r>
              <a:rPr kumimoji="1" lang="ja-JP" altLang="en-US" b="1" dirty="0">
                <a:solidFill>
                  <a:schemeClr val="tx1"/>
                </a:solidFill>
                <a:latin typeface="BIZ UDPゴシック" panose="020B0400000000000000" pitchFamily="50" charset="-128"/>
                <a:ea typeface="BIZ UDPゴシック" panose="020B0400000000000000" pitchFamily="50" charset="-128"/>
              </a:rPr>
              <a:t>帯域</a:t>
            </a:r>
            <a:r>
              <a:rPr kumimoji="1" lang="en-US" altLang="ja-JP" b="1" dirty="0">
                <a:solidFill>
                  <a:schemeClr val="tx1"/>
                </a:solidFill>
                <a:latin typeface="BIZ UDPゴシック" panose="020B0400000000000000" pitchFamily="50" charset="-128"/>
                <a:ea typeface="BIZ UDPゴシック" panose="020B0400000000000000" pitchFamily="50" charset="-128"/>
              </a:rPr>
              <a:t>】</a:t>
            </a:r>
            <a:r>
              <a:rPr kumimoji="1" lang="ja-JP" altLang="ja-JP" b="1" dirty="0">
                <a:solidFill>
                  <a:schemeClr val="tx1"/>
                </a:solidFill>
                <a:latin typeface="BIZ UDPゴシック" panose="020B0400000000000000" pitchFamily="50" charset="-128"/>
                <a:ea typeface="BIZ UDPゴシック" panose="020B0400000000000000" pitchFamily="50" charset="-128"/>
              </a:rPr>
              <a:t>例）</a:t>
            </a:r>
            <a:r>
              <a:rPr kumimoji="1" lang="en-US" altLang="ja-JP" b="1" dirty="0">
                <a:solidFill>
                  <a:schemeClr val="tx1"/>
                </a:solidFill>
                <a:latin typeface="BIZ UDPゴシック" panose="020B0400000000000000" pitchFamily="50" charset="-128"/>
                <a:ea typeface="BIZ UDPゴシック" panose="020B0400000000000000" pitchFamily="50" charset="-128"/>
              </a:rPr>
              <a:t>2.45GHz</a:t>
            </a:r>
          </a:p>
          <a:p>
            <a:pPr>
              <a:buClrTx/>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機器名</a:t>
            </a:r>
            <a:r>
              <a:rPr kumimoji="1" lang="en-US" altLang="ja-JP" b="1" dirty="0">
                <a:solidFill>
                  <a:sysClr val="windowText" lastClr="000000"/>
                </a:solidFill>
                <a:latin typeface="BIZ UDPゴシック" panose="020B0400000000000000" pitchFamily="50" charset="-128"/>
                <a:ea typeface="BIZ UDPゴシック" panose="020B0400000000000000" pitchFamily="50" charset="-128"/>
              </a:rPr>
              <a:t>】</a:t>
            </a: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例）○○社製無線コントローラー、自作コントローラー など</a:t>
            </a:r>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型式又は名称</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例）</a:t>
            </a:r>
            <a:r>
              <a:rPr kumimoji="1" lang="en-US" altLang="ja-JP" b="1" dirty="0" err="1">
                <a:solidFill>
                  <a:schemeClr val="tx1"/>
                </a:solidFill>
                <a:effectLst/>
                <a:latin typeface="BIZ UDPゴシック" panose="020B0400000000000000" pitchFamily="50" charset="-128"/>
                <a:ea typeface="BIZ UDPゴシック" panose="020B0400000000000000" pitchFamily="50" charset="-128"/>
              </a:rPr>
              <a:t>Xbee</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-PRO</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技適番号</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a:t>
            </a:r>
            <a:r>
              <a:rPr kumimoji="1" lang="ja-JP" altLang="ja-JP" b="1" dirty="0">
                <a:solidFill>
                  <a:schemeClr val="tx1"/>
                </a:solidFill>
                <a:effectLst/>
                <a:latin typeface="BIZ UDPゴシック" panose="020B0400000000000000" pitchFamily="50" charset="-128"/>
                <a:ea typeface="BIZ UDPゴシック" panose="020B0400000000000000" pitchFamily="50" charset="-128"/>
              </a:rPr>
              <a:t>例）</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005</a:t>
            </a: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ＮＹＣＡ</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0378</a:t>
            </a:r>
            <a:endPar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総務省技適検索</a:t>
            </a:r>
            <a:r>
              <a:rPr kumimoji="1" lang="ja-JP" altLang="en-US" b="1" dirty="0">
                <a:solidFill>
                  <a:schemeClr val="tx1"/>
                </a:solidFill>
                <a:latin typeface="BIZ UDPゴシック" panose="020B0400000000000000" pitchFamily="50" charset="-128"/>
                <a:ea typeface="BIZ UDPゴシック" panose="020B0400000000000000" pitchFamily="50" charset="-128"/>
              </a:rPr>
              <a:t>：</a:t>
            </a:r>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chemeClr val="tx1"/>
                </a:solidFill>
                <a:effectLst/>
                <a:latin typeface="BIZ UDPゴシック" panose="020B0400000000000000" pitchFamily="50" charset="-128"/>
                <a:ea typeface="BIZ UDPゴシック" panose="020B0400000000000000" pitchFamily="50" charset="-128"/>
              </a:rPr>
              <a:t>　</a:t>
            </a:r>
            <a:r>
              <a:rPr kumimoji="1" lang="en-US" altLang="ja-JP" b="1" dirty="0">
                <a:solidFill>
                  <a:schemeClr val="tx1"/>
                </a:solidFill>
                <a:effectLst/>
                <a:latin typeface="BIZ UDPゴシック" panose="020B0400000000000000" pitchFamily="50" charset="-128"/>
                <a:ea typeface="BIZ UDPゴシック" panose="020B0400000000000000" pitchFamily="50" charset="-128"/>
              </a:rPr>
              <a:t>https://www.tele.soumu.go.jp/giteki/SearchServlet?pageID=js01</a:t>
            </a:r>
            <a:endParaRPr lang="ja-JP" altLang="ja-JP"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p:txBody>
      </p:sp>
      <p:sp>
        <p:nvSpPr>
          <p:cNvPr id="6" name="Google Shape;107;p3">
            <a:extLst>
              <a:ext uri="{FF2B5EF4-FFF2-40B4-BE49-F238E27FC236}">
                <a16:creationId xmlns:a16="http://schemas.microsoft.com/office/drawing/2014/main" id="{DE7946E1-A36E-02A6-5424-88A5CE3DFF2A}"/>
              </a:ext>
            </a:extLst>
          </p:cNvPr>
          <p:cNvSpPr txBox="1">
            <a:spLocks/>
          </p:cNvSpPr>
          <p:nvPr/>
        </p:nvSpPr>
        <p:spPr>
          <a:xfrm>
            <a:off x="125107" y="416901"/>
            <a:ext cx="543139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latin typeface="BIZ UDPゴシック" panose="020B0400000000000000" pitchFamily="50" charset="-128"/>
                <a:ea typeface="BIZ UDPゴシック" panose="020B0400000000000000" pitchFamily="50" charset="-128"/>
              </a:rPr>
              <a:t>（ロボット名：○○）</a:t>
            </a:r>
          </a:p>
        </p:txBody>
      </p:sp>
      <p:graphicFrame>
        <p:nvGraphicFramePr>
          <p:cNvPr id="12" name="Google Shape;110;p3"/>
          <p:cNvGraphicFramePr/>
          <p:nvPr>
            <p:extLst>
              <p:ext uri="{D42A27DB-BD31-4B8C-83A1-F6EECF244321}">
                <p14:modId xmlns:p14="http://schemas.microsoft.com/office/powerpoint/2010/main" val="2304318125"/>
              </p:ext>
            </p:extLst>
          </p:nvPr>
        </p:nvGraphicFramePr>
        <p:xfrm>
          <a:off x="225233" y="1124751"/>
          <a:ext cx="6407376" cy="615475"/>
        </p:xfrm>
        <a:graphic>
          <a:graphicData uri="http://schemas.openxmlformats.org/drawingml/2006/table">
            <a:tbl>
              <a:tblPr firstRow="1" bandRow="1">
                <a:noFill/>
                <a:tableStyleId>{849DE5FC-D73B-4EBC-8A1B-07B2455009F4}</a:tableStyleId>
              </a:tblPr>
              <a:tblGrid>
                <a:gridCol w="1713076">
                  <a:extLst>
                    <a:ext uri="{9D8B030D-6E8A-4147-A177-3AD203B41FA5}">
                      <a16:colId xmlns:a16="http://schemas.microsoft.com/office/drawing/2014/main" val="20000"/>
                    </a:ext>
                  </a:extLst>
                </a:gridCol>
                <a:gridCol w="1576929">
                  <a:extLst>
                    <a:ext uri="{9D8B030D-6E8A-4147-A177-3AD203B41FA5}">
                      <a16:colId xmlns:a16="http://schemas.microsoft.com/office/drawing/2014/main" val="20001"/>
                    </a:ext>
                  </a:extLst>
                </a:gridCol>
                <a:gridCol w="1560503">
                  <a:extLst>
                    <a:ext uri="{9D8B030D-6E8A-4147-A177-3AD203B41FA5}">
                      <a16:colId xmlns:a16="http://schemas.microsoft.com/office/drawing/2014/main" val="20002"/>
                    </a:ext>
                  </a:extLst>
                </a:gridCol>
                <a:gridCol w="1556868">
                  <a:extLst>
                    <a:ext uri="{9D8B030D-6E8A-4147-A177-3AD203B41FA5}">
                      <a16:colId xmlns:a16="http://schemas.microsoft.com/office/drawing/2014/main" val="20003"/>
                    </a:ext>
                  </a:extLst>
                </a:gridCol>
              </a:tblGrid>
              <a:tr h="256742">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rPr>
                        <a:t>最大展開</a:t>
                      </a:r>
                      <a:r>
                        <a:rPr lang="ja-JP" sz="1200" u="none" strike="noStrike" cap="none" dirty="0">
                          <a:latin typeface="BIZ UDPゴシック" panose="020B0400000000000000" pitchFamily="50" charset="-128"/>
                          <a:ea typeface="BIZ UDPゴシック" panose="020B0400000000000000" pitchFamily="50" charset="-128"/>
                        </a:rPr>
                        <a:t>サイズ</a:t>
                      </a:r>
                      <a:br>
                        <a:rPr lang="ja-JP" altLang="ja-JP" sz="800" b="0" i="0" u="none" strike="noStrike" cap="none" dirty="0">
                          <a:solidFill>
                            <a:schemeClr val="lt1"/>
                          </a:solidFill>
                          <a:effectLst/>
                          <a:latin typeface="BIZ UDPゴシック" panose="020B0400000000000000" pitchFamily="50" charset="-128"/>
                          <a:ea typeface="BIZ UDPゴシック" panose="020B0400000000000000" pitchFamily="50" charset="-128"/>
                          <a:cs typeface="Calibri"/>
                          <a:sym typeface="Arial"/>
                        </a:rPr>
                      </a:br>
                      <a:r>
                        <a:rPr lang="en-US" altLang="ja-JP" sz="900" b="0" i="0" u="none" strike="noStrike" cap="none" dirty="0">
                          <a:solidFill>
                            <a:schemeClr val="lt1"/>
                          </a:solidFill>
                          <a:effectLst/>
                          <a:latin typeface="BIZ UDPゴシック" panose="020B0400000000000000" pitchFamily="50" charset="-128"/>
                          <a:ea typeface="BIZ UDPゴシック" panose="020B0400000000000000" pitchFamily="50" charset="-128"/>
                          <a:cs typeface="Calibri"/>
                          <a:sym typeface="Arial"/>
                        </a:rPr>
                        <a:t>1200×1200×1000</a:t>
                      </a:r>
                      <a:r>
                        <a:rPr lang="ja-JP" altLang="ja-JP" sz="900" b="0" i="0" u="none" strike="noStrike" cap="none" dirty="0">
                          <a:solidFill>
                            <a:schemeClr val="lt1"/>
                          </a:solidFill>
                          <a:effectLst/>
                          <a:latin typeface="BIZ UDPゴシック" panose="020B0400000000000000" pitchFamily="50" charset="-128"/>
                          <a:ea typeface="BIZ UDPゴシック" panose="020B0400000000000000" pitchFamily="50" charset="-128"/>
                          <a:cs typeface="Calibri"/>
                          <a:sym typeface="Arial"/>
                        </a:rPr>
                        <a:t>以下</a:t>
                      </a:r>
                      <a:endParaRPr lang="ja-JP" altLang="ja-JP" sz="1100" dirty="0">
                        <a:effectLst/>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縦 </a:t>
                      </a:r>
                      <a:endParaRPr sz="10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横 </a:t>
                      </a:r>
                      <a:endParaRPr sz="1200" b="1" u="none" strike="noStrike" cap="none">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高さ </a:t>
                      </a:r>
                      <a:endParaRPr sz="10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58733">
                <a:tc vMerge="1">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000" u="none" strike="noStrike" cap="none" dirty="0"/>
                    </a:p>
                  </a:txBody>
                  <a:tcPr marL="63312" marR="63312" marT="31656" marB="31656" anchor="ct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mm</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mm</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mm</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0"/>
            <a:ext cx="5701678" cy="482922"/>
          </a:xfrm>
          <a:prstGeom prst="rect">
            <a:avLst/>
          </a:prstGeom>
          <a:noFill/>
          <a:ln>
            <a:noFill/>
          </a:ln>
        </p:spPr>
        <p:txBody>
          <a:bodyPr spcFirstLastPara="1" wrap="square" lIns="63294" tIns="31638" rIns="63294" bIns="31638" anchor="ctr" anchorCtr="0">
            <a:normAutofit/>
          </a:bodyPr>
          <a:lstStyle/>
          <a:p>
            <a:r>
              <a:rPr lang="ja-JP" altLang="en-US" sz="1800" dirty="0">
                <a:latin typeface="BIZ UDPゴシック" panose="020B0400000000000000" pitchFamily="50" charset="-128"/>
                <a:ea typeface="BIZ UDPゴシック" panose="020B0400000000000000" pitchFamily="50" charset="-128"/>
              </a:rPr>
              <a:t>（３）－２　</a:t>
            </a:r>
            <a:r>
              <a:rPr lang="ja-JP" sz="1800" dirty="0">
                <a:latin typeface="BIZ UDPゴシック" panose="020B0400000000000000" pitchFamily="50" charset="-128"/>
                <a:ea typeface="BIZ UDPゴシック" panose="020B0400000000000000" pitchFamily="50" charset="-128"/>
              </a:rPr>
              <a:t>ロボット</a:t>
            </a:r>
            <a:r>
              <a:rPr lang="ja-JP" altLang="en-US" sz="1800" dirty="0">
                <a:latin typeface="BIZ UDPゴシック" panose="020B0400000000000000" pitchFamily="50" charset="-128"/>
                <a:ea typeface="BIZ UDPゴシック" panose="020B0400000000000000" pitchFamily="50" charset="-128"/>
              </a:rPr>
              <a:t>１の詳細</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三面</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　</a:t>
            </a:r>
            <a:endParaRPr sz="1800" dirty="0">
              <a:latin typeface="BIZ UDPゴシック" panose="020B0400000000000000" pitchFamily="50" charset="-128"/>
              <a:ea typeface="BIZ UDPゴシック" panose="020B0400000000000000" pitchFamily="50" charset="-128"/>
            </a:endParaRPr>
          </a:p>
        </p:txBody>
      </p:sp>
      <p:sp>
        <p:nvSpPr>
          <p:cNvPr id="2" name="正方形/長方形 1">
            <a:extLst>
              <a:ext uri="{FF2B5EF4-FFF2-40B4-BE49-F238E27FC236}">
                <a16:creationId xmlns:a16="http://schemas.microsoft.com/office/drawing/2014/main" id="{103EB1B8-BFA5-6C1A-60AD-2239E8491B8B}"/>
              </a:ext>
            </a:extLst>
          </p:cNvPr>
          <p:cNvSpPr/>
          <p:nvPr/>
        </p:nvSpPr>
        <p:spPr>
          <a:xfrm>
            <a:off x="73480" y="580880"/>
            <a:ext cx="6649517" cy="1133620"/>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ロボットの全体像が分かる立体図（等角図など）を掲載すること。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◆ロボットの特徴や機構を説明するために必要な図面を作成すること。（正面図、上面図、側面図など）</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◆ロボットが展開する場合は、展開前・展開後の双方の図を記載すること。</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手書きの場合は、濃く丁寧に書くこと。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◆エアタンク、バッテリー、非常停止スイッチの位置を明記すること。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◆寸法を記入すること。</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a:xfrm>
            <a:off x="5314950" y="9378597"/>
            <a:ext cx="1543050" cy="527403"/>
          </a:xfrm>
        </p:spPr>
        <p:txBody>
          <a:bodyPr/>
          <a:lstStyle/>
          <a:p>
            <a:fld id="{00000000-1234-1234-1234-123412341234}" type="slidenum">
              <a:rPr lang="en-US" altLang="ja-JP" sz="1400" smtClean="0"/>
              <a:pPr/>
              <a:t>5</a:t>
            </a:fld>
            <a:endParaRPr lang="ja-JP" altLang="en-US" sz="1400" dirty="0"/>
          </a:p>
        </p:txBody>
      </p:sp>
    </p:spTree>
    <p:extLst>
      <p:ext uri="{BB962C8B-B14F-4D97-AF65-F5344CB8AC3E}">
        <p14:creationId xmlns:p14="http://schemas.microsoft.com/office/powerpoint/2010/main" val="118655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263"/>
            <a:ext cx="5701678" cy="482922"/>
          </a:xfrm>
          <a:prstGeom prst="rect">
            <a:avLst/>
          </a:prstGeom>
          <a:noFill/>
          <a:ln>
            <a:noFill/>
          </a:ln>
        </p:spPr>
        <p:txBody>
          <a:bodyPr spcFirstLastPara="1" wrap="square" lIns="63294" tIns="31638" rIns="63294" bIns="31638" anchor="ctr" anchorCtr="0">
            <a:normAutofit/>
          </a:bodyPr>
          <a:lstStyle/>
          <a:p>
            <a:r>
              <a:rPr kumimoji="1" lang="ja-JP" altLang="en-US" sz="1800" dirty="0">
                <a:latin typeface="BIZ UDPゴシック" panose="020B0400000000000000" pitchFamily="50" charset="-128"/>
                <a:ea typeface="BIZ UDPゴシック" panose="020B0400000000000000" pitchFamily="50" charset="-128"/>
              </a:rPr>
              <a:t>（４）ー１　ロボット２のスペック</a:t>
            </a:r>
            <a:endParaRPr kumimoji="1" lang="ja-JP" altLang="en-US" sz="1200" dirty="0">
              <a:highlight>
                <a:srgbClr val="FFFF00"/>
              </a:highlight>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a:xfrm>
            <a:off x="5314950" y="9395848"/>
            <a:ext cx="1543050" cy="527403"/>
          </a:xfrm>
        </p:spPr>
        <p:txBody>
          <a:bodyPr/>
          <a:lstStyle/>
          <a:p>
            <a:fld id="{00000000-1234-1234-1234-123412341234}" type="slidenum">
              <a:rPr lang="en-US" altLang="ja-JP" sz="1400" smtClean="0"/>
              <a:pPr/>
              <a:t>6</a:t>
            </a:fld>
            <a:endParaRPr lang="ja-JP" altLang="en-US" sz="1400" dirty="0"/>
          </a:p>
        </p:txBody>
      </p:sp>
      <p:sp>
        <p:nvSpPr>
          <p:cNvPr id="5" name="Google Shape;107;p3"/>
          <p:cNvSpPr txBox="1">
            <a:spLocks/>
          </p:cNvSpPr>
          <p:nvPr/>
        </p:nvSpPr>
        <p:spPr>
          <a:xfrm>
            <a:off x="154054" y="1405868"/>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t>①</a:t>
            </a:r>
            <a:r>
              <a:rPr lang="ja-JP" altLang="en-US" sz="1662" dirty="0">
                <a:latin typeface="BIZ UDPゴシック" panose="020B0400000000000000" pitchFamily="50" charset="-128"/>
                <a:ea typeface="BIZ UDPゴシック" panose="020B0400000000000000" pitchFamily="50" charset="-128"/>
              </a:rPr>
              <a:t>構成</a:t>
            </a:r>
          </a:p>
        </p:txBody>
      </p:sp>
      <p:graphicFrame>
        <p:nvGraphicFramePr>
          <p:cNvPr id="6" name="Google Shape;110;p3"/>
          <p:cNvGraphicFramePr/>
          <p:nvPr>
            <p:extLst>
              <p:ext uri="{D42A27DB-BD31-4B8C-83A1-F6EECF244321}">
                <p14:modId xmlns:p14="http://schemas.microsoft.com/office/powerpoint/2010/main" val="489431827"/>
              </p:ext>
            </p:extLst>
          </p:nvPr>
        </p:nvGraphicFramePr>
        <p:xfrm>
          <a:off x="215696" y="1818534"/>
          <a:ext cx="6407376" cy="724331"/>
        </p:xfrm>
        <a:graphic>
          <a:graphicData uri="http://schemas.openxmlformats.org/drawingml/2006/table">
            <a:tbl>
              <a:tblPr firstRow="1" bandRow="1">
                <a:noFill/>
                <a:tableStyleId>{849DE5FC-D73B-4EBC-8A1B-07B2455009F4}</a:tableStyleId>
              </a:tblPr>
              <a:tblGrid>
                <a:gridCol w="1601844">
                  <a:extLst>
                    <a:ext uri="{9D8B030D-6E8A-4147-A177-3AD203B41FA5}">
                      <a16:colId xmlns:a16="http://schemas.microsoft.com/office/drawing/2014/main" val="20000"/>
                    </a:ext>
                  </a:extLst>
                </a:gridCol>
                <a:gridCol w="1601844">
                  <a:extLst>
                    <a:ext uri="{9D8B030D-6E8A-4147-A177-3AD203B41FA5}">
                      <a16:colId xmlns:a16="http://schemas.microsoft.com/office/drawing/2014/main" val="20001"/>
                    </a:ext>
                  </a:extLst>
                </a:gridCol>
                <a:gridCol w="1601844">
                  <a:extLst>
                    <a:ext uri="{9D8B030D-6E8A-4147-A177-3AD203B41FA5}">
                      <a16:colId xmlns:a16="http://schemas.microsoft.com/office/drawing/2014/main" val="20002"/>
                    </a:ext>
                  </a:extLst>
                </a:gridCol>
                <a:gridCol w="1601844">
                  <a:extLst>
                    <a:ext uri="{9D8B030D-6E8A-4147-A177-3AD203B41FA5}">
                      <a16:colId xmlns:a16="http://schemas.microsoft.com/office/drawing/2014/main" val="20003"/>
                    </a:ext>
                  </a:extLst>
                </a:gridCol>
              </a:tblGrid>
              <a:tr h="256742">
                <a:tc rowSpan="2">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200" u="none" strike="noStrike" cap="none" dirty="0">
                          <a:latin typeface="BIZ UDPゴシック" panose="020B0400000000000000" pitchFamily="50" charset="-128"/>
                          <a:ea typeface="BIZ UDPゴシック" panose="020B0400000000000000" pitchFamily="50" charset="-128"/>
                        </a:rPr>
                        <a:t>最大展開</a:t>
                      </a:r>
                      <a:r>
                        <a:rPr lang="ja-JP" sz="1200" u="none" strike="noStrike" cap="none" dirty="0">
                          <a:latin typeface="BIZ UDPゴシック" panose="020B0400000000000000" pitchFamily="50" charset="-128"/>
                          <a:ea typeface="BIZ UDPゴシック" panose="020B0400000000000000" pitchFamily="50" charset="-128"/>
                        </a:rPr>
                        <a:t>サイズ</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縦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横 </a:t>
                      </a:r>
                      <a:endParaRPr sz="1200" b="1" u="none" strike="noStrike" cap="none" dirty="0">
                        <a:solidFill>
                          <a:schemeClr val="lt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rPr>
                        <a:t>高さ </a:t>
                      </a:r>
                      <a:endParaRPr sz="1000" u="none" strike="noStrike" cap="none" dirty="0"/>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67589">
                <a:tc vMerge="1">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000" u="none" strike="noStrike" cap="none" dirty="0"/>
                    </a:p>
                  </a:txBody>
                  <a:tcPr marL="63312" marR="63312" marT="31656" marB="31656" anchor="ct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rPr>
                        <a:t>mm</a:t>
                      </a:r>
                      <a:endParaRPr sz="1200" b="0" u="none" strike="noStrike" cap="none" dirty="0">
                        <a:solidFill>
                          <a:schemeClr val="dk1"/>
                        </a:solidFill>
                      </a:endParaRPr>
                    </a:p>
                  </a:txBody>
                  <a:tcPr marL="63312" marR="63312" marT="31656" marB="3165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Google Shape;118;p4"/>
          <p:cNvGraphicFramePr/>
          <p:nvPr>
            <p:extLst>
              <p:ext uri="{D42A27DB-BD31-4B8C-83A1-F6EECF244321}">
                <p14:modId xmlns:p14="http://schemas.microsoft.com/office/powerpoint/2010/main" val="1071080028"/>
              </p:ext>
            </p:extLst>
          </p:nvPr>
        </p:nvGraphicFramePr>
        <p:xfrm>
          <a:off x="189678" y="6473249"/>
          <a:ext cx="6336205" cy="2741304"/>
        </p:xfrm>
        <a:graphic>
          <a:graphicData uri="http://schemas.openxmlformats.org/drawingml/2006/table">
            <a:tbl>
              <a:tblPr firstRow="1" firstCol="1" bandRow="1">
                <a:noFill/>
                <a:tableStyleId>{849DE5FC-D73B-4EBC-8A1B-07B2455009F4}</a:tableStyleId>
              </a:tblPr>
              <a:tblGrid>
                <a:gridCol w="842281">
                  <a:extLst>
                    <a:ext uri="{9D8B030D-6E8A-4147-A177-3AD203B41FA5}">
                      <a16:colId xmlns:a16="http://schemas.microsoft.com/office/drawing/2014/main" val="20000"/>
                    </a:ext>
                  </a:extLst>
                </a:gridCol>
                <a:gridCol w="942798">
                  <a:extLst>
                    <a:ext uri="{9D8B030D-6E8A-4147-A177-3AD203B41FA5}">
                      <a16:colId xmlns:a16="http://schemas.microsoft.com/office/drawing/2014/main" val="20001"/>
                    </a:ext>
                  </a:extLst>
                </a:gridCol>
                <a:gridCol w="4551126">
                  <a:extLst>
                    <a:ext uri="{9D8B030D-6E8A-4147-A177-3AD203B41FA5}">
                      <a16:colId xmlns:a16="http://schemas.microsoft.com/office/drawing/2014/main" val="20002"/>
                    </a:ext>
                  </a:extLst>
                </a:gridCol>
              </a:tblGrid>
              <a:tr h="265419">
                <a:tc gridSpan="2">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rPr>
                        <a:t>項目</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solidFill>
                  </a:tcPr>
                </a:tc>
                <a:tc h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u="none" strike="noStrike" cap="none" dirty="0">
                          <a:latin typeface="BIZ UDPゴシック" panose="020B0400000000000000" pitchFamily="50" charset="-128"/>
                          <a:ea typeface="BIZ UDPゴシック" panose="020B0400000000000000" pitchFamily="50" charset="-128"/>
                        </a:rPr>
                        <a:t>コントローラ</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solidFill>
                  </a:tcPr>
                </a:tc>
                <a:extLst>
                  <a:ext uri="{0D108BD9-81ED-4DB2-BD59-A6C34878D82A}">
                    <a16:rowId xmlns:a16="http://schemas.microsoft.com/office/drawing/2014/main" val="10000"/>
                  </a:ext>
                </a:extLst>
              </a:tr>
              <a:tr h="290593">
                <a:tc gridSpan="2">
                  <a:txBody>
                    <a:bodyPr/>
                    <a:lstStyle/>
                    <a:p>
                      <a:pPr marL="0" marR="0" lvl="0" indent="0" algn="ctr" rtl="0">
                        <a:lnSpc>
                          <a:spcPct val="100000"/>
                        </a:lnSpc>
                        <a:spcBef>
                          <a:spcPts val="0"/>
                        </a:spcBef>
                        <a:spcAft>
                          <a:spcPts val="0"/>
                        </a:spcAft>
                        <a:buClr>
                          <a:schemeClr val="lt1"/>
                        </a:buClr>
                        <a:buSzPts val="1400"/>
                        <a:buFont typeface="Calibri"/>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帯域</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tc hMerge="1">
                  <a:txBody>
                    <a:bodyPr/>
                    <a:lstStyle/>
                    <a:p>
                      <a:endParaRPr lang="ja-JP"/>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1"/>
                  </a:ext>
                </a:extLst>
              </a:tr>
              <a:tr h="396465">
                <a:tc rowSpan="3">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a:latin typeface="BIZ UDPゴシック" panose="020B0400000000000000" pitchFamily="50" charset="-128"/>
                          <a:ea typeface="BIZ UDPゴシック" panose="020B0400000000000000" pitchFamily="50" charset="-128"/>
                        </a:rPr>
                        <a:t>送信側</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ctr" rtl="0">
                        <a:lnSpc>
                          <a:spcPct val="100000"/>
                        </a:lnSpc>
                        <a:spcBef>
                          <a:spcPts val="0"/>
                        </a:spcBef>
                        <a:spcAft>
                          <a:spcPts val="0"/>
                        </a:spcAft>
                        <a:buClr>
                          <a:schemeClr val="lt1"/>
                        </a:buClr>
                        <a:buSzPts val="1400"/>
                        <a:buFont typeface="Calibri"/>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機器名</a:t>
                      </a:r>
                      <a:endParaRPr sz="1200" b="1" u="none" strike="noStrike" cap="none" dirty="0">
                        <a:solidFill>
                          <a:schemeClr val="lt1"/>
                        </a:solidFill>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C4E0B2"/>
                    </a:solidFill>
                  </a:tcPr>
                </a:tc>
                <a:extLst>
                  <a:ext uri="{0D108BD9-81ED-4DB2-BD59-A6C34878D82A}">
                    <a16:rowId xmlns:a16="http://schemas.microsoft.com/office/drawing/2014/main" val="10002"/>
                  </a:ext>
                </a:extLst>
              </a:tr>
              <a:tr h="404813">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型式 又は 名称</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E1EFD8"/>
                    </a:solidFill>
                  </a:tcPr>
                </a:tc>
                <a:extLst>
                  <a:ext uri="{0D108BD9-81ED-4DB2-BD59-A6C34878D82A}">
                    <a16:rowId xmlns:a16="http://schemas.microsoft.com/office/drawing/2014/main" val="10003"/>
                  </a:ext>
                </a:extLst>
              </a:tr>
              <a:tr h="396465">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技適番号</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C4E0B2"/>
                    </a:solidFill>
                  </a:tcPr>
                </a:tc>
                <a:extLst>
                  <a:ext uri="{0D108BD9-81ED-4DB2-BD59-A6C34878D82A}">
                    <a16:rowId xmlns:a16="http://schemas.microsoft.com/office/drawing/2014/main" val="10004"/>
                  </a:ext>
                </a:extLst>
              </a:tr>
              <a:tr h="404813">
                <a:tc rowSpan="2">
                  <a:txBody>
                    <a:bodyPr/>
                    <a:lstStyle/>
                    <a:p>
                      <a:pPr marL="0" marR="0" lvl="0" indent="0" algn="ctr" rtl="0">
                        <a:lnSpc>
                          <a:spcPct val="100000"/>
                        </a:lnSpc>
                        <a:spcBef>
                          <a:spcPts val="0"/>
                        </a:spcBef>
                        <a:spcAft>
                          <a:spcPts val="0"/>
                        </a:spcAft>
                        <a:buClr>
                          <a:srgbClr val="000000"/>
                        </a:buClr>
                        <a:buSzPts val="1600"/>
                        <a:buFont typeface="Arial"/>
                        <a:buNone/>
                      </a:pPr>
                      <a:r>
                        <a:rPr lang="ja-JP" sz="1200" u="none" strike="noStrike" cap="none" dirty="0">
                          <a:latin typeface="BIZ UDPゴシック" panose="020B0400000000000000" pitchFamily="50" charset="-128"/>
                          <a:ea typeface="BIZ UDPゴシック" panose="020B0400000000000000" pitchFamily="50" charset="-128"/>
                        </a:rPr>
                        <a:t>受信側</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a:solidFill>
                            <a:schemeClr val="lt1"/>
                          </a:solidFill>
                          <a:latin typeface="BIZ UDPゴシック" panose="020B0400000000000000" pitchFamily="50" charset="-128"/>
                          <a:ea typeface="BIZ UDPゴシック" panose="020B0400000000000000" pitchFamily="50" charset="-128"/>
                        </a:rPr>
                        <a:t>型式 又は 名称</a:t>
                      </a:r>
                      <a:endParaRPr sz="1200" u="none" strike="noStrike" cap="none">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FBE4D4"/>
                    </a:solidFill>
                  </a:tcPr>
                </a:tc>
                <a:extLst>
                  <a:ext uri="{0D108BD9-81ED-4DB2-BD59-A6C34878D82A}">
                    <a16:rowId xmlns:a16="http://schemas.microsoft.com/office/drawing/2014/main" val="10005"/>
                  </a:ext>
                </a:extLst>
              </a:tr>
              <a:tr h="534218">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技適番号</a:t>
                      </a:r>
                      <a:endParaRPr lang="en-US" altLang="ja-JP" sz="1200" b="1" u="none" strike="noStrike" cap="none" dirty="0">
                        <a:solidFill>
                          <a:schemeClr val="lt1"/>
                        </a:solidFill>
                        <a:latin typeface="BIZ UDPゴシック" panose="020B0400000000000000" pitchFamily="50" charset="-128"/>
                        <a:ea typeface="BIZ UDP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900" b="1" u="none" strike="noStrike" cap="none" dirty="0">
                          <a:solidFill>
                            <a:schemeClr val="lt1"/>
                          </a:solidFill>
                          <a:latin typeface="BIZ UDPゴシック" panose="020B0400000000000000" pitchFamily="50" charset="-128"/>
                          <a:ea typeface="BIZ UDPゴシック" panose="020B0400000000000000" pitchFamily="50" charset="-128"/>
                        </a:rPr>
                        <a:t>（記入は任意）</a:t>
                      </a: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solidFill>
                      <a:srgbClr val="F7CAAC"/>
                    </a:solidFill>
                  </a:tcPr>
                </a:tc>
                <a:extLst>
                  <a:ext uri="{0D108BD9-81ED-4DB2-BD59-A6C34878D82A}">
                    <a16:rowId xmlns:a16="http://schemas.microsoft.com/office/drawing/2014/main" val="10006"/>
                  </a:ext>
                </a:extLst>
              </a:tr>
            </a:tbl>
          </a:graphicData>
        </a:graphic>
      </p:graphicFrame>
      <p:sp>
        <p:nvSpPr>
          <p:cNvPr id="8" name="正方形/長方形 7">
            <a:extLst>
              <a:ext uri="{FF2B5EF4-FFF2-40B4-BE49-F238E27FC236}">
                <a16:creationId xmlns:a16="http://schemas.microsoft.com/office/drawing/2014/main" id="{35EC682C-BE22-C083-2E54-D3D0B1F2832C}"/>
              </a:ext>
            </a:extLst>
          </p:cNvPr>
          <p:cNvSpPr/>
          <p:nvPr/>
        </p:nvSpPr>
        <p:spPr>
          <a:xfrm>
            <a:off x="327259" y="549956"/>
            <a:ext cx="6286213" cy="482922"/>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◆ロボット２が複数種類ある場合は、ロボット２－１，２－２として記載してください。</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algn="l"/>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　必要であれば、ページを追加してください。</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p:txBody>
      </p:sp>
      <p:sp>
        <p:nvSpPr>
          <p:cNvPr id="9" name="Google Shape;107;p3">
            <a:extLst>
              <a:ext uri="{FF2B5EF4-FFF2-40B4-BE49-F238E27FC236}">
                <a16:creationId xmlns:a16="http://schemas.microsoft.com/office/drawing/2014/main" id="{103161AF-1472-1D5E-7992-54F035CFA574}"/>
              </a:ext>
            </a:extLst>
          </p:cNvPr>
          <p:cNvSpPr txBox="1">
            <a:spLocks/>
          </p:cNvSpPr>
          <p:nvPr/>
        </p:nvSpPr>
        <p:spPr>
          <a:xfrm>
            <a:off x="154054" y="1078662"/>
            <a:ext cx="6407454"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u="sng" dirty="0">
                <a:latin typeface="BIZ UDPゴシック" panose="020B0400000000000000" pitchFamily="50" charset="-128"/>
                <a:ea typeface="BIZ UDPゴシック" panose="020B0400000000000000" pitchFamily="50" charset="-128"/>
              </a:rPr>
              <a:t>ロボット２－１（ロボット名：○○）</a:t>
            </a:r>
          </a:p>
        </p:txBody>
      </p:sp>
      <p:graphicFrame>
        <p:nvGraphicFramePr>
          <p:cNvPr id="11" name="Google Shape;109;p3"/>
          <p:cNvGraphicFramePr/>
          <p:nvPr>
            <p:extLst>
              <p:ext uri="{D42A27DB-BD31-4B8C-83A1-F6EECF244321}">
                <p14:modId xmlns:p14="http://schemas.microsoft.com/office/powerpoint/2010/main" val="2935835797"/>
              </p:ext>
            </p:extLst>
          </p:nvPr>
        </p:nvGraphicFramePr>
        <p:xfrm>
          <a:off x="225303" y="2549053"/>
          <a:ext cx="6407394" cy="1957371"/>
        </p:xfrm>
        <a:graphic>
          <a:graphicData uri="http://schemas.openxmlformats.org/drawingml/2006/table">
            <a:tbl>
              <a:tblPr firstCol="1" bandRow="1">
                <a:noFill/>
                <a:tableStyleId>{849DE5FC-D73B-4EBC-8A1B-07B2455009F4}</a:tableStyleId>
              </a:tblPr>
              <a:tblGrid>
                <a:gridCol w="1598988">
                  <a:extLst>
                    <a:ext uri="{9D8B030D-6E8A-4147-A177-3AD203B41FA5}">
                      <a16:colId xmlns:a16="http://schemas.microsoft.com/office/drawing/2014/main" val="20000"/>
                    </a:ext>
                  </a:extLst>
                </a:gridCol>
                <a:gridCol w="4808406">
                  <a:extLst>
                    <a:ext uri="{9D8B030D-6E8A-4147-A177-3AD203B41FA5}">
                      <a16:colId xmlns:a16="http://schemas.microsoft.com/office/drawing/2014/main" val="20001"/>
                    </a:ext>
                  </a:extLst>
                </a:gridCol>
              </a:tblGrid>
              <a:tr h="464991">
                <a:tc>
                  <a:txBody>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1200" b="1" i="0" u="none" strike="noStrike" kern="0" cap="none" spc="0" normalizeH="0" baseline="0" noProof="0" dirty="0">
                          <a:ln>
                            <a:noFill/>
                          </a:ln>
                          <a:solidFill>
                            <a:srgbClr val="FFFFFF"/>
                          </a:solidFill>
                          <a:effectLst/>
                          <a:uLnTx/>
                          <a:uFillTx/>
                          <a:latin typeface="Calibri"/>
                          <a:cs typeface="Calibri"/>
                          <a:sym typeface="Arial"/>
                        </a:rPr>
                        <a:t>重量</a:t>
                      </a:r>
                      <a:endParaRPr kumimoji="0" lang="ja-JP" altLang="en-US" sz="1200" b="1" i="0" u="none" strike="noStrike" kern="0" cap="none" spc="0" normalizeH="0" baseline="0" noProof="0" dirty="0">
                        <a:ln>
                          <a:noFill/>
                        </a:ln>
                        <a:solidFill>
                          <a:srgbClr val="FFFFFF"/>
                        </a:solidFill>
                        <a:effectLst/>
                        <a:uLnTx/>
                        <a:uFillTx/>
                        <a:latin typeface="Calibri"/>
                        <a:ea typeface="Calibri"/>
                        <a:cs typeface="Calibri"/>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ja-JP" altLang="en-US" sz="700" b="1" i="0" u="none" strike="noStrike" kern="0" cap="none" spc="0" normalizeH="0" baseline="0" noProof="0" dirty="0">
                          <a:ln>
                            <a:noFill/>
                          </a:ln>
                          <a:solidFill>
                            <a:srgbClr val="FFFFFF"/>
                          </a:solidFill>
                          <a:effectLst/>
                          <a:uLnTx/>
                          <a:uFillTx/>
                          <a:latin typeface="Calibri"/>
                          <a:cs typeface="Calibri"/>
                          <a:sym typeface="Arial"/>
                        </a:rPr>
                        <a:t>すべてのロボットの合計は</a:t>
                      </a:r>
                      <a:r>
                        <a:rPr kumimoji="0" lang="en-US" altLang="ja-JP" sz="700" b="1" i="0" u="none" strike="noStrike" kern="0" cap="none" spc="0" normalizeH="0" baseline="0" noProof="0" dirty="0">
                          <a:ln>
                            <a:noFill/>
                          </a:ln>
                          <a:solidFill>
                            <a:srgbClr val="FFFFFF"/>
                          </a:solidFill>
                          <a:effectLst/>
                          <a:uLnTx/>
                          <a:uFillTx/>
                          <a:latin typeface="Calibri"/>
                          <a:cs typeface="Calibri"/>
                          <a:sym typeface="Arial"/>
                        </a:rPr>
                        <a:t>3</a:t>
                      </a:r>
                      <a:r>
                        <a:rPr kumimoji="0" lang="en-US" altLang="ja-JP" sz="700" b="1" i="0" u="none" strike="noStrike" kern="0" cap="none" spc="0" normalizeH="0" baseline="0" noProof="0" dirty="0">
                          <a:ln>
                            <a:noFill/>
                          </a:ln>
                          <a:solidFill>
                            <a:srgbClr val="FFFFFF"/>
                          </a:solidFill>
                          <a:effectLst/>
                          <a:uLnTx/>
                          <a:uFillTx/>
                          <a:latin typeface="Calibri"/>
                          <a:ea typeface="Calibri"/>
                          <a:cs typeface="Calibri"/>
                          <a:sym typeface="Arial"/>
                        </a:rPr>
                        <a:t>0kg</a:t>
                      </a:r>
                      <a:r>
                        <a:rPr kumimoji="0" lang="ja-JP" altLang="en-US" sz="700" b="1" i="0" u="none" strike="noStrike" kern="0" cap="none" spc="0" normalizeH="0" baseline="0" noProof="0" dirty="0">
                          <a:ln>
                            <a:noFill/>
                          </a:ln>
                          <a:solidFill>
                            <a:srgbClr val="FFFFFF"/>
                          </a:solidFill>
                          <a:effectLst/>
                          <a:uLnTx/>
                          <a:uFillTx/>
                          <a:latin typeface="Calibri"/>
                          <a:cs typeface="Calibri"/>
                          <a:sym typeface="Arial"/>
                        </a:rPr>
                        <a:t>以下</a:t>
                      </a:r>
                      <a:endParaRPr kumimoji="0" lang="ja-JP" altLang="en-US" sz="1200" b="1" i="0" u="none" strike="noStrike" kern="0" cap="none" spc="0" normalizeH="0" baseline="0" noProof="0" dirty="0">
                        <a:ln>
                          <a:noFill/>
                        </a:ln>
                        <a:solidFill>
                          <a:srgbClr val="FFFFFF"/>
                        </a:solidFill>
                        <a:effectLst/>
                        <a:uLnTx/>
                        <a:uFillTx/>
                        <a:latin typeface="Calibri"/>
                        <a:ea typeface="Calibri"/>
                        <a:cs typeface="Calibri"/>
                        <a:sym typeface="Arial"/>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ja-JP" sz="1200" b="0" u="none" strike="noStrike" cap="none" dirty="0">
                          <a:solidFill>
                            <a:schemeClr val="dk1"/>
                          </a:solidFill>
                          <a:latin typeface="BIZ UDPゴシック" panose="020B0400000000000000" pitchFamily="50" charset="-128"/>
                          <a:ea typeface="BIZ UDPゴシック" panose="020B0400000000000000" pitchFamily="50" charset="-128"/>
                        </a:rPr>
                        <a:t>0.0 kg</a:t>
                      </a: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solidFill>
                      <a:schemeClr val="accent1">
                        <a:lumMod val="20000"/>
                        <a:lumOff val="80000"/>
                      </a:schemeClr>
                    </a:solidFill>
                  </a:tcPr>
                </a:tc>
                <a:extLst>
                  <a:ext uri="{0D108BD9-81ED-4DB2-BD59-A6C34878D82A}">
                    <a16:rowId xmlns:a16="http://schemas.microsoft.com/office/drawing/2014/main" val="10000"/>
                  </a:ext>
                </a:extLst>
              </a:tr>
              <a:tr h="529854">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移動方法</a:t>
                      </a:r>
                      <a:endParaRPr sz="1000" u="none" strike="noStrike" cap="none" dirty="0">
                        <a:latin typeface="BIZ UDPゴシック" panose="020B0400000000000000" pitchFamily="50" charset="-128"/>
                        <a:ea typeface="BIZ UDPゴシック" panose="020B0400000000000000" pitchFamily="50" charset="-128"/>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endParaRPr sz="1200" b="0" u="none" strike="noStrike" cap="none" dirty="0">
                        <a:solidFill>
                          <a:schemeClr val="dk1"/>
                        </a:solidFill>
                        <a:latin typeface="BIZ UDPゴシック" panose="020B0400000000000000" pitchFamily="50" charset="-128"/>
                        <a:ea typeface="BIZ UDPゴシック" panose="020B0400000000000000" pitchFamily="50" charset="-128"/>
                      </a:endParaRPr>
                    </a:p>
                  </a:txBody>
                  <a:tcPr marL="63312" marR="63312" marT="31656" marB="31656" anchor="ctr"/>
                </a:tc>
                <a:extLst>
                  <a:ext uri="{0D108BD9-81ED-4DB2-BD59-A6C34878D82A}">
                    <a16:rowId xmlns:a16="http://schemas.microsoft.com/office/drawing/2014/main" val="10001"/>
                  </a:ext>
                </a:extLst>
              </a:tr>
              <a:tr h="539015">
                <a:tc>
                  <a:txBody>
                    <a:bodyPr/>
                    <a:lstStyle/>
                    <a:p>
                      <a:pPr marL="0" marR="0" lvl="0" indent="0" algn="ctr" rtl="0">
                        <a:lnSpc>
                          <a:spcPct val="100000"/>
                        </a:lnSpc>
                        <a:spcBef>
                          <a:spcPts val="0"/>
                        </a:spcBef>
                        <a:spcAft>
                          <a:spcPts val="0"/>
                        </a:spcAft>
                        <a:buClr>
                          <a:srgbClr val="000000"/>
                        </a:buClr>
                        <a:buSzPts val="1800"/>
                        <a:buFont typeface="Arial"/>
                        <a:buNone/>
                      </a:pPr>
                      <a:r>
                        <a:rPr lang="ja-JP" sz="1200" b="1" u="none" strike="noStrike" cap="none" dirty="0">
                          <a:solidFill>
                            <a:schemeClr val="lt1"/>
                          </a:solidFill>
                          <a:latin typeface="BIZ UDPゴシック" panose="020B0400000000000000" pitchFamily="50" charset="-128"/>
                          <a:ea typeface="BIZ UDPゴシック" panose="020B0400000000000000" pitchFamily="50" charset="-128"/>
                        </a:rPr>
                        <a:t>動力</a:t>
                      </a:r>
                      <a:endParaRPr sz="12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tc>
                  <a:txBody>
                    <a:bodyPr/>
                    <a:lstStyle/>
                    <a:p>
                      <a:pPr marL="0" marR="0" lvl="0" indent="0" algn="l" rtl="0">
                        <a:lnSpc>
                          <a:spcPct val="100000"/>
                        </a:lnSpc>
                        <a:spcBef>
                          <a:spcPts val="0"/>
                        </a:spcBef>
                        <a:spcAft>
                          <a:spcPts val="0"/>
                        </a:spcAft>
                        <a:buClr>
                          <a:srgbClr val="000000"/>
                        </a:buClr>
                        <a:buSzPts val="1800"/>
                        <a:buFont typeface="Arial"/>
                        <a:buNone/>
                      </a:pPr>
                      <a:endParaRPr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tc>
                <a:extLst>
                  <a:ext uri="{0D108BD9-81ED-4DB2-BD59-A6C34878D82A}">
                    <a16:rowId xmlns:a16="http://schemas.microsoft.com/office/drawing/2014/main" val="10002"/>
                  </a:ext>
                </a:extLst>
              </a:tr>
              <a:tr h="423511">
                <a:tc>
                  <a:txBody>
                    <a:bodyPr/>
                    <a:lstStyle/>
                    <a:p>
                      <a:pPr marL="0" marR="0" lvl="0" indent="0" algn="ctr" rtl="0">
                        <a:lnSpc>
                          <a:spcPct val="100000"/>
                        </a:lnSpc>
                        <a:spcBef>
                          <a:spcPts val="0"/>
                        </a:spcBef>
                        <a:spcAft>
                          <a:spcPts val="0"/>
                        </a:spcAft>
                        <a:buClr>
                          <a:srgbClr val="000000"/>
                        </a:buClr>
                        <a:buSzPts val="1800"/>
                        <a:buFont typeface="Arial"/>
                        <a:buNone/>
                      </a:pPr>
                      <a:r>
                        <a:rPr lang="ja-JP" altLang="en-US"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rPr>
                        <a:t>本構成の</a:t>
                      </a:r>
                      <a:endParaRPr lang="en-US" altLang="ja-JP"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ja-JP" altLang="en-US"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rPr>
                        <a:t>ロボット２の台数</a:t>
                      </a:r>
                      <a:endParaRPr sz="1000" b="1"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altLang="ja-JP"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1  </a:t>
                      </a:r>
                      <a:r>
                        <a:rPr lang="ja-JP" altLang="en-US"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rPr>
                        <a:t>台</a:t>
                      </a:r>
                      <a:endParaRPr sz="1200" b="0" u="none" strike="noStrike" cap="none" dirty="0">
                        <a:solidFill>
                          <a:schemeClr val="dk1"/>
                        </a:solidFill>
                        <a:latin typeface="BIZ UDPゴシック" panose="020B0400000000000000" pitchFamily="50" charset="-128"/>
                        <a:ea typeface="BIZ UDPゴシック" panose="020B0400000000000000" pitchFamily="50" charset="-128"/>
                        <a:cs typeface="Calibri"/>
                        <a:sym typeface="Calibri"/>
                      </a:endParaRPr>
                    </a:p>
                  </a:txBody>
                  <a:tcPr marL="63312" marR="63312" marT="31656" marB="31656" anchor="ctr"/>
                </a:tc>
                <a:extLst>
                  <a:ext uri="{0D108BD9-81ED-4DB2-BD59-A6C34878D82A}">
                    <a16:rowId xmlns:a16="http://schemas.microsoft.com/office/drawing/2014/main" val="10003"/>
                  </a:ext>
                </a:extLst>
              </a:tr>
            </a:tbl>
          </a:graphicData>
        </a:graphic>
      </p:graphicFrame>
      <p:sp>
        <p:nvSpPr>
          <p:cNvPr id="13" name="Google Shape;107;p3">
            <a:extLst>
              <a:ext uri="{FF2B5EF4-FFF2-40B4-BE49-F238E27FC236}">
                <a16:creationId xmlns:a16="http://schemas.microsoft.com/office/drawing/2014/main" id="{681B73FF-A74B-A509-7D4B-0CC35CCAFD23}"/>
              </a:ext>
            </a:extLst>
          </p:cNvPr>
          <p:cNvSpPr txBox="1">
            <a:spLocks/>
          </p:cNvSpPr>
          <p:nvPr/>
        </p:nvSpPr>
        <p:spPr>
          <a:xfrm>
            <a:off x="118429" y="6146043"/>
            <a:ext cx="6407454" cy="331976"/>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662" dirty="0">
                <a:latin typeface="BIZ UDPゴシック" panose="020B0400000000000000" pitchFamily="50" charset="-128"/>
                <a:ea typeface="BIZ UDPゴシック" panose="020B0400000000000000" pitchFamily="50" charset="-128"/>
              </a:rPr>
              <a:t>②無線</a:t>
            </a:r>
          </a:p>
        </p:txBody>
      </p:sp>
      <p:graphicFrame>
        <p:nvGraphicFramePr>
          <p:cNvPr id="2" name="表 3">
            <a:extLst>
              <a:ext uri="{FF2B5EF4-FFF2-40B4-BE49-F238E27FC236}">
                <a16:creationId xmlns:a16="http://schemas.microsoft.com/office/drawing/2014/main" id="{38B0FBA0-326D-43EF-6038-1FB91BC4ED44}"/>
              </a:ext>
            </a:extLst>
          </p:cNvPr>
          <p:cNvGraphicFramePr>
            <a:graphicFrameLocks noGrp="1"/>
          </p:cNvGraphicFramePr>
          <p:nvPr>
            <p:extLst>
              <p:ext uri="{D42A27DB-BD31-4B8C-83A1-F6EECF244321}">
                <p14:modId xmlns:p14="http://schemas.microsoft.com/office/powerpoint/2010/main" val="2294383175"/>
              </p:ext>
            </p:extLst>
          </p:nvPr>
        </p:nvGraphicFramePr>
        <p:xfrm>
          <a:off x="1007906" y="4865568"/>
          <a:ext cx="4699748" cy="1107602"/>
        </p:xfrm>
        <a:graphic>
          <a:graphicData uri="http://schemas.openxmlformats.org/drawingml/2006/table">
            <a:tbl>
              <a:tblPr bandRow="1">
                <a:tableStyleId>{849DE5FC-D73B-4EBC-8A1B-07B2455009F4}</a:tableStyleId>
              </a:tblPr>
              <a:tblGrid>
                <a:gridCol w="528722">
                  <a:extLst>
                    <a:ext uri="{9D8B030D-6E8A-4147-A177-3AD203B41FA5}">
                      <a16:colId xmlns:a16="http://schemas.microsoft.com/office/drawing/2014/main" val="3078479892"/>
                    </a:ext>
                  </a:extLst>
                </a:gridCol>
                <a:gridCol w="4171026">
                  <a:extLst>
                    <a:ext uri="{9D8B030D-6E8A-4147-A177-3AD203B41FA5}">
                      <a16:colId xmlns:a16="http://schemas.microsoft.com/office/drawing/2014/main" val="2851862048"/>
                    </a:ext>
                  </a:extLst>
                </a:gridCol>
              </a:tblGrid>
              <a:tr h="366404">
                <a:tc>
                  <a:txBody>
                    <a:bodyPr/>
                    <a:lstStyle/>
                    <a:p>
                      <a:pPr marL="0" marR="0" lvl="0" indent="0" algn="ctr" rtl="0">
                        <a:lnSpc>
                          <a:spcPct val="100000"/>
                        </a:lnSpc>
                        <a:spcBef>
                          <a:spcPts val="0"/>
                        </a:spcBef>
                        <a:spcAft>
                          <a:spcPts val="0"/>
                        </a:spcAft>
                        <a:buClr>
                          <a:srgbClr val="000000"/>
                        </a:buClr>
                        <a:buSzPts val="1800"/>
                        <a:buFont typeface="Arial"/>
                        <a:buNone/>
                      </a:pPr>
                      <a:endPar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ボールまたはボックスを回収して持つ機能を有する。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2576263977"/>
                  </a:ext>
                </a:extLst>
              </a:tr>
              <a:tr h="38635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ボールを投げる、蹴るなどして直接エリアＡまで届ける機能を有する。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4248393617"/>
                  </a:ext>
                </a:extLst>
              </a:tr>
              <a:tr h="35484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ja-JP" altLang="en-US" sz="1200" b="1" i="0" u="none" strike="noStrike" cap="none" dirty="0">
                        <a:solidFill>
                          <a:schemeClr val="tx1"/>
                        </a:solidFill>
                        <a:latin typeface="BIZ UDPゴシック" panose="020B0400000000000000" pitchFamily="50" charset="-128"/>
                        <a:ea typeface="BIZ UDPゴシック" panose="020B0400000000000000" pitchFamily="50" charset="-128"/>
                        <a:cs typeface="Calibri"/>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ja-JP" altLang="en-US" sz="1000" b="1" i="0" u="none" strike="noStrike" cap="none" dirty="0">
                          <a:solidFill>
                            <a:schemeClr val="lt1"/>
                          </a:solidFill>
                          <a:latin typeface="BIZ UDPゴシック" panose="020B0400000000000000" pitchFamily="50" charset="-128"/>
                          <a:ea typeface="BIZ UDPゴシック" panose="020B0400000000000000" pitchFamily="50" charset="-128"/>
                          <a:cs typeface="Calibri"/>
                          <a:sym typeface="Arial"/>
                        </a:rPr>
                        <a:t>ボックスを直接エリアＡまで届ける機能を有する。</a:t>
                      </a:r>
                    </a:p>
                  </a:txBody>
                  <a:tcPr anchor="ctr">
                    <a:lnL w="12700" cap="flat" cmpd="sng" algn="ctr">
                      <a:solidFill>
                        <a:schemeClr val="tx1"/>
                      </a:solidFill>
                      <a:prstDash val="solid"/>
                      <a:round/>
                      <a:headEnd type="none" w="med" len="med"/>
                      <a:tailEnd type="none" w="med" len="med"/>
                    </a:lnL>
                    <a:solidFill>
                      <a:srgbClr val="5B9BD5"/>
                    </a:solidFill>
                  </a:tcPr>
                </a:tc>
                <a:extLst>
                  <a:ext uri="{0D108BD9-81ED-4DB2-BD59-A6C34878D82A}">
                    <a16:rowId xmlns:a16="http://schemas.microsoft.com/office/drawing/2014/main" val="3636554334"/>
                  </a:ext>
                </a:extLst>
              </a:tr>
            </a:tbl>
          </a:graphicData>
        </a:graphic>
      </p:graphicFrame>
      <p:sp>
        <p:nvSpPr>
          <p:cNvPr id="4" name="テキスト ボックス 3">
            <a:extLst>
              <a:ext uri="{FF2B5EF4-FFF2-40B4-BE49-F238E27FC236}">
                <a16:creationId xmlns:a16="http://schemas.microsoft.com/office/drawing/2014/main" id="{741CCE37-6DD6-0607-CA3A-446C0BA52D99}"/>
              </a:ext>
            </a:extLst>
          </p:cNvPr>
          <p:cNvSpPr txBox="1"/>
          <p:nvPr/>
        </p:nvSpPr>
        <p:spPr>
          <a:xfrm>
            <a:off x="1130300" y="4563574"/>
            <a:ext cx="1981200" cy="246221"/>
          </a:xfrm>
          <a:prstGeom prst="rect">
            <a:avLst/>
          </a:prstGeom>
          <a:noFill/>
        </p:spPr>
        <p:txBody>
          <a:bodyPr wrap="square" rtlCol="0">
            <a:spAutoFit/>
          </a:bodyPr>
          <a:lstStyle/>
          <a:p>
            <a:r>
              <a:rPr kumimoji="1" lang="ja-JP" altLang="en-US" sz="1000" dirty="0">
                <a:latin typeface="BIZ UDPゴシック" panose="020B0400000000000000" pitchFamily="50" charset="-128"/>
                <a:ea typeface="BIZ UDPゴシック" panose="020B0400000000000000" pitchFamily="50" charset="-128"/>
              </a:rPr>
              <a:t>↓ 満たすものに○</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0"/>
            <a:ext cx="5701678" cy="482922"/>
          </a:xfrm>
          <a:prstGeom prst="rect">
            <a:avLst/>
          </a:prstGeom>
          <a:noFill/>
          <a:ln>
            <a:noFill/>
          </a:ln>
        </p:spPr>
        <p:txBody>
          <a:bodyPr spcFirstLastPara="1" wrap="square" lIns="63294" tIns="31638" rIns="63294" bIns="31638" anchor="ctr" anchorCtr="0">
            <a:normAutofit/>
          </a:bodyPr>
          <a:lstStyle/>
          <a:p>
            <a:r>
              <a:rPr lang="ja-JP" altLang="en-US" sz="1800" dirty="0">
                <a:latin typeface="BIZ UDPゴシック" panose="020B0400000000000000" pitchFamily="50" charset="-128"/>
                <a:ea typeface="BIZ UDPゴシック" panose="020B0400000000000000" pitchFamily="50" charset="-128"/>
              </a:rPr>
              <a:t>（４）－２　</a:t>
            </a:r>
            <a:r>
              <a:rPr lang="ja-JP" sz="1800" dirty="0">
                <a:latin typeface="BIZ UDPゴシック" panose="020B0400000000000000" pitchFamily="50" charset="-128"/>
                <a:ea typeface="BIZ UDPゴシック" panose="020B0400000000000000" pitchFamily="50" charset="-128"/>
              </a:rPr>
              <a:t>ロボット</a:t>
            </a:r>
            <a:r>
              <a:rPr lang="ja-JP" altLang="en-US" sz="1800" dirty="0">
                <a:latin typeface="BIZ UDPゴシック" panose="020B0400000000000000" pitchFamily="50" charset="-128"/>
                <a:ea typeface="BIZ UDPゴシック" panose="020B0400000000000000" pitchFamily="50" charset="-128"/>
              </a:rPr>
              <a:t>２</a:t>
            </a:r>
            <a:r>
              <a:rPr lang="ja-JP" sz="1800" dirty="0">
                <a:latin typeface="BIZ UDPゴシック" panose="020B0400000000000000" pitchFamily="50" charset="-128"/>
                <a:ea typeface="BIZ UDPゴシック" panose="020B0400000000000000" pitchFamily="50" charset="-128"/>
              </a:rPr>
              <a:t>の</a:t>
            </a:r>
            <a:r>
              <a:rPr lang="ja-JP" altLang="en-US" sz="1800" dirty="0">
                <a:latin typeface="BIZ UDPゴシック" panose="020B0400000000000000" pitchFamily="50" charset="-128"/>
                <a:ea typeface="BIZ UDPゴシック" panose="020B0400000000000000" pitchFamily="50" charset="-128"/>
              </a:rPr>
              <a:t>詳細</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三面</a:t>
            </a:r>
            <a:r>
              <a:rPr lang="ja-JP" sz="1800" dirty="0">
                <a:latin typeface="BIZ UDPゴシック" panose="020B0400000000000000" pitchFamily="50" charset="-128"/>
                <a:ea typeface="BIZ UDPゴシック" panose="020B0400000000000000" pitchFamily="50" charset="-128"/>
              </a:rPr>
              <a:t>図）</a:t>
            </a:r>
            <a:r>
              <a:rPr lang="ja-JP" altLang="en-US" sz="1800" dirty="0">
                <a:latin typeface="BIZ UDPゴシック" panose="020B0400000000000000" pitchFamily="50" charset="-128"/>
                <a:ea typeface="BIZ UDPゴシック" panose="020B0400000000000000" pitchFamily="50" charset="-128"/>
              </a:rPr>
              <a:t>　</a:t>
            </a:r>
            <a:endParaRPr sz="1800" dirty="0">
              <a:latin typeface="BIZ UDPゴシック" panose="020B0400000000000000" pitchFamily="50" charset="-128"/>
              <a:ea typeface="BIZ UDPゴシック" panose="020B0400000000000000" pitchFamily="50" charset="-128"/>
            </a:endParaRPr>
          </a:p>
        </p:txBody>
      </p:sp>
      <p:sp>
        <p:nvSpPr>
          <p:cNvPr id="2" name="正方形/長方形 1">
            <a:extLst>
              <a:ext uri="{FF2B5EF4-FFF2-40B4-BE49-F238E27FC236}">
                <a16:creationId xmlns:a16="http://schemas.microsoft.com/office/drawing/2014/main" id="{103EB1B8-BFA5-6C1A-60AD-2239E8491B8B}"/>
              </a:ext>
            </a:extLst>
          </p:cNvPr>
          <p:cNvSpPr/>
          <p:nvPr/>
        </p:nvSpPr>
        <p:spPr>
          <a:xfrm>
            <a:off x="73480" y="580879"/>
            <a:ext cx="6649517" cy="1082667"/>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ロボットの全体像が分かる立体図（等角図など）を記載すること。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◆ロボットの特徴や機構を説明するために必要な図面を作成すること。（正面図、上面図、側面図など）</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◆ロボットが展開する場合は、展開前・展開後の双方の図を記載すること。</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手書きの場合は、濃く丁寧に書くこと。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◆エアタンク、バッテリー、非常停止スイッチの位置を明記すること。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◆わかりやすく説明すること。</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a:xfrm>
            <a:off x="5314950" y="9378597"/>
            <a:ext cx="1543050" cy="527403"/>
          </a:xfrm>
        </p:spPr>
        <p:txBody>
          <a:bodyPr/>
          <a:lstStyle/>
          <a:p>
            <a:fld id="{00000000-1234-1234-1234-123412341234}" type="slidenum">
              <a:rPr lang="en-US" altLang="ja-JP" sz="1400" smtClean="0"/>
              <a:pPr/>
              <a:t>7</a:t>
            </a:fld>
            <a:endParaRPr lang="ja-JP" altLang="en-US" sz="1400" dirty="0"/>
          </a:p>
        </p:txBody>
      </p:sp>
    </p:spTree>
    <p:extLst>
      <p:ext uri="{BB962C8B-B14F-4D97-AF65-F5344CB8AC3E}">
        <p14:creationId xmlns:p14="http://schemas.microsoft.com/office/powerpoint/2010/main" val="217799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125;p5">
            <a:extLst>
              <a:ext uri="{FF2B5EF4-FFF2-40B4-BE49-F238E27FC236}">
                <a16:creationId xmlns:a16="http://schemas.microsoft.com/office/drawing/2014/main" id="{A8A1FDBD-AEE8-0A2A-F874-84B60D6D350F}"/>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（５）－１　ロボットの機構説明（ロボット１）</a:t>
            </a:r>
          </a:p>
        </p:txBody>
      </p:sp>
      <p:sp>
        <p:nvSpPr>
          <p:cNvPr id="3" name="スライド番号プレースホルダー 2"/>
          <p:cNvSpPr>
            <a:spLocks noGrp="1"/>
          </p:cNvSpPr>
          <p:nvPr>
            <p:ph type="sldNum" idx="12"/>
          </p:nvPr>
        </p:nvSpPr>
        <p:spPr>
          <a:xfrm>
            <a:off x="5314950" y="9378597"/>
            <a:ext cx="1543050" cy="527403"/>
          </a:xfrm>
        </p:spPr>
        <p:txBody>
          <a:bodyPr/>
          <a:lstStyle/>
          <a:p>
            <a:fld id="{00000000-1234-1234-1234-123412341234}" type="slidenum">
              <a:rPr lang="en-US" altLang="ja-JP" sz="1400" smtClean="0"/>
              <a:pPr/>
              <a:t>8</a:t>
            </a:fld>
            <a:endParaRPr lang="ja-JP" altLang="en-US" sz="1400" dirty="0"/>
          </a:p>
        </p:txBody>
      </p:sp>
      <p:sp>
        <p:nvSpPr>
          <p:cNvPr id="6" name="正方形/長方形 5">
            <a:extLst>
              <a:ext uri="{FF2B5EF4-FFF2-40B4-BE49-F238E27FC236}">
                <a16:creationId xmlns:a16="http://schemas.microsoft.com/office/drawing/2014/main" id="{D97DC6C7-2116-2A6C-30C3-BB796F0C8334}"/>
              </a:ext>
            </a:extLst>
          </p:cNvPr>
          <p:cNvSpPr/>
          <p:nvPr/>
        </p:nvSpPr>
        <p:spPr>
          <a:xfrm>
            <a:off x="73480" y="580881"/>
            <a:ext cx="6649517" cy="651154"/>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◆ロボットの機構を図を使って説明すること。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◆ロボット１の役割すべてについて明記すること。　　</a:t>
            </a: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◆移動方法、ロボット</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2</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をエリア</a:t>
            </a:r>
            <a:r>
              <a:rPr kumimoji="1" lang="en-US" altLang="ja-JP" b="1" baseline="0" dirty="0">
                <a:solidFill>
                  <a:sysClr val="windowText" lastClr="000000"/>
                </a:solidFill>
                <a:latin typeface="BIZ UDPゴシック" panose="020B0400000000000000" pitchFamily="50" charset="-128"/>
                <a:ea typeface="BIZ UDPゴシック" panose="020B0400000000000000" pitchFamily="50" charset="-128"/>
              </a:rPr>
              <a:t>C</a:t>
            </a:r>
            <a:r>
              <a:rPr kumimoji="1" lang="ja-JP" altLang="en-US" b="1" baseline="0" dirty="0">
                <a:solidFill>
                  <a:sysClr val="windowText" lastClr="000000"/>
                </a:solidFill>
                <a:latin typeface="BIZ UDPゴシック" panose="020B0400000000000000" pitchFamily="50" charset="-128"/>
                <a:ea typeface="BIZ UDPゴシック" panose="020B0400000000000000" pitchFamily="50" charset="-128"/>
              </a:rPr>
              <a:t>に届ける方法について明記すること</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20587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125;p5">
            <a:extLst>
              <a:ext uri="{FF2B5EF4-FFF2-40B4-BE49-F238E27FC236}">
                <a16:creationId xmlns:a16="http://schemas.microsoft.com/office/drawing/2014/main" id="{A8A1FDBD-AEE8-0A2A-F874-84B60D6D350F}"/>
              </a:ext>
            </a:extLst>
          </p:cNvPr>
          <p:cNvSpPr txBox="1">
            <a:spLocks/>
          </p:cNvSpPr>
          <p:nvPr/>
        </p:nvSpPr>
        <p:spPr>
          <a:xfrm>
            <a:off x="0" y="0"/>
            <a:ext cx="5006878" cy="482922"/>
          </a:xfrm>
          <a:prstGeom prst="rect">
            <a:avLst/>
          </a:prstGeom>
          <a:noFill/>
          <a:ln>
            <a:noFill/>
          </a:ln>
        </p:spPr>
        <p:txBody>
          <a:bodyPr spcFirstLastPara="1" wrap="square" lIns="63294" tIns="31638" rIns="63294" bIns="31638"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600"/>
              <a:buFont typeface="Calibri"/>
              <a:buNone/>
              <a:defRPr sz="2492"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ja-JP" altLang="en-US" sz="1800" dirty="0">
                <a:latin typeface="BIZ UDPゴシック" panose="020B0400000000000000" pitchFamily="50" charset="-128"/>
                <a:ea typeface="BIZ UDPゴシック" panose="020B0400000000000000" pitchFamily="50" charset="-128"/>
              </a:rPr>
              <a:t>（５）－２　 ロボットの機構説明（ロボット２）</a:t>
            </a:r>
          </a:p>
        </p:txBody>
      </p:sp>
      <p:sp>
        <p:nvSpPr>
          <p:cNvPr id="5" name="正方形/長方形 4">
            <a:extLst>
              <a:ext uri="{FF2B5EF4-FFF2-40B4-BE49-F238E27FC236}">
                <a16:creationId xmlns:a16="http://schemas.microsoft.com/office/drawing/2014/main" id="{D97DC6C7-2116-2A6C-30C3-BB796F0C8334}"/>
              </a:ext>
            </a:extLst>
          </p:cNvPr>
          <p:cNvSpPr/>
          <p:nvPr/>
        </p:nvSpPr>
        <p:spPr>
          <a:xfrm>
            <a:off x="73480" y="580881"/>
            <a:ext cx="6649517" cy="993919"/>
          </a:xfrm>
          <a:prstGeom prst="rect">
            <a:avLst/>
          </a:prstGeom>
          <a:solidFill>
            <a:srgbClr val="FFFF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◆ロボットの機構を図を使って説明すること。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ysClr val="windowText" lastClr="000000"/>
                </a:solidFill>
                <a:latin typeface="BIZ UDPゴシック" panose="020B0400000000000000" pitchFamily="50" charset="-128"/>
                <a:ea typeface="BIZ UDPゴシック" panose="020B0400000000000000" pitchFamily="50" charset="-128"/>
              </a:rPr>
              <a:t>◆ロボット２の役割すべてについて明記すること。</a:t>
            </a:r>
            <a:endParaRPr kumimoji="1" lang="en-US" altLang="ja-JP" b="1" dirty="0">
              <a:solidFill>
                <a:sysClr val="windowText" lastClr="000000"/>
              </a:solidFill>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　　・着地、オブジェクト回収、エリア</a:t>
            </a:r>
            <a: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t>A</a:t>
            </a:r>
            <a:r>
              <a:rPr kumimoji="1" lang="ja-JP" altLang="en-US" b="1" baseline="0" dirty="0">
                <a:solidFill>
                  <a:sysClr val="windowText" lastClr="000000"/>
                </a:solidFill>
                <a:effectLst/>
                <a:latin typeface="BIZ UDPゴシック" panose="020B0400000000000000" pitchFamily="50" charset="-128"/>
                <a:ea typeface="BIZ UDPゴシック" panose="020B0400000000000000" pitchFamily="50" charset="-128"/>
              </a:rPr>
              <a:t>に戻る機構</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rgbClr val="FF0000"/>
                </a:solidFill>
                <a:latin typeface="BIZ UDPゴシック" panose="020B0400000000000000" pitchFamily="50" charset="-128"/>
                <a:ea typeface="BIZ UDPゴシック" panose="020B0400000000000000" pitchFamily="50" charset="-128"/>
              </a:rPr>
              <a:t>◆ロボット２の定義を満たしていることを説明すること。</a:t>
            </a: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1" lang="ja-JP" altLang="en-US" b="1" dirty="0">
                <a:solidFill>
                  <a:srgbClr val="FF0000"/>
                </a:solidFill>
                <a:latin typeface="BIZ UDPゴシック" panose="020B0400000000000000" pitchFamily="50" charset="-128"/>
                <a:ea typeface="BIZ UDPゴシック" panose="020B0400000000000000" pitchFamily="50" charset="-128"/>
              </a:rPr>
              <a:t>◆安全に着地するための対策を説明すること。</a:t>
            </a:r>
            <a:br>
              <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rPr>
            </a:b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1" lang="en-US" altLang="ja-JP" b="1" baseline="0" dirty="0">
              <a:solidFill>
                <a:sysClr val="windowText" lastClr="000000"/>
              </a:solidFill>
              <a:effectLst/>
              <a:latin typeface="BIZ UDPゴシック" panose="020B0400000000000000" pitchFamily="50" charset="-128"/>
              <a:ea typeface="BIZ UDPゴシック" panose="020B0400000000000000" pitchFamily="50" charset="-128"/>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ja-JP" altLang="ja-JP" dirty="0">
              <a:effectLst/>
              <a:latin typeface="BIZ UDPゴシック" panose="020B0400000000000000" pitchFamily="50" charset="-128"/>
              <a:ea typeface="BIZ UDPゴシック" panose="020B0400000000000000" pitchFamily="50" charset="-128"/>
            </a:endParaRPr>
          </a:p>
          <a:p>
            <a:pPr algn="l"/>
            <a:endParaRPr kumimoji="1" lang="en-US" altLang="ja-JP" b="1" baseline="0" dirty="0">
              <a:solidFill>
                <a:schemeClr val="tx1"/>
              </a:solidFill>
              <a:effectLst/>
              <a:latin typeface="BIZ UDPゴシック" panose="020B0400000000000000" pitchFamily="50" charset="-128"/>
              <a:ea typeface="BIZ UDPゴシック" panose="020B0400000000000000" pitchFamily="50" charset="-128"/>
            </a:endParaRPr>
          </a:p>
          <a:p>
            <a:pPr algn="l"/>
            <a:endParaRPr kumimoji="1" lang="en-US" altLang="ja-JP" b="1" dirty="0">
              <a:solidFill>
                <a:schemeClr val="tx1"/>
              </a:solidFill>
              <a:latin typeface="BIZ UDPゴシック" panose="020B0400000000000000" pitchFamily="50" charset="-128"/>
              <a:ea typeface="BIZ UDPゴシック" panose="020B0400000000000000" pitchFamily="50" charset="-128"/>
            </a:endParaRPr>
          </a:p>
        </p:txBody>
      </p:sp>
      <p:sp>
        <p:nvSpPr>
          <p:cNvPr id="3" name="スライド番号プレースホルダー 2"/>
          <p:cNvSpPr>
            <a:spLocks noGrp="1"/>
          </p:cNvSpPr>
          <p:nvPr>
            <p:ph type="sldNum" idx="12"/>
          </p:nvPr>
        </p:nvSpPr>
        <p:spPr>
          <a:xfrm>
            <a:off x="5314950" y="9378597"/>
            <a:ext cx="1543050" cy="527403"/>
          </a:xfrm>
        </p:spPr>
        <p:txBody>
          <a:bodyPr/>
          <a:lstStyle/>
          <a:p>
            <a:fld id="{00000000-1234-1234-1234-123412341234}" type="slidenum">
              <a:rPr lang="en-US" altLang="ja-JP" sz="1400" smtClean="0"/>
              <a:pPr/>
              <a:t>9</a:t>
            </a:fld>
            <a:endParaRPr lang="ja-JP" altLang="en-US" sz="1400" dirty="0"/>
          </a:p>
        </p:txBody>
      </p:sp>
    </p:spTree>
    <p:extLst>
      <p:ext uri="{BB962C8B-B14F-4D97-AF65-F5344CB8AC3E}">
        <p14:creationId xmlns:p14="http://schemas.microsoft.com/office/powerpoint/2010/main" val="2436419115"/>
      </p:ext>
    </p:extLst>
  </p:cSld>
  <p:clrMapOvr>
    <a:masterClrMapping/>
  </p:clrMapOvr>
</p:sld>
</file>

<file path=ppt/theme/theme1.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bfb35f7f-a15f-409a-a3f6-b224a893bd9e}" enabled="0" method="" siteId="{bfb35f7f-a15f-409a-a3f6-b224a893bd9e}" removed="1"/>
</clbl:labelList>
</file>

<file path=docProps/app.xml><?xml version="1.0" encoding="utf-8"?>
<Properties xmlns="http://schemas.openxmlformats.org/officeDocument/2006/extended-properties" xmlns:vt="http://schemas.openxmlformats.org/officeDocument/2006/docPropsVTypes">
  <TotalTime>7452</TotalTime>
  <Words>1670</Words>
  <Application>Microsoft Office PowerPoint</Application>
  <PresentationFormat>A4 210 x 297 mm</PresentationFormat>
  <Paragraphs>252</Paragraphs>
  <Slides>12</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BIZ UDPゴシック</vt:lpstr>
      <vt:lpstr>MS Gothic</vt:lpstr>
      <vt:lpstr>Arial</vt:lpstr>
      <vt:lpstr>Calibri</vt:lpstr>
      <vt:lpstr>Office テーマ</vt:lpstr>
      <vt:lpstr>PowerPoint プレゼンテーション</vt:lpstr>
      <vt:lpstr>（１）チーム情報</vt:lpstr>
      <vt:lpstr>①構成</vt:lpstr>
      <vt:lpstr>①構成</vt:lpstr>
      <vt:lpstr>（３）－２　ロボット１の詳細図（三面図）　</vt:lpstr>
      <vt:lpstr>（４）ー１　ロボット２のスペック</vt:lpstr>
      <vt:lpstr>（４）－２　ロボット２の詳細図（三面図）　</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春日 貴志_長野</dc:creator>
  <cp:lastModifiedBy>仲村　幸子</cp:lastModifiedBy>
  <cp:revision>34</cp:revision>
  <dcterms:created xsi:type="dcterms:W3CDTF">2019-11-17T08:11:33Z</dcterms:created>
  <dcterms:modified xsi:type="dcterms:W3CDTF">2024-07-12T05:10:41Z</dcterms:modified>
</cp:coreProperties>
</file>