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0274E-64AA-8A3D-1E4D-18C04800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8F81DC-48B2-9C95-90CB-22B3B491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3D9AF3-8082-DB51-EFB4-1F1CB9A0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76ACAD-DBB7-6712-3DE6-BEEEF863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88577-4CCC-27C5-6770-4FD37880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5C696-5DD5-5A56-07B2-5D8496B4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F9B5F3-DCBE-24DE-0EE5-83470652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5D221-7D9C-A7C2-4BEB-35EACA49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D0BE7-0308-94B6-4FCA-8A3AEA61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8E7FC-1625-DC40-AD73-D4CE3EEE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87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8D357D-5278-4FBE-9CAC-45DB12DAA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F94077-AAF1-DEDC-1BA0-077389737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FAD7F-6FF6-FACE-AF81-87625E9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D7B69-7282-04BE-1F01-70824F14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9B3954-36FA-2899-6F04-DF05AEFA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45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8DFAF-8BA3-2AA9-68B0-C44BE179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5D0FB-A957-868D-DC53-649ECE96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51194-9372-D4E6-39B8-5C9306C2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12DBE9-AF63-75F1-4507-CA641858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A9A03-A0CB-D588-9DDA-A6AAD646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6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3EA42-7F4B-FADC-61A8-47528F2D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329291-A7D7-AF73-367B-84D427ED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B93507-B838-DD66-8EA8-695D69CA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52FDA-92BB-C720-7CB0-7B1949C3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98D52-EB39-3426-0B67-BF19FBDC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24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A45B1-F581-8BCF-4E6D-1DCEE628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2C112B-E0A8-D590-1C49-36929F6C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0E7A70-2B1B-A1AA-E760-FCE2C6E3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56F82-CAAD-44FA-EE8D-7482A349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8081F9-808F-B7D2-CBF5-10E0014F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6D69F3-832E-BB4A-0ABA-9D3C2135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0DDF4-3F3B-1564-DBAF-E3C19732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48B2D-FE30-12FD-1D7C-CA447A5C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C0F5E1-4150-32C6-E930-B49B4B885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852DDD-641F-D7B4-0E65-69089DEDC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499CC4-C93C-9071-DB42-F6DF747A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665B0F-052F-E3A6-F2C3-3B5D9C05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88903A-F4F2-9593-211F-3CDC983C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69579C-91AF-5894-0110-49576D81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91AF1-0199-4D8F-0302-F59144C9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094D95-B732-EBD7-4848-61C402CA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DA1F0D-580C-DDF1-B688-8F7C9E1F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74EE6F-BD9F-1BE5-8709-EBC9A6C9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65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468194-B7BE-8662-0F91-F7C53C51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99673-9A33-EBDE-335F-A5B79BF8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BD4374-DC21-4C88-E17F-7E53D95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47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F1024-E51E-A693-A392-50D9C826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8EA07D-A54B-BD25-D6D8-28324299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6CA82B-8328-DAE8-54F8-F20B30A11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8DD5EA-2BD0-F114-34A3-76717B34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546725-9A32-0FC3-97AB-97C13B41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9D36F0-2E59-B8D3-DAC5-22B72D2D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613AE-25B3-A5D3-08C6-384B2E5A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4764D9-95EE-8155-3FE4-AC2956DD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3ACFE0-26C7-949D-BE24-C59F904D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A9917-F4B5-33DE-718C-C38EE320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074E2C-8F01-B577-3A37-8C128C6F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D69FF3-E42C-4A07-3F2B-478168C1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5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7FD9A8E-5CD0-DA97-0A41-EFE73806AAC6}"/>
              </a:ext>
            </a:extLst>
          </p:cNvPr>
          <p:cNvCxnSpPr/>
          <p:nvPr userDrawn="1"/>
        </p:nvCxnSpPr>
        <p:spPr>
          <a:xfrm>
            <a:off x="11229010" y="0"/>
            <a:ext cx="0" cy="6858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0EDF39-0AD1-D027-C909-25C18A23215B}"/>
              </a:ext>
            </a:extLst>
          </p:cNvPr>
          <p:cNvSpPr/>
          <p:nvPr userDrawn="1"/>
        </p:nvSpPr>
        <p:spPr>
          <a:xfrm>
            <a:off x="11326546" y="0"/>
            <a:ext cx="8382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10B0C-AC23-E320-2D53-B97088D0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4" y="365125"/>
            <a:ext cx="10956636" cy="81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3FC672-A08C-D444-B9E2-1C751E1A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164" y="1394696"/>
            <a:ext cx="10956636" cy="478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30791-C78B-F269-A368-BD789ABC7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4E7CC-F1A7-4EA0-A3E3-E9FF27A6568D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A7526-B755-2276-E56A-DDAA865E0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D28A58-B928-3AA1-0351-DABEACA8B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2FBD9-B418-4D31-8E2D-D1DB21090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6E535CD-91A1-D257-4816-7B3ADC2B9F9E}"/>
              </a:ext>
            </a:extLst>
          </p:cNvPr>
          <p:cNvCxnSpPr>
            <a:cxnSpLocks/>
          </p:cNvCxnSpPr>
          <p:nvPr userDrawn="1"/>
        </p:nvCxnSpPr>
        <p:spPr>
          <a:xfrm>
            <a:off x="424774" y="1178358"/>
            <a:ext cx="1068657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1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A5863DF-3267-C0D7-48A0-9FAB6C89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鶴パルト　ロボット</a:t>
            </a:r>
            <a:r>
              <a:rPr lang="en-US" altLang="ja-JP" dirty="0"/>
              <a:t>2</a:t>
            </a:r>
            <a:r>
              <a:rPr lang="ja-JP" altLang="en-US" dirty="0"/>
              <a:t>定義確認動画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345BE0AC-C0F5-CF62-4E53-C7EFBA614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1281" y="2974259"/>
            <a:ext cx="5622636" cy="142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ロボット名：鶴パルト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満たす定義：</a:t>
            </a:r>
            <a:br>
              <a:rPr lang="en-US" altLang="ja-JP" sz="2000" dirty="0"/>
            </a:br>
            <a:r>
              <a:rPr lang="ja-JP" altLang="ja-JP" sz="2000" kern="100" dirty="0">
                <a:effectLst/>
                <a:cs typeface="Times New Roman" panose="02020603050405020304" pitchFamily="18" charset="0"/>
              </a:rPr>
              <a:t>ボールを投げる、蹴るなどして直接エリアＡまで届ける機能を有する。</a:t>
            </a:r>
          </a:p>
        </p:txBody>
      </p:sp>
      <p:pic>
        <p:nvPicPr>
          <p:cNvPr id="12" name="コンテンツ プレースホルダー 11" descr="テーブル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623574CF-20E9-1206-1DB4-AED500340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9" b="22971"/>
          <a:stretch/>
        </p:blipFill>
        <p:spPr>
          <a:xfrm>
            <a:off x="479325" y="1494502"/>
            <a:ext cx="4697361" cy="5083220"/>
          </a:xfrm>
        </p:spPr>
      </p:pic>
    </p:spTree>
    <p:extLst>
      <p:ext uri="{BB962C8B-B14F-4D97-AF65-F5344CB8AC3E}">
        <p14:creationId xmlns:p14="http://schemas.microsoft.com/office/powerpoint/2010/main" val="343002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_20240821_102128">
            <a:hlinkClick r:id="" action="ppaction://media"/>
            <a:extLst>
              <a:ext uri="{FF2B5EF4-FFF2-40B4-BE49-F238E27FC236}">
                <a16:creationId xmlns:a16="http://schemas.microsoft.com/office/drawing/2014/main" id="{706BC823-86F2-CB8E-284F-053B84C517D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0931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9A779E-688E-A60D-D516-E64003CA5898}"/>
              </a:ext>
            </a:extLst>
          </p:cNvPr>
          <p:cNvSpPr txBox="1"/>
          <p:nvPr/>
        </p:nvSpPr>
        <p:spPr>
          <a:xfrm>
            <a:off x="3755924" y="3893574"/>
            <a:ext cx="144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エリア</a:t>
            </a:r>
            <a:r>
              <a:rPr kumimoji="1"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4EBCAE-3D75-A7CB-628D-629459920C98}"/>
              </a:ext>
            </a:extLst>
          </p:cNvPr>
          <p:cNvSpPr txBox="1"/>
          <p:nvPr/>
        </p:nvSpPr>
        <p:spPr>
          <a:xfrm>
            <a:off x="4134466" y="2856271"/>
            <a:ext cx="144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エリア</a:t>
            </a:r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96B30D-6515-989A-9626-B609F32728FD}"/>
              </a:ext>
            </a:extLst>
          </p:cNvPr>
          <p:cNvSpPr txBox="1"/>
          <p:nvPr/>
        </p:nvSpPr>
        <p:spPr>
          <a:xfrm>
            <a:off x="3411795" y="6174207"/>
            <a:ext cx="144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エリア</a:t>
            </a:r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75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7"/>
    </mc:Choice>
    <mc:Fallback>
      <p:transition spd="slow" advTm="1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ワイド画面</PresentationFormat>
  <Paragraphs>6</Paragraphs>
  <Slides>2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Arial</vt:lpstr>
      <vt:lpstr>Times New Roman</vt:lpstr>
      <vt:lpstr>Office テーマ</vt:lpstr>
      <vt:lpstr>鶴パルト　ロボット2定義確認動画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穂貴 川﨑</dc:creator>
  <cp:lastModifiedBy>穂貴 川﨑</cp:lastModifiedBy>
  <cp:revision>1</cp:revision>
  <dcterms:created xsi:type="dcterms:W3CDTF">2024-08-21T12:09:57Z</dcterms:created>
  <dcterms:modified xsi:type="dcterms:W3CDTF">2024-08-21T12:22:56Z</dcterms:modified>
</cp:coreProperties>
</file>