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UEekeQK0LFW9TFrXktnfh0kr+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AA60B-A769-4728-BBD0-05DBF97ABF93}" v="489" dt="2024-06-14T07:57:55.250"/>
  </p1510:revLst>
</p1510:revInfo>
</file>

<file path=ppt/tableStyles.xml><?xml version="1.0" encoding="utf-8"?>
<a:tblStyleLst xmlns:a="http://schemas.openxmlformats.org/drawingml/2006/main" def="{849DE5FC-D73B-4EBC-8A1B-07B2455009F4}">
  <a:tblStyle styleId="{849DE5FC-D73B-4EBC-8A1B-07B2455009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C411402-2727-4F30-BA21-1AD1070A9DC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6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2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穂貴 川﨑" userId="a3a038248da16dab" providerId="LiveId" clId="{B3DAA60B-A769-4728-BBD0-05DBF97ABF93}"/>
    <pc:docChg chg="custSel delSld modSld">
      <pc:chgData name="穂貴 川﨑" userId="a3a038248da16dab" providerId="LiveId" clId="{B3DAA60B-A769-4728-BBD0-05DBF97ABF93}" dt="2024-06-14T07:58:47.082" v="3618" actId="14100"/>
      <pc:docMkLst>
        <pc:docMk/>
      </pc:docMkLst>
      <pc:sldChg chg="del">
        <pc:chgData name="穂貴 川﨑" userId="a3a038248da16dab" providerId="LiveId" clId="{B3DAA60B-A769-4728-BBD0-05DBF97ABF93}" dt="2024-06-14T07:55:26.007" v="3607" actId="47"/>
        <pc:sldMkLst>
          <pc:docMk/>
          <pc:sldMk cId="0" sldId="256"/>
        </pc:sldMkLst>
      </pc:sldChg>
      <pc:sldChg chg="del">
        <pc:chgData name="穂貴 川﨑" userId="a3a038248da16dab" providerId="LiveId" clId="{B3DAA60B-A769-4728-BBD0-05DBF97ABF93}" dt="2024-06-14T07:55:24.986" v="3606" actId="47"/>
        <pc:sldMkLst>
          <pc:docMk/>
          <pc:sldMk cId="0" sldId="258"/>
        </pc:sldMkLst>
      </pc:sldChg>
      <pc:sldChg chg="addSp delSp modSp mod">
        <pc:chgData name="穂貴 川﨑" userId="a3a038248da16dab" providerId="LiveId" clId="{B3DAA60B-A769-4728-BBD0-05DBF97ABF93}" dt="2024-06-14T07:58:47.082" v="3618" actId="14100"/>
        <pc:sldMkLst>
          <pc:docMk/>
          <pc:sldMk cId="3813260501" sldId="259"/>
        </pc:sldMkLst>
        <pc:spChg chg="mod">
          <ac:chgData name="穂貴 川﨑" userId="a3a038248da16dab" providerId="LiveId" clId="{B3DAA60B-A769-4728-BBD0-05DBF97ABF93}" dt="2024-06-13T13:13:09.632" v="105"/>
          <ac:spMkLst>
            <pc:docMk/>
            <pc:sldMk cId="3813260501" sldId="259"/>
            <ac:spMk id="6" creationId="{DE7946E1-A36E-02A6-5424-88A5CE3DFF2A}"/>
          </ac:spMkLst>
        </pc:spChg>
        <pc:graphicFrameChg chg="mod modGraphic">
          <ac:chgData name="穂貴 川﨑" userId="a3a038248da16dab" providerId="LiveId" clId="{B3DAA60B-A769-4728-BBD0-05DBF97ABF93}" dt="2024-06-13T13:13:00.085" v="96"/>
          <ac:graphicFrameMkLst>
            <pc:docMk/>
            <pc:sldMk cId="3813260501" sldId="259"/>
            <ac:graphicFrameMk id="11" creationId="{7C68CD9B-CBF6-07BD-6F0B-546F8494344B}"/>
          </ac:graphicFrameMkLst>
        </pc:graphicFrameChg>
        <pc:graphicFrameChg chg="mod modGraphic">
          <ac:chgData name="穂貴 川﨑" userId="a3a038248da16dab" providerId="LiveId" clId="{B3DAA60B-A769-4728-BBD0-05DBF97ABF93}" dt="2024-06-13T13:42:50.054" v="2476"/>
          <ac:graphicFrameMkLst>
            <pc:docMk/>
            <pc:sldMk cId="3813260501" sldId="259"/>
            <ac:graphicFrameMk id="12" creationId="{E84BEA8A-0E87-E689-D7F0-37C89CBED878}"/>
          </ac:graphicFrameMkLst>
        </pc:graphicFrameChg>
        <pc:picChg chg="add del mod modCrop">
          <ac:chgData name="穂貴 川﨑" userId="a3a038248da16dab" providerId="LiveId" clId="{B3DAA60B-A769-4728-BBD0-05DBF97ABF93}" dt="2024-06-14T07:54:32.974" v="3601" actId="21"/>
          <ac:picMkLst>
            <pc:docMk/>
            <pc:sldMk cId="3813260501" sldId="259"/>
            <ac:picMk id="4" creationId="{D2464F94-7644-BF78-5951-F712271E9AD7}"/>
          </ac:picMkLst>
        </pc:picChg>
        <pc:picChg chg="add mod">
          <ac:chgData name="穂貴 川﨑" userId="a3a038248da16dab" providerId="LiveId" clId="{B3DAA60B-A769-4728-BBD0-05DBF97ABF93}" dt="2024-06-14T07:58:47.082" v="3618" actId="14100"/>
          <ac:picMkLst>
            <pc:docMk/>
            <pc:sldMk cId="3813260501" sldId="259"/>
            <ac:picMk id="5" creationId="{D2464F94-7644-BF78-5951-F712271E9AD7}"/>
          </ac:picMkLst>
        </pc:picChg>
        <pc:picChg chg="add mod">
          <ac:chgData name="穂貴 川﨑" userId="a3a038248da16dab" providerId="LiveId" clId="{B3DAA60B-A769-4728-BBD0-05DBF97ABF93}" dt="2024-06-14T07:58:36.315" v="3616" actId="1076"/>
          <ac:picMkLst>
            <pc:docMk/>
            <pc:sldMk cId="3813260501" sldId="259"/>
            <ac:picMk id="8" creationId="{17EBF8BF-85F7-DB0F-FB92-DBC7525598AC}"/>
          </ac:picMkLst>
        </pc:picChg>
      </pc:sldChg>
      <pc:sldChg chg="modSp mod">
        <pc:chgData name="穂貴 川﨑" userId="a3a038248da16dab" providerId="LiveId" clId="{B3DAA60B-A769-4728-BBD0-05DBF97ABF93}" dt="2024-06-13T13:56:15.773" v="3591"/>
        <pc:sldMkLst>
          <pc:docMk/>
          <pc:sldMk cId="1103113048" sldId="260"/>
        </pc:sldMkLst>
        <pc:graphicFrameChg chg="mod modGraphic">
          <ac:chgData name="穂貴 川﨑" userId="a3a038248da16dab" providerId="LiveId" clId="{B3DAA60B-A769-4728-BBD0-05DBF97ABF93}" dt="2024-06-13T13:56:15.773" v="3591"/>
          <ac:graphicFrameMkLst>
            <pc:docMk/>
            <pc:sldMk cId="1103113048" sldId="260"/>
            <ac:graphicFrameMk id="12" creationId="{E84BEA8A-0E87-E689-D7F0-37C89CBED878}"/>
          </ac:graphicFrameMkLst>
        </pc:graphicFrameChg>
      </pc:sldChg>
      <pc:sldMasterChg chg="delSldLayout">
        <pc:chgData name="穂貴 川﨑" userId="a3a038248da16dab" providerId="LiveId" clId="{B3DAA60B-A769-4728-BBD0-05DBF97ABF93}" dt="2024-06-14T07:55:26.007" v="3607" actId="47"/>
        <pc:sldMasterMkLst>
          <pc:docMk/>
          <pc:sldMasterMk cId="0" sldId="2147483648"/>
        </pc:sldMasterMkLst>
        <pc:sldLayoutChg chg="del">
          <pc:chgData name="穂貴 川﨑" userId="a3a038248da16dab" providerId="LiveId" clId="{B3DAA60B-A769-4728-BBD0-05DBF97ABF93}" dt="2024-06-14T07:55:26.007" v="3607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42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64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64287" y="7525"/>
            <a:ext cx="6407454" cy="43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25272" y="1590795"/>
            <a:ext cx="6407454" cy="734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1449697" y="3985465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-1550678" y="2549569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15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>
                <a:solidFill>
                  <a:schemeClr val="dk1"/>
                </a:solidFill>
              </a:defRPr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85">
                <a:solidFill>
                  <a:srgbClr val="888888"/>
                </a:solidFill>
              </a:defRPr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46">
                <a:solidFill>
                  <a:srgbClr val="888888"/>
                </a:solidFill>
              </a:defRPr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472382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98935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215"/>
            </a:lvl1pPr>
            <a:lvl2pPr marL="633039" lvl="1" indent="-281351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938"/>
            </a:lvl2pPr>
            <a:lvl3pPr marL="949559" lvl="2" indent="-263766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62"/>
            </a:lvl3pPr>
            <a:lvl4pPr marL="1266078" lvl="3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4pPr>
            <a:lvl5pPr marL="1582598" lvl="4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5pPr>
            <a:lvl6pPr marL="1899117" lvl="5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6pPr>
            <a:lvl7pPr marL="2215637" lvl="6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7pPr>
            <a:lvl8pPr marL="2532156" lvl="7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8pPr>
            <a:lvl9pPr marL="2848676" lvl="8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2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286368" y="2822136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13A-3236-C23A-FD66-78D19CDD9C64}"/>
              </a:ext>
            </a:extLst>
          </p:cNvPr>
          <p:cNvSpPr txBox="1">
            <a:spLocks/>
          </p:cNvSpPr>
          <p:nvPr/>
        </p:nvSpPr>
        <p:spPr>
          <a:xfrm>
            <a:off x="0" y="112773"/>
            <a:ext cx="4966636" cy="3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高専ロボコン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安全対策チェックシート①</a:t>
            </a: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DE7946E1-A36E-02A6-5424-88A5CE3DFF2A}"/>
              </a:ext>
            </a:extLst>
          </p:cNvPr>
          <p:cNvSpPr txBox="1">
            <a:spLocks/>
          </p:cNvSpPr>
          <p:nvPr/>
        </p:nvSpPr>
        <p:spPr>
          <a:xfrm>
            <a:off x="5101639" y="29934"/>
            <a:ext cx="1756361" cy="48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記入日　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C68CD9B-CBF6-07BD-6F0B-546F84943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37567"/>
              </p:ext>
            </p:extLst>
          </p:nvPr>
        </p:nvGraphicFramePr>
        <p:xfrm>
          <a:off x="128611" y="527257"/>
          <a:ext cx="6600778" cy="77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64">
                  <a:extLst>
                    <a:ext uri="{9D8B030D-6E8A-4147-A177-3AD203B41FA5}">
                      <a16:colId xmlns:a16="http://schemas.microsoft.com/office/drawing/2014/main" val="651445895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26633117"/>
                    </a:ext>
                  </a:extLst>
                </a:gridCol>
                <a:gridCol w="1181314">
                  <a:extLst>
                    <a:ext uri="{9D8B030D-6E8A-4147-A177-3AD203B41FA5}">
                      <a16:colId xmlns:a16="http://schemas.microsoft.com/office/drawing/2014/main" val="473934280"/>
                    </a:ext>
                  </a:extLst>
                </a:gridCol>
                <a:gridCol w="2119075">
                  <a:extLst>
                    <a:ext uri="{9D8B030D-6E8A-4147-A177-3AD203B41FA5}">
                      <a16:colId xmlns:a16="http://schemas.microsoft.com/office/drawing/2014/main" val="1607814707"/>
                    </a:ext>
                  </a:extLst>
                </a:gridCol>
              </a:tblGrid>
              <a:tr h="3374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高専チーム名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舞鶴高専</a:t>
                      </a:r>
                      <a:r>
                        <a:rPr kumimoji="1" lang="en-US" altLang="ja-JP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</a:t>
                      </a:r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安全管理責任者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（学生）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川﨑穂貴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安全対策確認者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指導教員）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古殿幸大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学科・学年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電子制御工学科 </a:t>
                      </a:r>
                      <a:r>
                        <a:rPr kumimoji="1" lang="en-US" altLang="ja-JP" sz="1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574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16447"/>
              </p:ext>
            </p:extLst>
          </p:nvPr>
        </p:nvGraphicFramePr>
        <p:xfrm>
          <a:off x="85059" y="1398181"/>
          <a:ext cx="6687881" cy="82721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74450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事前準備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緊急連絡表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ケガや急病などの緊急に連絡を取らなければならない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チャート式にすることで何をすれば良いか、誰に連絡が必要かがすぐにわかるように記入する！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826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加工作業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ボール盤、旋盤、フライス盤の使用方法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ドリルに巻き込まれ指などをケガする、バリが飛んでき失明する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アルミフレームなどをバイスで固定する、安全眼鏡をかける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加工作業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材の切り出し作業、バリ取り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ノコギリなどで切り出し時、周りの人にぶつかる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バリで指を切る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周囲を確認後切り出し作業を行う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放っておかず、手当を行う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機構実験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機構の暴走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機構に巻き込まれ怪我をする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停止用のプログラムの実装の徹底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主電源をいつでも切れるようにする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機構実験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発射物の行方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発射機構などの調整中、発射物が人の方向へ飛んでくる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確実に発射物が飛んでこない場所を確認しその位置で作業を行う、また実験をしていることを周りに周知する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組立作業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組立スペースの確保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ロボットによって通路がふさがり、ロボット接触することで擦り傷、転倒などが起きる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決められた作業スペースで組み立てを行う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電源、エネルギー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バッテリーの管理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普段使用しない、リチウムイオン電池の管理不足で、火事が起きる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保管場所、使用方法、充電方法を確認し管理する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配線が正しくされているか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配線ミスにより、発火の原因になる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注意深く配線を行い、電源を入れる前に再度確認する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飛ばされた衝撃の考慮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飛ばされた衝撃で気づかない箇所が破損し、事故の原因になる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あらかじめ壊れやすい箇所を想定して起き、その部分を中心に逐次ロボットの状態を確認する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</a:tbl>
          </a:graphicData>
        </a:graphic>
      </p:graphicFrame>
      <p:pic>
        <p:nvPicPr>
          <p:cNvPr id="5" name="図 4" descr="ドアに貼られたポスター&#10;&#10;中程度の精度で自動的に生成された説明">
            <a:extLst>
              <a:ext uri="{FF2B5EF4-FFF2-40B4-BE49-F238E27FC236}">
                <a16:creationId xmlns:a16="http://schemas.microsoft.com/office/drawing/2014/main" id="{D2464F94-7644-BF78-5951-F712271E9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27504" r="23999"/>
          <a:stretch/>
        </p:blipFill>
        <p:spPr>
          <a:xfrm>
            <a:off x="5005119" y="1822191"/>
            <a:ext cx="852121" cy="586228"/>
          </a:xfrm>
          <a:prstGeom prst="rect">
            <a:avLst/>
          </a:prstGeom>
        </p:spPr>
      </p:pic>
      <p:pic>
        <p:nvPicPr>
          <p:cNvPr id="8" name="図 7" descr="文字の書かれた紙&#10;&#10;自動的に生成された説明">
            <a:extLst>
              <a:ext uri="{FF2B5EF4-FFF2-40B4-BE49-F238E27FC236}">
                <a16:creationId xmlns:a16="http://schemas.microsoft.com/office/drawing/2014/main" id="{17EBF8BF-85F7-DB0F-FB92-DBC752559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344" y="2113339"/>
            <a:ext cx="600949" cy="4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32961"/>
              </p:ext>
            </p:extLst>
          </p:nvPr>
        </p:nvGraphicFramePr>
        <p:xfrm>
          <a:off x="85059" y="106325"/>
          <a:ext cx="6687881" cy="92926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自動ロボットの暴走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自動ロボットの暴走による、人身事故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遠隔非常停止の実装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周囲へロボットを動かすことを周知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練習時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発射物の周囲への影響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飛ばされたボールやロボットが人に当たり、怪我をする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周囲の安全を確認を事前に行う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周囲の人間への周知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ロボット運搬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安全にロボットを運べる状況か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ロボットを運んでいる最中に躓くなどをする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必ず複数人でロボットを運ぶ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台車を製作し安全にロボットを運べるようにする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片付け作業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時間通りに活動を終われるか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時間に追われて、撤収作業を行うことで事故が起こる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活動時間を念頭に作業行い、余裕をもって撤収する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4776946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622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1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E5CB81A6BC2B741B8ADF1AD824C5FF6" ma:contentTypeVersion="15" ma:contentTypeDescription="新しいドキュメントを作成します。" ma:contentTypeScope="" ma:versionID="3c91c7e581022b2c7d51e2fa71f0c654">
  <xsd:schema xmlns:xsd="http://www.w3.org/2001/XMLSchema" xmlns:xs="http://www.w3.org/2001/XMLSchema" xmlns:p="http://schemas.microsoft.com/office/2006/metadata/properties" xmlns:ns2="24cffd9c-25cb-44ae-b685-9064b5d07c60" xmlns:ns3="d9858d3e-d0ee-4ed3-9411-df7d49181f5a" targetNamespace="http://schemas.microsoft.com/office/2006/metadata/properties" ma:root="true" ma:fieldsID="457118121593135fd7b1fa87d8f3bfcb" ns2:_="" ns3:_="">
    <xsd:import namespace="24cffd9c-25cb-44ae-b685-9064b5d07c60"/>
    <xsd:import namespace="d9858d3e-d0ee-4ed3-9411-df7d49181f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ffd9c-25cb-44ae-b685-9064b5d07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8d3e-d0ee-4ed3-9411-df7d49181f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0421c56-16d9-4bac-9943-45338f4d1a49}" ma:internalName="TaxCatchAll" ma:showField="CatchAllData" ma:web="d9858d3e-d0ee-4ed3-9411-df7d49181f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858d3e-d0ee-4ed3-9411-df7d49181f5a" xsi:nil="true"/>
    <lcf76f155ced4ddcb4097134ff3c332f xmlns="24cffd9c-25cb-44ae-b685-9064b5d07c6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B183D6-6E64-43AF-B56E-C312D441C0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BE166-2E1F-4240-BA16-B15A1A29E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cffd9c-25cb-44ae-b685-9064b5d07c60"/>
    <ds:schemaRef ds:uri="d9858d3e-d0ee-4ed3-9411-df7d49181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99D3B9-753A-49AF-A835-D23EB89284D6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24cffd9c-25cb-44ae-b685-9064b5d07c60"/>
    <ds:schemaRef ds:uri="http://schemas.microsoft.com/office/2006/metadata/properties"/>
    <ds:schemaRef ds:uri="http://schemas.openxmlformats.org/package/2006/metadata/core-properties"/>
    <ds:schemaRef ds:uri="d9858d3e-d0ee-4ed3-9411-df7d49181f5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555</Words>
  <Application>Microsoft Office PowerPoint</Application>
  <PresentationFormat>A4 210 x 297 mm</PresentationFormat>
  <Paragraphs>109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BIZ UDPゴシック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 fumiya</dc:creator>
  <cp:lastModifiedBy>穂貴 川﨑</cp:lastModifiedBy>
  <cp:revision>17</cp:revision>
  <cp:lastPrinted>2024-06-14T07:56:15Z</cp:lastPrinted>
  <dcterms:created xsi:type="dcterms:W3CDTF">2019-11-17T08:11:33Z</dcterms:created>
  <dcterms:modified xsi:type="dcterms:W3CDTF">2024-08-21T11:43:15Z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0x0101008E5CB81A6BC2B741B8ADF1AD824C5FF6</vt:lpwstr>
  </property>
</Properties>
</file>