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3"/>
  </p:notesMasterIdLst>
  <p:sldIdLst>
    <p:sldId id="256" r:id="rId5"/>
    <p:sldId id="270" r:id="rId6"/>
    <p:sldId id="276" r:id="rId7"/>
    <p:sldId id="258" r:id="rId8"/>
    <p:sldId id="260" r:id="rId9"/>
    <p:sldId id="278" r:id="rId10"/>
    <p:sldId id="274" r:id="rId11"/>
    <p:sldId id="279" r:id="rId12"/>
    <p:sldId id="273" r:id="rId13"/>
    <p:sldId id="284" r:id="rId14"/>
    <p:sldId id="272" r:id="rId15"/>
    <p:sldId id="285" r:id="rId16"/>
    <p:sldId id="280" r:id="rId17"/>
    <p:sldId id="275" r:id="rId18"/>
    <p:sldId id="286" r:id="rId19"/>
    <p:sldId id="277" r:id="rId20"/>
    <p:sldId id="265" r:id="rId21"/>
    <p:sldId id="268" r:id="rId22"/>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UEekeQK0LFW9TFrXktnfh0kr+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38AD6-348E-4C0C-BC4E-9D13A079C656}" v="242" dt="2024-06-15T11:38:46.317"/>
  </p1510:revLst>
</p1510:revInfo>
</file>

<file path=ppt/tableStyles.xml><?xml version="1.0" encoding="utf-8"?>
<a:tblStyleLst xmlns:a="http://schemas.openxmlformats.org/drawingml/2006/main" def="{849DE5FC-D73B-4EBC-8A1B-07B2455009F4}">
  <a:tblStyle styleId="{849DE5FC-D73B-4EBC-8A1B-07B2455009F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EC411402-2727-4F30-BA21-1AD1070A9DC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5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拓真 金子" userId="a8796662ad04af9c" providerId="LiveId" clId="{4D893E61-BC4C-4C3E-A49A-DDA0B3EDA92A}"/>
    <pc:docChg chg="undo custSel addSld delSld modSld">
      <pc:chgData name="拓真 金子" userId="a8796662ad04af9c" providerId="LiveId" clId="{4D893E61-BC4C-4C3E-A49A-DDA0B3EDA92A}" dt="2024-06-14T06:51:05.723" v="3080" actId="1076"/>
      <pc:docMkLst>
        <pc:docMk/>
      </pc:docMkLst>
      <pc:sldChg chg="modSp mod">
        <pc:chgData name="拓真 金子" userId="a8796662ad04af9c" providerId="LiveId" clId="{4D893E61-BC4C-4C3E-A49A-DDA0B3EDA92A}" dt="2024-06-14T06:49:57.746" v="3075" actId="21"/>
        <pc:sldMkLst>
          <pc:docMk/>
          <pc:sldMk cId="0" sldId="258"/>
        </pc:sldMkLst>
        <pc:graphicFrameChg chg="modGraphic">
          <ac:chgData name="拓真 金子" userId="a8796662ad04af9c" providerId="LiveId" clId="{4D893E61-BC4C-4C3E-A49A-DDA0B3EDA92A}" dt="2024-06-13T22:37:51.948" v="405" actId="20577"/>
          <ac:graphicFrameMkLst>
            <pc:docMk/>
            <pc:sldMk cId="0" sldId="258"/>
            <ac:graphicFrameMk id="12" creationId="{00000000-0000-0000-0000-000000000000}"/>
          </ac:graphicFrameMkLst>
        </pc:graphicFrameChg>
        <pc:graphicFrameChg chg="mod modGraphic">
          <ac:chgData name="拓真 金子" userId="a8796662ad04af9c" providerId="LiveId" clId="{4D893E61-BC4C-4C3E-A49A-DDA0B3EDA92A}" dt="2024-06-14T06:49:57.746" v="3075" actId="21"/>
          <ac:graphicFrameMkLst>
            <pc:docMk/>
            <pc:sldMk cId="0" sldId="258"/>
            <ac:graphicFrameMk id="109" creationId="{00000000-0000-0000-0000-000000000000}"/>
          </ac:graphicFrameMkLst>
        </pc:graphicFrameChg>
      </pc:sldChg>
      <pc:sldChg chg="modSp mod">
        <pc:chgData name="拓真 金子" userId="a8796662ad04af9c" providerId="LiveId" clId="{4D893E61-BC4C-4C3E-A49A-DDA0B3EDA92A}" dt="2024-06-14T06:49:38.652" v="3074" actId="20577"/>
        <pc:sldMkLst>
          <pc:docMk/>
          <pc:sldMk cId="0" sldId="260"/>
        </pc:sldMkLst>
        <pc:graphicFrameChg chg="modGraphic">
          <ac:chgData name="拓真 金子" userId="a8796662ad04af9c" providerId="LiveId" clId="{4D893E61-BC4C-4C3E-A49A-DDA0B3EDA92A}" dt="2024-06-14T06:49:38.652" v="3074" actId="20577"/>
          <ac:graphicFrameMkLst>
            <pc:docMk/>
            <pc:sldMk cId="0" sldId="260"/>
            <ac:graphicFrameMk id="2" creationId="{38B0FBA0-326D-43EF-6038-1FB91BC4ED44}"/>
          </ac:graphicFrameMkLst>
        </pc:graphicFrameChg>
      </pc:sldChg>
      <pc:sldChg chg="addSp modSp mod">
        <pc:chgData name="拓真 金子" userId="a8796662ad04af9c" providerId="LiveId" clId="{4D893E61-BC4C-4C3E-A49A-DDA0B3EDA92A}" dt="2024-06-14T06:20:15.144" v="1433"/>
        <pc:sldMkLst>
          <pc:docMk/>
          <pc:sldMk cId="1205874789" sldId="272"/>
        </pc:sldMkLst>
        <pc:spChg chg="mod">
          <ac:chgData name="拓真 金子" userId="a8796662ad04af9c" providerId="LiveId" clId="{4D893E61-BC4C-4C3E-A49A-DDA0B3EDA92A}" dt="2024-06-14T05:47:24.037" v="759" actId="27636"/>
          <ac:spMkLst>
            <pc:docMk/>
            <pc:sldMk cId="1205874789" sldId="272"/>
            <ac:spMk id="2" creationId="{A8A1FDBD-AEE8-0A2A-F874-84B60D6D350F}"/>
          </ac:spMkLst>
        </pc:spChg>
        <pc:spChg chg="mod">
          <ac:chgData name="拓真 金子" userId="a8796662ad04af9c" providerId="LiveId" clId="{4D893E61-BC4C-4C3E-A49A-DDA0B3EDA92A}" dt="2024-06-14T06:20:15.144" v="1433"/>
          <ac:spMkLst>
            <pc:docMk/>
            <pc:sldMk cId="1205874789" sldId="272"/>
            <ac:spMk id="7" creationId="{C3AAF0A7-2454-E96D-9ED7-F3BA3ECA4E5E}"/>
          </ac:spMkLst>
        </pc:spChg>
        <pc:spChg chg="mod">
          <ac:chgData name="拓真 金子" userId="a8796662ad04af9c" providerId="LiveId" clId="{4D893E61-BC4C-4C3E-A49A-DDA0B3EDA92A}" dt="2024-06-14T06:16:24.991" v="1282" actId="1076"/>
          <ac:spMkLst>
            <pc:docMk/>
            <pc:sldMk cId="1205874789" sldId="272"/>
            <ac:spMk id="11" creationId="{4FF19494-B1F4-B4E0-38B5-AF9266907FF8}"/>
          </ac:spMkLst>
        </pc:spChg>
        <pc:spChg chg="mod">
          <ac:chgData name="拓真 金子" userId="a8796662ad04af9c" providerId="LiveId" clId="{4D893E61-BC4C-4C3E-A49A-DDA0B3EDA92A}" dt="2024-06-14T06:20:15.144" v="1433"/>
          <ac:spMkLst>
            <pc:docMk/>
            <pc:sldMk cId="1205874789" sldId="272"/>
            <ac:spMk id="73" creationId="{D30B0EF9-6847-AE66-B534-454809D90E8F}"/>
          </ac:spMkLst>
        </pc:spChg>
        <pc:picChg chg="add mod">
          <ac:chgData name="拓真 金子" userId="a8796662ad04af9c" providerId="LiveId" clId="{4D893E61-BC4C-4C3E-A49A-DDA0B3EDA92A}" dt="2024-06-13T23:40:01.279" v="719" actId="1076"/>
          <ac:picMkLst>
            <pc:docMk/>
            <pc:sldMk cId="1205874789" sldId="272"/>
            <ac:picMk id="5" creationId="{6E4C8532-07E4-5ED1-6100-AF7895C7C6CC}"/>
          </ac:picMkLst>
        </pc:picChg>
        <pc:picChg chg="add">
          <ac:chgData name="拓真 金子" userId="a8796662ad04af9c" providerId="LiveId" clId="{4D893E61-BC4C-4C3E-A49A-DDA0B3EDA92A}" dt="2024-06-13T23:51:06.339" v="728" actId="22"/>
          <ac:picMkLst>
            <pc:docMk/>
            <pc:sldMk cId="1205874789" sldId="272"/>
            <ac:picMk id="7" creationId="{19D2FF26-EDE7-CD00-1F55-D4733E6A0C98}"/>
          </ac:picMkLst>
        </pc:picChg>
        <pc:picChg chg="add mod">
          <ac:chgData name="拓真 金子" userId="a8796662ad04af9c" providerId="LiveId" clId="{4D893E61-BC4C-4C3E-A49A-DDA0B3EDA92A}" dt="2024-06-13T23:40:18.203" v="722" actId="1076"/>
          <ac:picMkLst>
            <pc:docMk/>
            <pc:sldMk cId="1205874789" sldId="272"/>
            <ac:picMk id="8" creationId="{32F7295C-ECF8-212B-08CE-49FE4D1090AA}"/>
          </ac:picMkLst>
        </pc:picChg>
        <pc:picChg chg="add mod">
          <ac:chgData name="拓真 金子" userId="a8796662ad04af9c" providerId="LiveId" clId="{4D893E61-BC4C-4C3E-A49A-DDA0B3EDA92A}" dt="2024-06-13T23:40:35.817" v="725" actId="1076"/>
          <ac:picMkLst>
            <pc:docMk/>
            <pc:sldMk cId="1205874789" sldId="272"/>
            <ac:picMk id="10" creationId="{17CDE6F7-EBAA-25E1-FA97-246D969E3FD9}"/>
          </ac:picMkLst>
        </pc:picChg>
        <pc:picChg chg="add">
          <ac:chgData name="拓真 金子" userId="a8796662ad04af9c" providerId="LiveId" clId="{4D893E61-BC4C-4C3E-A49A-DDA0B3EDA92A}" dt="2024-06-13T23:51:21.873" v="729" actId="22"/>
          <ac:picMkLst>
            <pc:docMk/>
            <pc:sldMk cId="1205874789" sldId="272"/>
            <ac:picMk id="11" creationId="{683B5BC4-D7A8-A1AE-72B1-529FA2E868EF}"/>
          </ac:picMkLst>
        </pc:picChg>
        <pc:picChg chg="add">
          <ac:chgData name="拓真 金子" userId="a8796662ad04af9c" providerId="LiveId" clId="{4D893E61-BC4C-4C3E-A49A-DDA0B3EDA92A}" dt="2024-06-13T23:42:02.532" v="726" actId="22"/>
          <ac:picMkLst>
            <pc:docMk/>
            <pc:sldMk cId="1205874789" sldId="272"/>
            <ac:picMk id="12" creationId="{7C622F86-309A-60FD-AC64-1549183F3ED0}"/>
          </ac:picMkLst>
        </pc:picChg>
        <pc:picChg chg="add">
          <ac:chgData name="拓真 金子" userId="a8796662ad04af9c" providerId="LiveId" clId="{4D893E61-BC4C-4C3E-A49A-DDA0B3EDA92A}" dt="2024-06-13T23:42:15.641" v="727" actId="22"/>
          <ac:picMkLst>
            <pc:docMk/>
            <pc:sldMk cId="1205874789" sldId="272"/>
            <ac:picMk id="14" creationId="{83C253AC-5DD9-B822-C3A8-F1E093D24F77}"/>
          </ac:picMkLst>
        </pc:picChg>
        <pc:picChg chg="add">
          <ac:chgData name="拓真 金子" userId="a8796662ad04af9c" providerId="LiveId" clId="{4D893E61-BC4C-4C3E-A49A-DDA0B3EDA92A}" dt="2024-06-13T23:51:36.137" v="730" actId="22"/>
          <ac:picMkLst>
            <pc:docMk/>
            <pc:sldMk cId="1205874789" sldId="272"/>
            <ac:picMk id="15" creationId="{1FC57EFD-0C6A-0CD7-5008-8160453EC7F3}"/>
          </ac:picMkLst>
        </pc:picChg>
        <pc:picChg chg="add">
          <ac:chgData name="拓真 金子" userId="a8796662ad04af9c" providerId="LiveId" clId="{4D893E61-BC4C-4C3E-A49A-DDA0B3EDA92A}" dt="2024-06-13T23:51:52.309" v="731" actId="22"/>
          <ac:picMkLst>
            <pc:docMk/>
            <pc:sldMk cId="1205874789" sldId="272"/>
            <ac:picMk id="17" creationId="{F632117B-E754-7AFD-7A44-8AE89FFBAE5F}"/>
          </ac:picMkLst>
        </pc:picChg>
        <pc:picChg chg="add">
          <ac:chgData name="拓真 金子" userId="a8796662ad04af9c" providerId="LiveId" clId="{4D893E61-BC4C-4C3E-A49A-DDA0B3EDA92A}" dt="2024-06-13T23:52:07.726" v="732" actId="22"/>
          <ac:picMkLst>
            <pc:docMk/>
            <pc:sldMk cId="1205874789" sldId="272"/>
            <ac:picMk id="19" creationId="{B41D477D-1E75-904E-E9BA-D75334F44C73}"/>
          </ac:picMkLst>
        </pc:picChg>
        <pc:picChg chg="add">
          <ac:chgData name="拓真 金子" userId="a8796662ad04af9c" providerId="LiveId" clId="{4D893E61-BC4C-4C3E-A49A-DDA0B3EDA92A}" dt="2024-06-13T23:52:22.723" v="733" actId="22"/>
          <ac:picMkLst>
            <pc:docMk/>
            <pc:sldMk cId="1205874789" sldId="272"/>
            <ac:picMk id="21" creationId="{CF9B4647-50A4-AC11-138D-AF3543480FAF}"/>
          </ac:picMkLst>
        </pc:picChg>
        <pc:picChg chg="add">
          <ac:chgData name="拓真 金子" userId="a8796662ad04af9c" providerId="LiveId" clId="{4D893E61-BC4C-4C3E-A49A-DDA0B3EDA92A}" dt="2024-06-13T23:52:44.194" v="734" actId="22"/>
          <ac:picMkLst>
            <pc:docMk/>
            <pc:sldMk cId="1205874789" sldId="272"/>
            <ac:picMk id="23" creationId="{C4E674BA-9B7B-508C-58A7-601D1D1A6E4E}"/>
          </ac:picMkLst>
        </pc:picChg>
      </pc:sldChg>
      <pc:sldChg chg="addSp delSp modSp mod">
        <pc:chgData name="拓真 金子" userId="a8796662ad04af9c" providerId="LiveId" clId="{4D893E61-BC4C-4C3E-A49A-DDA0B3EDA92A}" dt="2024-06-13T23:22:07.255" v="535" actId="20577"/>
        <pc:sldMkLst>
          <pc:docMk/>
          <pc:sldMk cId="1186559407" sldId="274"/>
        </pc:sldMkLst>
        <pc:spChg chg="ord">
          <ac:chgData name="拓真 金子" userId="a8796662ad04af9c" providerId="LiveId" clId="{4D893E61-BC4C-4C3E-A49A-DDA0B3EDA92A}" dt="2024-06-13T16:48:18.280" v="285" actId="167"/>
          <ac:spMkLst>
            <pc:docMk/>
            <pc:sldMk cId="1186559407" sldId="274"/>
            <ac:spMk id="2" creationId="{103EB1B8-BFA5-6C1A-60AD-2239E8491B8B}"/>
          </ac:spMkLst>
        </pc:spChg>
        <pc:spChg chg="add mod">
          <ac:chgData name="拓真 金子" userId="a8796662ad04af9c" providerId="LiveId" clId="{4D893E61-BC4C-4C3E-A49A-DDA0B3EDA92A}" dt="2024-06-13T16:39:50.736" v="105" actId="1076"/>
          <ac:spMkLst>
            <pc:docMk/>
            <pc:sldMk cId="1186559407" sldId="274"/>
            <ac:spMk id="10" creationId="{CD3B1418-8E00-1B80-E89A-185255949635}"/>
          </ac:spMkLst>
        </pc:spChg>
        <pc:spChg chg="add mod">
          <ac:chgData name="拓真 金子" userId="a8796662ad04af9c" providerId="LiveId" clId="{4D893E61-BC4C-4C3E-A49A-DDA0B3EDA92A}" dt="2024-06-13T16:40:59.079" v="128" actId="1076"/>
          <ac:spMkLst>
            <pc:docMk/>
            <pc:sldMk cId="1186559407" sldId="274"/>
            <ac:spMk id="23" creationId="{DF318718-B3D1-5EFB-BDFA-FF4F0776938B}"/>
          </ac:spMkLst>
        </pc:spChg>
        <pc:spChg chg="add mod">
          <ac:chgData name="拓真 金子" userId="a8796662ad04af9c" providerId="LiveId" clId="{4D893E61-BC4C-4C3E-A49A-DDA0B3EDA92A}" dt="2024-06-13T16:41:05.833" v="129" actId="571"/>
          <ac:spMkLst>
            <pc:docMk/>
            <pc:sldMk cId="1186559407" sldId="274"/>
            <ac:spMk id="24" creationId="{08F9FD96-2193-351C-B09A-077E256059B5}"/>
          </ac:spMkLst>
        </pc:spChg>
        <pc:spChg chg="add mod">
          <ac:chgData name="拓真 金子" userId="a8796662ad04af9c" providerId="LiveId" clId="{4D893E61-BC4C-4C3E-A49A-DDA0B3EDA92A}" dt="2024-06-13T16:44:54.624" v="216" actId="20577"/>
          <ac:spMkLst>
            <pc:docMk/>
            <pc:sldMk cId="1186559407" sldId="274"/>
            <ac:spMk id="32" creationId="{8077416F-1CB9-4BAC-4798-0EA3E2893F7F}"/>
          </ac:spMkLst>
        </pc:spChg>
        <pc:spChg chg="add mod">
          <ac:chgData name="拓真 金子" userId="a8796662ad04af9c" providerId="LiveId" clId="{4D893E61-BC4C-4C3E-A49A-DDA0B3EDA92A}" dt="2024-06-13T16:48:55.670" v="326" actId="207"/>
          <ac:spMkLst>
            <pc:docMk/>
            <pc:sldMk cId="1186559407" sldId="274"/>
            <ac:spMk id="34" creationId="{97484DA1-AAB4-8E2A-CE8F-321E3D90C3F4}"/>
          </ac:spMkLst>
        </pc:spChg>
        <pc:spChg chg="add mod">
          <ac:chgData name="拓真 金子" userId="a8796662ad04af9c" providerId="LiveId" clId="{4D893E61-BC4C-4C3E-A49A-DDA0B3EDA92A}" dt="2024-06-13T16:46:08.705" v="236" actId="208"/>
          <ac:spMkLst>
            <pc:docMk/>
            <pc:sldMk cId="1186559407" sldId="274"/>
            <ac:spMk id="39" creationId="{6E858416-4E83-4FD3-E769-FD1136F78457}"/>
          </ac:spMkLst>
        </pc:spChg>
        <pc:spChg chg="add mod">
          <ac:chgData name="拓真 金子" userId="a8796662ad04af9c" providerId="LiveId" clId="{4D893E61-BC4C-4C3E-A49A-DDA0B3EDA92A}" dt="2024-06-13T16:48:32.406" v="287" actId="1582"/>
          <ac:spMkLst>
            <pc:docMk/>
            <pc:sldMk cId="1186559407" sldId="274"/>
            <ac:spMk id="40" creationId="{129E265C-7655-F998-E0BE-CE4A83D2803B}"/>
          </ac:spMkLst>
        </pc:spChg>
        <pc:spChg chg="add mod">
          <ac:chgData name="拓真 金子" userId="a8796662ad04af9c" providerId="LiveId" clId="{4D893E61-BC4C-4C3E-A49A-DDA0B3EDA92A}" dt="2024-06-13T16:47:00.354" v="270" actId="207"/>
          <ac:spMkLst>
            <pc:docMk/>
            <pc:sldMk cId="1186559407" sldId="274"/>
            <ac:spMk id="44" creationId="{27D6E7D3-945C-989F-2F99-3DBCA6B01938}"/>
          </ac:spMkLst>
        </pc:spChg>
        <pc:spChg chg="add mod">
          <ac:chgData name="拓真 金子" userId="a8796662ad04af9c" providerId="LiveId" clId="{4D893E61-BC4C-4C3E-A49A-DDA0B3EDA92A}" dt="2024-06-13T16:47:13.357" v="271" actId="571"/>
          <ac:spMkLst>
            <pc:docMk/>
            <pc:sldMk cId="1186559407" sldId="274"/>
            <ac:spMk id="45" creationId="{5E2CFB0C-0CFA-C329-59E3-E22B04CD6360}"/>
          </ac:spMkLst>
        </pc:spChg>
        <pc:spChg chg="add mod">
          <ac:chgData name="拓真 金子" userId="a8796662ad04af9c" providerId="LiveId" clId="{4D893E61-BC4C-4C3E-A49A-DDA0B3EDA92A}" dt="2024-06-13T16:47:18.634" v="272" actId="571"/>
          <ac:spMkLst>
            <pc:docMk/>
            <pc:sldMk cId="1186559407" sldId="274"/>
            <ac:spMk id="46" creationId="{4A241C14-DB14-D6F6-621A-D39454B1361E}"/>
          </ac:spMkLst>
        </pc:spChg>
        <pc:spChg chg="add mod">
          <ac:chgData name="拓真 金子" userId="a8796662ad04af9c" providerId="LiveId" clId="{4D893E61-BC4C-4C3E-A49A-DDA0B3EDA92A}" dt="2024-06-13T16:47:22.179" v="273" actId="571"/>
          <ac:spMkLst>
            <pc:docMk/>
            <pc:sldMk cId="1186559407" sldId="274"/>
            <ac:spMk id="47" creationId="{A0E604C2-530F-CFF7-CA5E-AE66400C2B9F}"/>
          </ac:spMkLst>
        </pc:spChg>
        <pc:spChg chg="add mod ord">
          <ac:chgData name="拓真 金子" userId="a8796662ad04af9c" providerId="LiveId" clId="{4D893E61-BC4C-4C3E-A49A-DDA0B3EDA92A}" dt="2024-06-13T16:47:51.749" v="278" actId="167"/>
          <ac:spMkLst>
            <pc:docMk/>
            <pc:sldMk cId="1186559407" sldId="274"/>
            <ac:spMk id="48" creationId="{C70CA196-05A9-621D-0A4C-A122302F657D}"/>
          </ac:spMkLst>
        </pc:spChg>
        <pc:spChg chg="add mod ord">
          <ac:chgData name="拓真 金子" userId="a8796662ad04af9c" providerId="LiveId" clId="{4D893E61-BC4C-4C3E-A49A-DDA0B3EDA92A}" dt="2024-06-13T16:48:12.995" v="283" actId="167"/>
          <ac:spMkLst>
            <pc:docMk/>
            <pc:sldMk cId="1186559407" sldId="274"/>
            <ac:spMk id="49" creationId="{6F304C8D-AB1F-E7DD-9880-83EC367AF239}"/>
          </ac:spMkLst>
        </pc:spChg>
        <pc:spChg chg="add mod">
          <ac:chgData name="拓真 金子" userId="a8796662ad04af9c" providerId="LiveId" clId="{4D893E61-BC4C-4C3E-A49A-DDA0B3EDA92A}" dt="2024-06-13T23:21:54.104" v="513" actId="1076"/>
          <ac:spMkLst>
            <pc:docMk/>
            <pc:sldMk cId="1186559407" sldId="274"/>
            <ac:spMk id="62" creationId="{F6D05F74-0716-E3DC-14F0-7634F79099DE}"/>
          </ac:spMkLst>
        </pc:spChg>
        <pc:spChg chg="add mod">
          <ac:chgData name="拓真 金子" userId="a8796662ad04af9c" providerId="LiveId" clId="{4D893E61-BC4C-4C3E-A49A-DDA0B3EDA92A}" dt="2024-06-13T23:22:07.255" v="535" actId="20577"/>
          <ac:spMkLst>
            <pc:docMk/>
            <pc:sldMk cId="1186559407" sldId="274"/>
            <ac:spMk id="63" creationId="{B66696F6-0936-43ED-E155-663FB09A8159}"/>
          </ac:spMkLst>
        </pc:spChg>
        <pc:picChg chg="add del mod">
          <ac:chgData name="拓真 金子" userId="a8796662ad04af9c" providerId="LiveId" clId="{4D893E61-BC4C-4C3E-A49A-DDA0B3EDA92A}" dt="2024-06-13T16:11:38.400" v="35" actId="478"/>
          <ac:picMkLst>
            <pc:docMk/>
            <pc:sldMk cId="1186559407" sldId="274"/>
            <ac:picMk id="5" creationId="{3D5DB19A-F023-8215-30CC-AAD941E951EF}"/>
          </ac:picMkLst>
        </pc:picChg>
        <pc:picChg chg="add del mod">
          <ac:chgData name="拓真 金子" userId="a8796662ad04af9c" providerId="LiveId" clId="{4D893E61-BC4C-4C3E-A49A-DDA0B3EDA92A}" dt="2024-06-13T16:14:32.729" v="40" actId="478"/>
          <ac:picMkLst>
            <pc:docMk/>
            <pc:sldMk cId="1186559407" sldId="274"/>
            <ac:picMk id="7" creationId="{41E12D2D-DCA4-CAE3-1840-96337F5B3CCF}"/>
          </ac:picMkLst>
        </pc:picChg>
        <pc:picChg chg="add del mod">
          <ac:chgData name="拓真 金子" userId="a8796662ad04af9c" providerId="LiveId" clId="{4D893E61-BC4C-4C3E-A49A-DDA0B3EDA92A}" dt="2024-06-13T16:31:26.223" v="69" actId="478"/>
          <ac:picMkLst>
            <pc:docMk/>
            <pc:sldMk cId="1186559407" sldId="274"/>
            <ac:picMk id="9" creationId="{59AD68F2-20C0-7317-4692-292331159348}"/>
          </ac:picMkLst>
        </pc:picChg>
        <pc:picChg chg="add del mod">
          <ac:chgData name="拓真 金子" userId="a8796662ad04af9c" providerId="LiveId" clId="{4D893E61-BC4C-4C3E-A49A-DDA0B3EDA92A}" dt="2024-06-13T16:39:17.578" v="77" actId="478"/>
          <ac:picMkLst>
            <pc:docMk/>
            <pc:sldMk cId="1186559407" sldId="274"/>
            <ac:picMk id="12" creationId="{5080FD78-5ADF-26C6-DEAD-98AA33AB7C39}"/>
          </ac:picMkLst>
        </pc:picChg>
        <pc:picChg chg="add mod ord">
          <ac:chgData name="拓真 金子" userId="a8796662ad04af9c" providerId="LiveId" clId="{4D893E61-BC4C-4C3E-A49A-DDA0B3EDA92A}" dt="2024-06-13T16:48:15.904" v="284" actId="167"/>
          <ac:picMkLst>
            <pc:docMk/>
            <pc:sldMk cId="1186559407" sldId="274"/>
            <ac:picMk id="14" creationId="{2E8CDE1F-FF98-E78B-236B-28034099A6D3}"/>
          </ac:picMkLst>
        </pc:picChg>
        <pc:picChg chg="add mod ord">
          <ac:chgData name="拓真 金子" userId="a8796662ad04af9c" providerId="LiveId" clId="{4D893E61-BC4C-4C3E-A49A-DDA0B3EDA92A}" dt="2024-06-13T16:48:00.133" v="279" actId="167"/>
          <ac:picMkLst>
            <pc:docMk/>
            <pc:sldMk cId="1186559407" sldId="274"/>
            <ac:picMk id="16" creationId="{DDD36E0A-6EBE-BEA2-85D9-BFBE3E7AE8A5}"/>
          </ac:picMkLst>
        </pc:picChg>
        <pc:picChg chg="add del mod">
          <ac:chgData name="拓真 金子" userId="a8796662ad04af9c" providerId="LiveId" clId="{4D893E61-BC4C-4C3E-A49A-DDA0B3EDA92A}" dt="2024-06-13T23:19:14.829" v="430" actId="478"/>
          <ac:picMkLst>
            <pc:docMk/>
            <pc:sldMk cId="1186559407" sldId="274"/>
            <ac:picMk id="51" creationId="{479FF2BD-6C10-FB85-AF03-C1AE97067A97}"/>
          </ac:picMkLst>
        </pc:picChg>
        <pc:picChg chg="add del mod">
          <ac:chgData name="拓真 金子" userId="a8796662ad04af9c" providerId="LiveId" clId="{4D893E61-BC4C-4C3E-A49A-DDA0B3EDA92A}" dt="2024-06-13T23:19:30.485" v="436" actId="478"/>
          <ac:picMkLst>
            <pc:docMk/>
            <pc:sldMk cId="1186559407" sldId="274"/>
            <ac:picMk id="53" creationId="{3D5DC53A-1540-0D51-E02C-F00BC4D8ECB3}"/>
          </ac:picMkLst>
        </pc:picChg>
        <pc:picChg chg="add mod">
          <ac:chgData name="拓真 金子" userId="a8796662ad04af9c" providerId="LiveId" clId="{4D893E61-BC4C-4C3E-A49A-DDA0B3EDA92A}" dt="2024-06-13T23:11:29.667" v="429" actId="1076"/>
          <ac:picMkLst>
            <pc:docMk/>
            <pc:sldMk cId="1186559407" sldId="274"/>
            <ac:picMk id="55" creationId="{E9886FCF-01E0-194D-C834-2D39AB8C391B}"/>
          </ac:picMkLst>
        </pc:picChg>
        <pc:picChg chg="add mod">
          <ac:chgData name="拓真 金子" userId="a8796662ad04af9c" providerId="LiveId" clId="{4D893E61-BC4C-4C3E-A49A-DDA0B3EDA92A}" dt="2024-06-13T23:19:25.666" v="434" actId="14100"/>
          <ac:picMkLst>
            <pc:docMk/>
            <pc:sldMk cId="1186559407" sldId="274"/>
            <ac:picMk id="57" creationId="{BFFEC728-069A-02B2-88C7-BF6427FE90D8}"/>
          </ac:picMkLst>
        </pc:picChg>
        <pc:picChg chg="add mod">
          <ac:chgData name="拓真 金子" userId="a8796662ad04af9c" providerId="LiveId" clId="{4D893E61-BC4C-4C3E-A49A-DDA0B3EDA92A}" dt="2024-06-13T23:20:19.228" v="441" actId="1076"/>
          <ac:picMkLst>
            <pc:docMk/>
            <pc:sldMk cId="1186559407" sldId="274"/>
            <ac:picMk id="59" creationId="{3DE3F3E1-C69D-B6DC-2D22-1538B5B79652}"/>
          </ac:picMkLst>
        </pc:picChg>
        <pc:picChg chg="add mod">
          <ac:chgData name="拓真 金子" userId="a8796662ad04af9c" providerId="LiveId" clId="{4D893E61-BC4C-4C3E-A49A-DDA0B3EDA92A}" dt="2024-06-13T23:21:17.160" v="446" actId="1076"/>
          <ac:picMkLst>
            <pc:docMk/>
            <pc:sldMk cId="1186559407" sldId="274"/>
            <ac:picMk id="61" creationId="{4156C11F-80F6-9BB7-AA7B-3E16CA25B3D8}"/>
          </ac:picMkLst>
        </pc:picChg>
        <pc:cxnChg chg="add mod">
          <ac:chgData name="拓真 金子" userId="a8796662ad04af9c" providerId="LiveId" clId="{4D893E61-BC4C-4C3E-A49A-DDA0B3EDA92A}" dt="2024-06-13T16:44:54.050" v="214" actId="20577"/>
          <ac:cxnSpMkLst>
            <pc:docMk/>
            <pc:sldMk cId="1186559407" sldId="274"/>
            <ac:cxnSpMk id="18" creationId="{867EDC42-BCD5-C0AB-AD9B-92923B60E8DD}"/>
          </ac:cxnSpMkLst>
        </pc:cxnChg>
        <pc:cxnChg chg="add mod">
          <ac:chgData name="拓真 金子" userId="a8796662ad04af9c" providerId="LiveId" clId="{4D893E61-BC4C-4C3E-A49A-DDA0B3EDA92A}" dt="2024-06-13T16:40:28.910" v="112" actId="14100"/>
          <ac:cxnSpMkLst>
            <pc:docMk/>
            <pc:sldMk cId="1186559407" sldId="274"/>
            <ac:cxnSpMk id="20" creationId="{B5ACA020-D797-14BD-A35B-EA42D2D04E79}"/>
          </ac:cxnSpMkLst>
        </pc:cxnChg>
        <pc:cxnChg chg="add mod">
          <ac:chgData name="拓真 金子" userId="a8796662ad04af9c" providerId="LiveId" clId="{4D893E61-BC4C-4C3E-A49A-DDA0B3EDA92A}" dt="2024-06-13T16:41:13.772" v="131" actId="14100"/>
          <ac:cxnSpMkLst>
            <pc:docMk/>
            <pc:sldMk cId="1186559407" sldId="274"/>
            <ac:cxnSpMk id="25" creationId="{534798A3-0ABA-A76E-87EE-487BB2B59926}"/>
          </ac:cxnSpMkLst>
        </pc:cxnChg>
        <pc:cxnChg chg="add mod">
          <ac:chgData name="拓真 金子" userId="a8796662ad04af9c" providerId="LiveId" clId="{4D893E61-BC4C-4C3E-A49A-DDA0B3EDA92A}" dt="2024-06-13T16:41:23.110" v="133" actId="14100"/>
          <ac:cxnSpMkLst>
            <pc:docMk/>
            <pc:sldMk cId="1186559407" sldId="274"/>
            <ac:cxnSpMk id="27" creationId="{B4A5A25F-727F-4EFC-6878-FEF07FBF859D}"/>
          </ac:cxnSpMkLst>
        </pc:cxnChg>
        <pc:cxnChg chg="add mod">
          <ac:chgData name="拓真 金子" userId="a8796662ad04af9c" providerId="LiveId" clId="{4D893E61-BC4C-4C3E-A49A-DDA0B3EDA92A}" dt="2024-06-13T16:41:33.422" v="136" actId="14100"/>
          <ac:cxnSpMkLst>
            <pc:docMk/>
            <pc:sldMk cId="1186559407" sldId="274"/>
            <ac:cxnSpMk id="29" creationId="{4D0DA03C-D691-9A2D-904A-F4933CE881B2}"/>
          </ac:cxnSpMkLst>
        </pc:cxnChg>
        <pc:cxnChg chg="add mod">
          <ac:chgData name="拓真 金子" userId="a8796662ad04af9c" providerId="LiveId" clId="{4D893E61-BC4C-4C3E-A49A-DDA0B3EDA92A}" dt="2024-06-13T16:45:03.799" v="218" actId="14100"/>
          <ac:cxnSpMkLst>
            <pc:docMk/>
            <pc:sldMk cId="1186559407" sldId="274"/>
            <ac:cxnSpMk id="35" creationId="{6447266A-DBFF-527F-E9F4-6CBFF4D5AA39}"/>
          </ac:cxnSpMkLst>
        </pc:cxnChg>
        <pc:cxnChg chg="add mod">
          <ac:chgData name="拓真 金子" userId="a8796662ad04af9c" providerId="LiveId" clId="{4D893E61-BC4C-4C3E-A49A-DDA0B3EDA92A}" dt="2024-06-13T16:45:19.533" v="220" actId="14100"/>
          <ac:cxnSpMkLst>
            <pc:docMk/>
            <pc:sldMk cId="1186559407" sldId="274"/>
            <ac:cxnSpMk id="37" creationId="{2E557D05-EE87-C935-8BE3-41C52DCA040A}"/>
          </ac:cxnSpMkLst>
        </pc:cxnChg>
        <pc:cxnChg chg="add mod">
          <ac:chgData name="拓真 金子" userId="a8796662ad04af9c" providerId="LiveId" clId="{4D893E61-BC4C-4C3E-A49A-DDA0B3EDA92A}" dt="2024-06-13T16:45:57.438" v="235" actId="14100"/>
          <ac:cxnSpMkLst>
            <pc:docMk/>
            <pc:sldMk cId="1186559407" sldId="274"/>
            <ac:cxnSpMk id="41" creationId="{A6DC6220-76BB-D8E3-C78F-5822060C0A4F}"/>
          </ac:cxnSpMkLst>
        </pc:cxnChg>
      </pc:sldChg>
      <pc:sldChg chg="addSp modSp mod">
        <pc:chgData name="拓真 金子" userId="a8796662ad04af9c" providerId="LiveId" clId="{4D893E61-BC4C-4C3E-A49A-DDA0B3EDA92A}" dt="2024-06-14T06:51:05.723" v="3080" actId="1076"/>
        <pc:sldMkLst>
          <pc:docMk/>
          <pc:sldMk cId="2436419115" sldId="275"/>
        </pc:sldMkLst>
        <pc:spChg chg="add mod">
          <ac:chgData name="拓真 金子" userId="a8796662ad04af9c" providerId="LiveId" clId="{4D893E61-BC4C-4C3E-A49A-DDA0B3EDA92A}" dt="2024-06-14T06:51:03.324" v="3079" actId="1076"/>
          <ac:spMkLst>
            <pc:docMk/>
            <pc:sldMk cId="2436419115" sldId="275"/>
            <ac:spMk id="4" creationId="{CE363FE2-F25B-480C-50B8-CFB50D369344}"/>
          </ac:spMkLst>
        </pc:spChg>
        <pc:spChg chg="mod">
          <ac:chgData name="拓真 金子" userId="a8796662ad04af9c" providerId="LiveId" clId="{4D893E61-BC4C-4C3E-A49A-DDA0B3EDA92A}" dt="2024-06-14T06:44:13.912" v="3060" actId="2711"/>
          <ac:spMkLst>
            <pc:docMk/>
            <pc:sldMk cId="2436419115" sldId="275"/>
            <ac:spMk id="10" creationId="{F2C68C23-4F2F-0D27-9532-ACB7E232CB49}"/>
          </ac:spMkLst>
        </pc:spChg>
        <pc:spChg chg="mod">
          <ac:chgData name="拓真 金子" userId="a8796662ad04af9c" providerId="LiveId" clId="{4D893E61-BC4C-4C3E-A49A-DDA0B3EDA92A}" dt="2024-06-14T06:44:03.099" v="3057" actId="2711"/>
          <ac:spMkLst>
            <pc:docMk/>
            <pc:sldMk cId="2436419115" sldId="275"/>
            <ac:spMk id="13" creationId="{389C03FC-1B49-E74C-9B63-F6438B3BBA9D}"/>
          </ac:spMkLst>
        </pc:spChg>
        <pc:spChg chg="mod">
          <ac:chgData name="拓真 金子" userId="a8796662ad04af9c" providerId="LiveId" clId="{4D893E61-BC4C-4C3E-A49A-DDA0B3EDA92A}" dt="2024-06-13T16:36:14.630" v="75"/>
          <ac:spMkLst>
            <pc:docMk/>
            <pc:sldMk cId="2436419115" sldId="275"/>
            <ac:spMk id="16" creationId="{DC511810-0E26-C5A3-1616-DF6D93321E27}"/>
          </ac:spMkLst>
        </pc:spChg>
        <pc:spChg chg="mod">
          <ac:chgData name="拓真 金子" userId="a8796662ad04af9c" providerId="LiveId" clId="{4D893E61-BC4C-4C3E-A49A-DDA0B3EDA92A}" dt="2024-06-13T16:36:14.630" v="75"/>
          <ac:spMkLst>
            <pc:docMk/>
            <pc:sldMk cId="2436419115" sldId="275"/>
            <ac:spMk id="17" creationId="{52DF6841-9296-4AD1-0C2C-0AE7EEDD5240}"/>
          </ac:spMkLst>
        </pc:spChg>
        <pc:spChg chg="mod">
          <ac:chgData name="拓真 金子" userId="a8796662ad04af9c" providerId="LiveId" clId="{4D893E61-BC4C-4C3E-A49A-DDA0B3EDA92A}" dt="2024-06-13T16:36:14.630" v="75"/>
          <ac:spMkLst>
            <pc:docMk/>
            <pc:sldMk cId="2436419115" sldId="275"/>
            <ac:spMk id="18" creationId="{4EEF7276-85CA-0A45-26A7-466D03A35013}"/>
          </ac:spMkLst>
        </pc:spChg>
        <pc:spChg chg="mod">
          <ac:chgData name="拓真 金子" userId="a8796662ad04af9c" providerId="LiveId" clId="{4D893E61-BC4C-4C3E-A49A-DDA0B3EDA92A}" dt="2024-06-13T16:36:14.630" v="75"/>
          <ac:spMkLst>
            <pc:docMk/>
            <pc:sldMk cId="2436419115" sldId="275"/>
            <ac:spMk id="19" creationId="{0DE065DF-9C6E-23E1-8B82-44D42D265C33}"/>
          </ac:spMkLst>
        </pc:spChg>
        <pc:spChg chg="add mod">
          <ac:chgData name="拓真 金子" userId="a8796662ad04af9c" providerId="LiveId" clId="{4D893E61-BC4C-4C3E-A49A-DDA0B3EDA92A}" dt="2024-06-14T06:43:45.845" v="3055" actId="2711"/>
          <ac:spMkLst>
            <pc:docMk/>
            <pc:sldMk cId="2436419115" sldId="275"/>
            <ac:spMk id="20" creationId="{AD356A1F-EE16-E89D-02F2-4663AEE53CA7}"/>
          </ac:spMkLst>
        </pc:spChg>
        <pc:spChg chg="add mod">
          <ac:chgData name="拓真 金子" userId="a8796662ad04af9c" providerId="LiveId" clId="{4D893E61-BC4C-4C3E-A49A-DDA0B3EDA92A}" dt="2024-06-14T06:43:52.934" v="3056" actId="2711"/>
          <ac:spMkLst>
            <pc:docMk/>
            <pc:sldMk cId="2436419115" sldId="275"/>
            <ac:spMk id="21" creationId="{8DEC45DA-E348-42C2-3535-65437C26A009}"/>
          </ac:spMkLst>
        </pc:spChg>
        <pc:grpChg chg="add mod">
          <ac:chgData name="拓真 金子" userId="a8796662ad04af9c" providerId="LiveId" clId="{4D893E61-BC4C-4C3E-A49A-DDA0B3EDA92A}" dt="2024-06-14T06:51:05.723" v="3080" actId="1076"/>
          <ac:grpSpMkLst>
            <pc:docMk/>
            <pc:sldMk cId="2436419115" sldId="275"/>
            <ac:grpSpMk id="8" creationId="{CC7BC084-8FCE-CABE-5CD2-F2A13FCE81E4}"/>
          </ac:grpSpMkLst>
        </pc:grpChg>
        <pc:grpChg chg="add mod">
          <ac:chgData name="拓真 金子" userId="a8796662ad04af9c" providerId="LiveId" clId="{4D893E61-BC4C-4C3E-A49A-DDA0B3EDA92A}" dt="2024-06-13T16:36:14.630" v="75"/>
          <ac:grpSpMkLst>
            <pc:docMk/>
            <pc:sldMk cId="2436419115" sldId="275"/>
            <ac:grpSpMk id="11" creationId="{E19A2FAA-A78D-C3E4-8C09-9808ACB20FD2}"/>
          </ac:grpSpMkLst>
        </pc:grpChg>
        <pc:grpChg chg="add mod">
          <ac:chgData name="拓真 金子" userId="a8796662ad04af9c" providerId="LiveId" clId="{4D893E61-BC4C-4C3E-A49A-DDA0B3EDA92A}" dt="2024-06-13T16:36:14.630" v="75"/>
          <ac:grpSpMkLst>
            <pc:docMk/>
            <pc:sldMk cId="2436419115" sldId="275"/>
            <ac:grpSpMk id="14" creationId="{DC199A7B-EFE9-C1E7-E6BF-F51EFD5A11BB}"/>
          </ac:grpSpMkLst>
        </pc:grpChg>
        <pc:picChg chg="add mod">
          <ac:chgData name="拓真 金子" userId="a8796662ad04af9c" providerId="LiveId" clId="{4D893E61-BC4C-4C3E-A49A-DDA0B3EDA92A}" dt="2024-06-13T16:36:14.630" v="75"/>
          <ac:picMkLst>
            <pc:docMk/>
            <pc:sldMk cId="2436419115" sldId="275"/>
            <ac:picMk id="6" creationId="{477A09F3-EC0D-6C42-CCE4-2B8B6E10C956}"/>
          </ac:picMkLst>
        </pc:picChg>
        <pc:picChg chg="add mod">
          <ac:chgData name="拓真 金子" userId="a8796662ad04af9c" providerId="LiveId" clId="{4D893E61-BC4C-4C3E-A49A-DDA0B3EDA92A}" dt="2024-06-13T16:36:14.630" v="75"/>
          <ac:picMkLst>
            <pc:docMk/>
            <pc:sldMk cId="2436419115" sldId="275"/>
            <ac:picMk id="7" creationId="{41C0B218-6487-FCB4-A5DE-6A93126EC1E6}"/>
          </ac:picMkLst>
        </pc:picChg>
        <pc:picChg chg="mod">
          <ac:chgData name="拓真 金子" userId="a8796662ad04af9c" providerId="LiveId" clId="{4D893E61-BC4C-4C3E-A49A-DDA0B3EDA92A}" dt="2024-06-13T16:36:14.630" v="75"/>
          <ac:picMkLst>
            <pc:docMk/>
            <pc:sldMk cId="2436419115" sldId="275"/>
            <ac:picMk id="9" creationId="{BECC5C86-749F-95E9-3F2A-326950E7CD8A}"/>
          </ac:picMkLst>
        </pc:picChg>
        <pc:picChg chg="mod">
          <ac:chgData name="拓真 金子" userId="a8796662ad04af9c" providerId="LiveId" clId="{4D893E61-BC4C-4C3E-A49A-DDA0B3EDA92A}" dt="2024-06-13T16:36:14.630" v="75"/>
          <ac:picMkLst>
            <pc:docMk/>
            <pc:sldMk cId="2436419115" sldId="275"/>
            <ac:picMk id="12" creationId="{9C691743-4974-F0BA-DB80-6E12D17BBB1D}"/>
          </ac:picMkLst>
        </pc:picChg>
        <pc:picChg chg="mod">
          <ac:chgData name="拓真 金子" userId="a8796662ad04af9c" providerId="LiveId" clId="{4D893E61-BC4C-4C3E-A49A-DDA0B3EDA92A}" dt="2024-06-13T16:36:14.630" v="75"/>
          <ac:picMkLst>
            <pc:docMk/>
            <pc:sldMk cId="2436419115" sldId="275"/>
            <ac:picMk id="15" creationId="{47A6A95D-0BAB-BF3D-BD4D-6859A63B8511}"/>
          </ac:picMkLst>
        </pc:picChg>
      </pc:sldChg>
      <pc:sldChg chg="modSp mod">
        <pc:chgData name="拓真 金子" userId="a8796662ad04af9c" providerId="LiveId" clId="{4D893E61-BC4C-4C3E-A49A-DDA0B3EDA92A}" dt="2024-06-13T12:19:34.186" v="21" actId="20577"/>
        <pc:sldMkLst>
          <pc:docMk/>
          <pc:sldMk cId="4285256007" sldId="276"/>
        </pc:sldMkLst>
        <pc:graphicFrameChg chg="mod modGraphic">
          <ac:chgData name="拓真 金子" userId="a8796662ad04af9c" providerId="LiveId" clId="{4D893E61-BC4C-4C3E-A49A-DDA0B3EDA92A}" dt="2024-06-13T12:19:34.186" v="21" actId="20577"/>
          <ac:graphicFrameMkLst>
            <pc:docMk/>
            <pc:sldMk cId="4285256007" sldId="276"/>
            <ac:graphicFrameMk id="109" creationId="{00000000-0000-0000-0000-000000000000}"/>
          </ac:graphicFrameMkLst>
        </pc:graphicFrameChg>
      </pc:sldChg>
      <pc:sldChg chg="modSp mod">
        <pc:chgData name="拓真 金子" userId="a8796662ad04af9c" providerId="LiveId" clId="{4D893E61-BC4C-4C3E-A49A-DDA0B3EDA92A}" dt="2024-06-14T06:50:07.071" v="3077"/>
        <pc:sldMkLst>
          <pc:docMk/>
          <pc:sldMk cId="1458470640" sldId="278"/>
        </pc:sldMkLst>
        <pc:graphicFrameChg chg="modGraphic">
          <ac:chgData name="拓真 金子" userId="a8796662ad04af9c" providerId="LiveId" clId="{4D893E61-BC4C-4C3E-A49A-DDA0B3EDA92A}" dt="2024-06-14T06:49:31.756" v="3068" actId="20577"/>
          <ac:graphicFrameMkLst>
            <pc:docMk/>
            <pc:sldMk cId="1458470640" sldId="278"/>
            <ac:graphicFrameMk id="2" creationId="{38B0FBA0-326D-43EF-6038-1FB91BC4ED44}"/>
          </ac:graphicFrameMkLst>
        </pc:graphicFrameChg>
        <pc:graphicFrameChg chg="mod">
          <ac:chgData name="拓真 金子" userId="a8796662ad04af9c" providerId="LiveId" clId="{4D893E61-BC4C-4C3E-A49A-DDA0B3EDA92A}" dt="2024-06-14T06:50:07.071" v="3077"/>
          <ac:graphicFrameMkLst>
            <pc:docMk/>
            <pc:sldMk cId="1458470640" sldId="278"/>
            <ac:graphicFrameMk id="11" creationId="{00000000-0000-0000-0000-000000000000}"/>
          </ac:graphicFrameMkLst>
        </pc:graphicFrameChg>
      </pc:sldChg>
      <pc:sldChg chg="del">
        <pc:chgData name="拓真 金子" userId="a8796662ad04af9c" providerId="LiveId" clId="{4D893E61-BC4C-4C3E-A49A-DDA0B3EDA92A}" dt="2024-06-13T16:36:19.549" v="76" actId="47"/>
        <pc:sldMkLst>
          <pc:docMk/>
          <pc:sldMk cId="1576232023" sldId="279"/>
        </pc:sldMkLst>
      </pc:sldChg>
      <pc:sldChg chg="addSp delSp modSp add mod">
        <pc:chgData name="拓真 金子" userId="a8796662ad04af9c" providerId="LiveId" clId="{4D893E61-BC4C-4C3E-A49A-DDA0B3EDA92A}" dt="2024-06-13T23:36:53.232" v="716" actId="20577"/>
        <pc:sldMkLst>
          <pc:docMk/>
          <pc:sldMk cId="3308924115" sldId="279"/>
        </pc:sldMkLst>
        <pc:spChg chg="mod">
          <ac:chgData name="拓真 金子" userId="a8796662ad04af9c" providerId="LiveId" clId="{4D893E61-BC4C-4C3E-A49A-DDA0B3EDA92A}" dt="2024-06-13T23:22:38.457" v="541" actId="115"/>
          <ac:spMkLst>
            <pc:docMk/>
            <pc:sldMk cId="3308924115" sldId="279"/>
            <ac:spMk id="2" creationId="{103EB1B8-BFA5-6C1A-60AD-2239E8491B8B}"/>
          </ac:spMkLst>
        </pc:spChg>
        <pc:spChg chg="del">
          <ac:chgData name="拓真 金子" userId="a8796662ad04af9c" providerId="LiveId" clId="{4D893E61-BC4C-4C3E-A49A-DDA0B3EDA92A}" dt="2024-06-13T23:22:36.240" v="540" actId="478"/>
          <ac:spMkLst>
            <pc:docMk/>
            <pc:sldMk cId="3308924115" sldId="279"/>
            <ac:spMk id="10" creationId="{CD3B1418-8E00-1B80-E89A-185255949635}"/>
          </ac:spMkLst>
        </pc:spChg>
        <pc:spChg chg="add mod">
          <ac:chgData name="拓真 金子" userId="a8796662ad04af9c" providerId="LiveId" clId="{4D893E61-BC4C-4C3E-A49A-DDA0B3EDA92A}" dt="2024-06-13T23:36:41.165" v="707" actId="1076"/>
          <ac:spMkLst>
            <pc:docMk/>
            <pc:sldMk cId="3308924115" sldId="279"/>
            <ac:spMk id="21" creationId="{446557AB-16E3-15AB-D4EE-44DF654FFCEB}"/>
          </ac:spMkLst>
        </pc:spChg>
        <pc:spChg chg="add del mod">
          <ac:chgData name="拓真 金子" userId="a8796662ad04af9c" providerId="LiveId" clId="{4D893E61-BC4C-4C3E-A49A-DDA0B3EDA92A}" dt="2024-06-13T23:36:43.369" v="708" actId="478"/>
          <ac:spMkLst>
            <pc:docMk/>
            <pc:sldMk cId="3308924115" sldId="279"/>
            <ac:spMk id="22" creationId="{21E8EC49-78C9-72E5-36E0-BDD113157F60}"/>
          </ac:spMkLst>
        </pc:spChg>
        <pc:spChg chg="del">
          <ac:chgData name="拓真 金子" userId="a8796662ad04af9c" providerId="LiveId" clId="{4D893E61-BC4C-4C3E-A49A-DDA0B3EDA92A}" dt="2024-06-13T23:22:41.507" v="543" actId="478"/>
          <ac:spMkLst>
            <pc:docMk/>
            <pc:sldMk cId="3308924115" sldId="279"/>
            <ac:spMk id="23" creationId="{DF318718-B3D1-5EFB-BDFA-FF4F0776938B}"/>
          </ac:spMkLst>
        </pc:spChg>
        <pc:spChg chg="del">
          <ac:chgData name="拓真 金子" userId="a8796662ad04af9c" providerId="LiveId" clId="{4D893E61-BC4C-4C3E-A49A-DDA0B3EDA92A}" dt="2024-06-13T23:22:36.240" v="540" actId="478"/>
          <ac:spMkLst>
            <pc:docMk/>
            <pc:sldMk cId="3308924115" sldId="279"/>
            <ac:spMk id="24" creationId="{08F9FD96-2193-351C-B09A-077E256059B5}"/>
          </ac:spMkLst>
        </pc:spChg>
        <pc:spChg chg="add mod">
          <ac:chgData name="拓真 金子" userId="a8796662ad04af9c" providerId="LiveId" clId="{4D893E61-BC4C-4C3E-A49A-DDA0B3EDA92A}" dt="2024-06-13T23:36:53.232" v="716" actId="20577"/>
          <ac:spMkLst>
            <pc:docMk/>
            <pc:sldMk cId="3308924115" sldId="279"/>
            <ac:spMk id="26" creationId="{1349B67E-D935-EFB6-1805-3C838F9D3A20}"/>
          </ac:spMkLst>
        </pc:spChg>
        <pc:spChg chg="del">
          <ac:chgData name="拓真 金子" userId="a8796662ad04af9c" providerId="LiveId" clId="{4D893E61-BC4C-4C3E-A49A-DDA0B3EDA92A}" dt="2024-06-13T23:22:36.240" v="540" actId="478"/>
          <ac:spMkLst>
            <pc:docMk/>
            <pc:sldMk cId="3308924115" sldId="279"/>
            <ac:spMk id="32" creationId="{8077416F-1CB9-4BAC-4798-0EA3E2893F7F}"/>
          </ac:spMkLst>
        </pc:spChg>
        <pc:spChg chg="del">
          <ac:chgData name="拓真 金子" userId="a8796662ad04af9c" providerId="LiveId" clId="{4D893E61-BC4C-4C3E-A49A-DDA0B3EDA92A}" dt="2024-06-13T23:22:36.240" v="540" actId="478"/>
          <ac:spMkLst>
            <pc:docMk/>
            <pc:sldMk cId="3308924115" sldId="279"/>
            <ac:spMk id="34" creationId="{97484DA1-AAB4-8E2A-CE8F-321E3D90C3F4}"/>
          </ac:spMkLst>
        </pc:spChg>
        <pc:spChg chg="del">
          <ac:chgData name="拓真 金子" userId="a8796662ad04af9c" providerId="LiveId" clId="{4D893E61-BC4C-4C3E-A49A-DDA0B3EDA92A}" dt="2024-06-13T23:22:36.240" v="540" actId="478"/>
          <ac:spMkLst>
            <pc:docMk/>
            <pc:sldMk cId="3308924115" sldId="279"/>
            <ac:spMk id="39" creationId="{6E858416-4E83-4FD3-E769-FD1136F78457}"/>
          </ac:spMkLst>
        </pc:spChg>
        <pc:spChg chg="del">
          <ac:chgData name="拓真 金子" userId="a8796662ad04af9c" providerId="LiveId" clId="{4D893E61-BC4C-4C3E-A49A-DDA0B3EDA92A}" dt="2024-06-13T23:22:36.240" v="540" actId="478"/>
          <ac:spMkLst>
            <pc:docMk/>
            <pc:sldMk cId="3308924115" sldId="279"/>
            <ac:spMk id="40" creationId="{129E265C-7655-F998-E0BE-CE4A83D2803B}"/>
          </ac:spMkLst>
        </pc:spChg>
        <pc:spChg chg="del">
          <ac:chgData name="拓真 金子" userId="a8796662ad04af9c" providerId="LiveId" clId="{4D893E61-BC4C-4C3E-A49A-DDA0B3EDA92A}" dt="2024-06-13T23:22:41.507" v="543" actId="478"/>
          <ac:spMkLst>
            <pc:docMk/>
            <pc:sldMk cId="3308924115" sldId="279"/>
            <ac:spMk id="44" creationId="{27D6E7D3-945C-989F-2F99-3DBCA6B01938}"/>
          </ac:spMkLst>
        </pc:spChg>
        <pc:spChg chg="del">
          <ac:chgData name="拓真 金子" userId="a8796662ad04af9c" providerId="LiveId" clId="{4D893E61-BC4C-4C3E-A49A-DDA0B3EDA92A}" dt="2024-06-13T23:22:41.507" v="543" actId="478"/>
          <ac:spMkLst>
            <pc:docMk/>
            <pc:sldMk cId="3308924115" sldId="279"/>
            <ac:spMk id="45" creationId="{5E2CFB0C-0CFA-C329-59E3-E22B04CD6360}"/>
          </ac:spMkLst>
        </pc:spChg>
        <pc:spChg chg="del">
          <ac:chgData name="拓真 金子" userId="a8796662ad04af9c" providerId="LiveId" clId="{4D893E61-BC4C-4C3E-A49A-DDA0B3EDA92A}" dt="2024-06-13T23:22:36.240" v="540" actId="478"/>
          <ac:spMkLst>
            <pc:docMk/>
            <pc:sldMk cId="3308924115" sldId="279"/>
            <ac:spMk id="46" creationId="{4A241C14-DB14-D6F6-621A-D39454B1361E}"/>
          </ac:spMkLst>
        </pc:spChg>
        <pc:spChg chg="del">
          <ac:chgData name="拓真 金子" userId="a8796662ad04af9c" providerId="LiveId" clId="{4D893E61-BC4C-4C3E-A49A-DDA0B3EDA92A}" dt="2024-06-13T23:22:36.240" v="540" actId="478"/>
          <ac:spMkLst>
            <pc:docMk/>
            <pc:sldMk cId="3308924115" sldId="279"/>
            <ac:spMk id="47" creationId="{A0E604C2-530F-CFF7-CA5E-AE66400C2B9F}"/>
          </ac:spMkLst>
        </pc:spChg>
        <pc:spChg chg="del">
          <ac:chgData name="拓真 金子" userId="a8796662ad04af9c" providerId="LiveId" clId="{4D893E61-BC4C-4C3E-A49A-DDA0B3EDA92A}" dt="2024-06-13T23:22:41.507" v="543" actId="478"/>
          <ac:spMkLst>
            <pc:docMk/>
            <pc:sldMk cId="3308924115" sldId="279"/>
            <ac:spMk id="48" creationId="{C70CA196-05A9-621D-0A4C-A122302F657D}"/>
          </ac:spMkLst>
        </pc:spChg>
        <pc:spChg chg="del">
          <ac:chgData name="拓真 金子" userId="a8796662ad04af9c" providerId="LiveId" clId="{4D893E61-BC4C-4C3E-A49A-DDA0B3EDA92A}" dt="2024-06-13T23:22:36.240" v="540" actId="478"/>
          <ac:spMkLst>
            <pc:docMk/>
            <pc:sldMk cId="3308924115" sldId="279"/>
            <ac:spMk id="49" creationId="{6F304C8D-AB1F-E7DD-9880-83EC367AF239}"/>
          </ac:spMkLst>
        </pc:spChg>
        <pc:spChg chg="del">
          <ac:chgData name="拓真 金子" userId="a8796662ad04af9c" providerId="LiveId" clId="{4D893E61-BC4C-4C3E-A49A-DDA0B3EDA92A}" dt="2024-06-13T23:22:50.980" v="546" actId="478"/>
          <ac:spMkLst>
            <pc:docMk/>
            <pc:sldMk cId="3308924115" sldId="279"/>
            <ac:spMk id="62" creationId="{F6D05F74-0716-E3DC-14F0-7634F79099DE}"/>
          </ac:spMkLst>
        </pc:spChg>
        <pc:spChg chg="mod">
          <ac:chgData name="拓真 金子" userId="a8796662ad04af9c" providerId="LiveId" clId="{4D893E61-BC4C-4C3E-A49A-DDA0B3EDA92A}" dt="2024-06-13T23:31:28.474" v="592" actId="1076"/>
          <ac:spMkLst>
            <pc:docMk/>
            <pc:sldMk cId="3308924115" sldId="279"/>
            <ac:spMk id="63" creationId="{B66696F6-0936-43ED-E155-663FB09A8159}"/>
          </ac:spMkLst>
        </pc:spChg>
        <pc:picChg chg="add mod">
          <ac:chgData name="拓真 金子" userId="a8796662ad04af9c" providerId="LiveId" clId="{4D893E61-BC4C-4C3E-A49A-DDA0B3EDA92A}" dt="2024-06-13T23:28:58.057" v="551" actId="1076"/>
          <ac:picMkLst>
            <pc:docMk/>
            <pc:sldMk cId="3308924115" sldId="279"/>
            <ac:picMk id="5" creationId="{B244B486-DDCB-93F9-B93A-FE3188F2E23A}"/>
          </ac:picMkLst>
        </pc:picChg>
        <pc:picChg chg="add mod">
          <ac:chgData name="拓真 金子" userId="a8796662ad04af9c" providerId="LiveId" clId="{4D893E61-BC4C-4C3E-A49A-DDA0B3EDA92A}" dt="2024-06-13T23:31:25.382" v="591" actId="1076"/>
          <ac:picMkLst>
            <pc:docMk/>
            <pc:sldMk cId="3308924115" sldId="279"/>
            <ac:picMk id="7" creationId="{91D65D86-68F4-423D-1419-3EABCB12B186}"/>
          </ac:picMkLst>
        </pc:picChg>
        <pc:picChg chg="add mod">
          <ac:chgData name="拓真 金子" userId="a8796662ad04af9c" providerId="LiveId" clId="{4D893E61-BC4C-4C3E-A49A-DDA0B3EDA92A}" dt="2024-06-13T23:34:25.214" v="603" actId="1076"/>
          <ac:picMkLst>
            <pc:docMk/>
            <pc:sldMk cId="3308924115" sldId="279"/>
            <ac:picMk id="9" creationId="{549FE0F1-E41E-B107-8E80-54D356DBFE13}"/>
          </ac:picMkLst>
        </pc:picChg>
        <pc:picChg chg="add mod">
          <ac:chgData name="拓真 金子" userId="a8796662ad04af9c" providerId="LiveId" clId="{4D893E61-BC4C-4C3E-A49A-DDA0B3EDA92A}" dt="2024-06-13T23:34:18.563" v="600" actId="1076"/>
          <ac:picMkLst>
            <pc:docMk/>
            <pc:sldMk cId="3308924115" sldId="279"/>
            <ac:picMk id="12" creationId="{FE2CA182-1CCB-CB21-A297-2A11805586B5}"/>
          </ac:picMkLst>
        </pc:picChg>
        <pc:picChg chg="del">
          <ac:chgData name="拓真 金子" userId="a8796662ad04af9c" providerId="LiveId" clId="{4D893E61-BC4C-4C3E-A49A-DDA0B3EDA92A}" dt="2024-06-13T23:22:31.546" v="537" actId="478"/>
          <ac:picMkLst>
            <pc:docMk/>
            <pc:sldMk cId="3308924115" sldId="279"/>
            <ac:picMk id="14" creationId="{2E8CDE1F-FF98-E78B-236B-28034099A6D3}"/>
          </ac:picMkLst>
        </pc:picChg>
        <pc:picChg chg="add mod">
          <ac:chgData name="拓真 金子" userId="a8796662ad04af9c" providerId="LiveId" clId="{4D893E61-BC4C-4C3E-A49A-DDA0B3EDA92A}" dt="2024-06-13T23:35:33" v="615" actId="1076"/>
          <ac:picMkLst>
            <pc:docMk/>
            <pc:sldMk cId="3308924115" sldId="279"/>
            <ac:picMk id="15" creationId="{527EB20E-F632-CE1F-1E9F-D18CA8340888}"/>
          </ac:picMkLst>
        </pc:picChg>
        <pc:picChg chg="del">
          <ac:chgData name="拓真 金子" userId="a8796662ad04af9c" providerId="LiveId" clId="{4D893E61-BC4C-4C3E-A49A-DDA0B3EDA92A}" dt="2024-06-13T23:22:39.345" v="542" actId="478"/>
          <ac:picMkLst>
            <pc:docMk/>
            <pc:sldMk cId="3308924115" sldId="279"/>
            <ac:picMk id="16" creationId="{DDD36E0A-6EBE-BEA2-85D9-BFBE3E7AE8A5}"/>
          </ac:picMkLst>
        </pc:picChg>
        <pc:picChg chg="add mod">
          <ac:chgData name="拓真 金子" userId="a8796662ad04af9c" providerId="LiveId" clId="{4D893E61-BC4C-4C3E-A49A-DDA0B3EDA92A}" dt="2024-06-13T23:35:29.568" v="613" actId="1076"/>
          <ac:picMkLst>
            <pc:docMk/>
            <pc:sldMk cId="3308924115" sldId="279"/>
            <ac:picMk id="19" creationId="{3C085352-ADD8-1FD1-F90F-01F550ABD795}"/>
          </ac:picMkLst>
        </pc:picChg>
        <pc:picChg chg="del mod">
          <ac:chgData name="拓真 金子" userId="a8796662ad04af9c" providerId="LiveId" clId="{4D893E61-BC4C-4C3E-A49A-DDA0B3EDA92A}" dt="2024-06-13T23:22:34.540" v="539" actId="478"/>
          <ac:picMkLst>
            <pc:docMk/>
            <pc:sldMk cId="3308924115" sldId="279"/>
            <ac:picMk id="55" creationId="{E9886FCF-01E0-194D-C834-2D39AB8C391B}"/>
          </ac:picMkLst>
        </pc:picChg>
        <pc:picChg chg="del">
          <ac:chgData name="拓真 金子" userId="a8796662ad04af9c" providerId="LiveId" clId="{4D893E61-BC4C-4C3E-A49A-DDA0B3EDA92A}" dt="2024-06-13T23:22:45.907" v="544" actId="478"/>
          <ac:picMkLst>
            <pc:docMk/>
            <pc:sldMk cId="3308924115" sldId="279"/>
            <ac:picMk id="57" creationId="{BFFEC728-069A-02B2-88C7-BF6427FE90D8}"/>
          </ac:picMkLst>
        </pc:picChg>
        <pc:picChg chg="del">
          <ac:chgData name="拓真 金子" userId="a8796662ad04af9c" providerId="LiveId" clId="{4D893E61-BC4C-4C3E-A49A-DDA0B3EDA92A}" dt="2024-06-13T23:22:51.510" v="547" actId="478"/>
          <ac:picMkLst>
            <pc:docMk/>
            <pc:sldMk cId="3308924115" sldId="279"/>
            <ac:picMk id="59" creationId="{3DE3F3E1-C69D-B6DC-2D22-1538B5B79652}"/>
          </ac:picMkLst>
        </pc:picChg>
        <pc:picChg chg="del">
          <ac:chgData name="拓真 金子" userId="a8796662ad04af9c" providerId="LiveId" clId="{4D893E61-BC4C-4C3E-A49A-DDA0B3EDA92A}" dt="2024-06-13T23:22:51.926" v="548" actId="478"/>
          <ac:picMkLst>
            <pc:docMk/>
            <pc:sldMk cId="3308924115" sldId="279"/>
            <ac:picMk id="61" creationId="{4156C11F-80F6-9BB7-AA7B-3E16CA25B3D8}"/>
          </ac:picMkLst>
        </pc:picChg>
        <pc:cxnChg chg="del mod">
          <ac:chgData name="拓真 金子" userId="a8796662ad04af9c" providerId="LiveId" clId="{4D893E61-BC4C-4C3E-A49A-DDA0B3EDA92A}" dt="2024-06-13T23:22:36.240" v="540" actId="478"/>
          <ac:cxnSpMkLst>
            <pc:docMk/>
            <pc:sldMk cId="3308924115" sldId="279"/>
            <ac:cxnSpMk id="18" creationId="{867EDC42-BCD5-C0AB-AD9B-92923B60E8DD}"/>
          </ac:cxnSpMkLst>
        </pc:cxnChg>
        <pc:cxnChg chg="del">
          <ac:chgData name="拓真 金子" userId="a8796662ad04af9c" providerId="LiveId" clId="{4D893E61-BC4C-4C3E-A49A-DDA0B3EDA92A}" dt="2024-06-13T23:22:36.240" v="540" actId="478"/>
          <ac:cxnSpMkLst>
            <pc:docMk/>
            <pc:sldMk cId="3308924115" sldId="279"/>
            <ac:cxnSpMk id="20" creationId="{B5ACA020-D797-14BD-A35B-EA42D2D04E79}"/>
          </ac:cxnSpMkLst>
        </pc:cxnChg>
        <pc:cxnChg chg="del">
          <ac:chgData name="拓真 金子" userId="a8796662ad04af9c" providerId="LiveId" clId="{4D893E61-BC4C-4C3E-A49A-DDA0B3EDA92A}" dt="2024-06-13T23:22:41.507" v="543" actId="478"/>
          <ac:cxnSpMkLst>
            <pc:docMk/>
            <pc:sldMk cId="3308924115" sldId="279"/>
            <ac:cxnSpMk id="25" creationId="{534798A3-0ABA-A76E-87EE-487BB2B59926}"/>
          </ac:cxnSpMkLst>
        </pc:cxnChg>
        <pc:cxnChg chg="del">
          <ac:chgData name="拓真 金子" userId="a8796662ad04af9c" providerId="LiveId" clId="{4D893E61-BC4C-4C3E-A49A-DDA0B3EDA92A}" dt="2024-06-13T23:22:41.507" v="543" actId="478"/>
          <ac:cxnSpMkLst>
            <pc:docMk/>
            <pc:sldMk cId="3308924115" sldId="279"/>
            <ac:cxnSpMk id="27" creationId="{B4A5A25F-727F-4EFC-6878-FEF07FBF859D}"/>
          </ac:cxnSpMkLst>
        </pc:cxnChg>
        <pc:cxnChg chg="del">
          <ac:chgData name="拓真 金子" userId="a8796662ad04af9c" providerId="LiveId" clId="{4D893E61-BC4C-4C3E-A49A-DDA0B3EDA92A}" dt="2024-06-13T23:22:41.507" v="543" actId="478"/>
          <ac:cxnSpMkLst>
            <pc:docMk/>
            <pc:sldMk cId="3308924115" sldId="279"/>
            <ac:cxnSpMk id="29" creationId="{4D0DA03C-D691-9A2D-904A-F4933CE881B2}"/>
          </ac:cxnSpMkLst>
        </pc:cxnChg>
        <pc:cxnChg chg="del">
          <ac:chgData name="拓真 金子" userId="a8796662ad04af9c" providerId="LiveId" clId="{4D893E61-BC4C-4C3E-A49A-DDA0B3EDA92A}" dt="2024-06-13T23:22:36.240" v="540" actId="478"/>
          <ac:cxnSpMkLst>
            <pc:docMk/>
            <pc:sldMk cId="3308924115" sldId="279"/>
            <ac:cxnSpMk id="35" creationId="{6447266A-DBFF-527F-E9F4-6CBFF4D5AA39}"/>
          </ac:cxnSpMkLst>
        </pc:cxnChg>
        <pc:cxnChg chg="del">
          <ac:chgData name="拓真 金子" userId="a8796662ad04af9c" providerId="LiveId" clId="{4D893E61-BC4C-4C3E-A49A-DDA0B3EDA92A}" dt="2024-06-13T23:22:36.240" v="540" actId="478"/>
          <ac:cxnSpMkLst>
            <pc:docMk/>
            <pc:sldMk cId="3308924115" sldId="279"/>
            <ac:cxnSpMk id="37" creationId="{2E557D05-EE87-C935-8BE3-41C52DCA040A}"/>
          </ac:cxnSpMkLst>
        </pc:cxnChg>
        <pc:cxnChg chg="del mod">
          <ac:chgData name="拓真 金子" userId="a8796662ad04af9c" providerId="LiveId" clId="{4D893E61-BC4C-4C3E-A49A-DDA0B3EDA92A}" dt="2024-06-13T23:22:36.240" v="540" actId="478"/>
          <ac:cxnSpMkLst>
            <pc:docMk/>
            <pc:sldMk cId="3308924115" sldId="279"/>
            <ac:cxnSpMk id="41" creationId="{A6DC6220-76BB-D8E3-C78F-5822060C0A4F}"/>
          </ac:cxnSpMkLst>
        </pc:cxnChg>
      </pc:sldChg>
      <pc:sldChg chg="addSp delSp modSp mod">
        <pc:chgData name="拓真 金子" userId="a8796662ad04af9c" providerId="LiveId" clId="{4D893E61-BC4C-4C3E-A49A-DDA0B3EDA92A}" dt="2024-06-14T06:41:29.508" v="3041" actId="1076"/>
        <pc:sldMkLst>
          <pc:docMk/>
          <pc:sldMk cId="3279567968" sldId="280"/>
        </pc:sldMkLst>
        <pc:spChg chg="mod">
          <ac:chgData name="拓真 金子" userId="a8796662ad04af9c" providerId="LiveId" clId="{4D893E61-BC4C-4C3E-A49A-DDA0B3EDA92A}" dt="2024-06-14T05:47:24.043" v="761" actId="27636"/>
          <ac:spMkLst>
            <pc:docMk/>
            <pc:sldMk cId="3279567968" sldId="280"/>
            <ac:spMk id="2" creationId="{A8A1FDBD-AEE8-0A2A-F874-84B60D6D350F}"/>
          </ac:spMkLst>
        </pc:spChg>
        <pc:spChg chg="add mod">
          <ac:chgData name="拓真 金子" userId="a8796662ad04af9c" providerId="LiveId" clId="{4D893E61-BC4C-4C3E-A49A-DDA0B3EDA92A}" dt="2024-06-14T06:22:18.450" v="1475" actId="207"/>
          <ac:spMkLst>
            <pc:docMk/>
            <pc:sldMk cId="3279567968" sldId="280"/>
            <ac:spMk id="4" creationId="{A8C3C2C1-5265-0463-4D87-7C4ACE1127C4}"/>
          </ac:spMkLst>
        </pc:spChg>
        <pc:spChg chg="add mod">
          <ac:chgData name="拓真 金子" userId="a8796662ad04af9c" providerId="LiveId" clId="{4D893E61-BC4C-4C3E-A49A-DDA0B3EDA92A}" dt="2024-06-14T06:22:29.653" v="1478" actId="207"/>
          <ac:spMkLst>
            <pc:docMk/>
            <pc:sldMk cId="3279567968" sldId="280"/>
            <ac:spMk id="5" creationId="{880993DA-43F3-E7F8-EABC-B70DF033B29C}"/>
          </ac:spMkLst>
        </pc:spChg>
        <pc:spChg chg="add mod">
          <ac:chgData name="拓真 金子" userId="a8796662ad04af9c" providerId="LiveId" clId="{4D893E61-BC4C-4C3E-A49A-DDA0B3EDA92A}" dt="2024-06-14T06:23:35.715" v="1514" actId="1076"/>
          <ac:spMkLst>
            <pc:docMk/>
            <pc:sldMk cId="3279567968" sldId="280"/>
            <ac:spMk id="7" creationId="{8C2DFDCB-BBE4-29B5-717E-F77BE16B5458}"/>
          </ac:spMkLst>
        </pc:spChg>
        <pc:spChg chg="add mod">
          <ac:chgData name="拓真 金子" userId="a8796662ad04af9c" providerId="LiveId" clId="{4D893E61-BC4C-4C3E-A49A-DDA0B3EDA92A}" dt="2024-06-14T06:23:57.411" v="1542" actId="1076"/>
          <ac:spMkLst>
            <pc:docMk/>
            <pc:sldMk cId="3279567968" sldId="280"/>
            <ac:spMk id="9" creationId="{6AF73234-5E26-D3A9-1ACC-15F7F088E854}"/>
          </ac:spMkLst>
        </pc:spChg>
        <pc:spChg chg="add mod">
          <ac:chgData name="拓真 金子" userId="a8796662ad04af9c" providerId="LiveId" clId="{4D893E61-BC4C-4C3E-A49A-DDA0B3EDA92A}" dt="2024-06-14T06:40:17.390" v="2990" actId="1076"/>
          <ac:spMkLst>
            <pc:docMk/>
            <pc:sldMk cId="3279567968" sldId="280"/>
            <ac:spMk id="11" creationId="{223A05BB-1148-3823-19F6-BBA53A98D976}"/>
          </ac:spMkLst>
        </pc:spChg>
        <pc:spChg chg="add mod">
          <ac:chgData name="拓真 金子" userId="a8796662ad04af9c" providerId="LiveId" clId="{4D893E61-BC4C-4C3E-A49A-DDA0B3EDA92A}" dt="2024-06-14T06:39:30.424" v="2965" actId="20577"/>
          <ac:spMkLst>
            <pc:docMk/>
            <pc:sldMk cId="3279567968" sldId="280"/>
            <ac:spMk id="13" creationId="{B64AC586-606B-7036-CAB4-959161927583}"/>
          </ac:spMkLst>
        </pc:spChg>
        <pc:spChg chg="add mod">
          <ac:chgData name="拓真 金子" userId="a8796662ad04af9c" providerId="LiveId" clId="{4D893E61-BC4C-4C3E-A49A-DDA0B3EDA92A}" dt="2024-06-14T06:40:12.040" v="2989" actId="20577"/>
          <ac:spMkLst>
            <pc:docMk/>
            <pc:sldMk cId="3279567968" sldId="280"/>
            <ac:spMk id="18" creationId="{1FD81521-F833-5DB3-83E7-885B7CAEA72F}"/>
          </ac:spMkLst>
        </pc:spChg>
        <pc:spChg chg="add mod">
          <ac:chgData name="拓真 金子" userId="a8796662ad04af9c" providerId="LiveId" clId="{4D893E61-BC4C-4C3E-A49A-DDA0B3EDA92A}" dt="2024-06-14T06:41:09.960" v="3018" actId="1076"/>
          <ac:spMkLst>
            <pc:docMk/>
            <pc:sldMk cId="3279567968" sldId="280"/>
            <ac:spMk id="19" creationId="{5E01E936-4819-F759-9CE5-48C3807BD455}"/>
          </ac:spMkLst>
        </pc:spChg>
        <pc:spChg chg="add mod">
          <ac:chgData name="拓真 金子" userId="a8796662ad04af9c" providerId="LiveId" clId="{4D893E61-BC4C-4C3E-A49A-DDA0B3EDA92A}" dt="2024-06-14T06:41:12.038" v="3020" actId="571"/>
          <ac:spMkLst>
            <pc:docMk/>
            <pc:sldMk cId="3279567968" sldId="280"/>
            <ac:spMk id="22" creationId="{B0FCDA4E-52DC-6373-6B23-1E28B3E2ED91}"/>
          </ac:spMkLst>
        </pc:spChg>
        <pc:spChg chg="add mod">
          <ac:chgData name="拓真 金子" userId="a8796662ad04af9c" providerId="LiveId" clId="{4D893E61-BC4C-4C3E-A49A-DDA0B3EDA92A}" dt="2024-06-14T06:41:29.508" v="3041" actId="1076"/>
          <ac:spMkLst>
            <pc:docMk/>
            <pc:sldMk cId="3279567968" sldId="280"/>
            <ac:spMk id="23" creationId="{219C6919-0C25-3F84-C2F4-4E32774574D3}"/>
          </ac:spMkLst>
        </pc:spChg>
        <pc:picChg chg="add mod">
          <ac:chgData name="拓真 金子" userId="a8796662ad04af9c" providerId="LiveId" clId="{4D893E61-BC4C-4C3E-A49A-DDA0B3EDA92A}" dt="2024-06-14T06:22:45.889" v="1480" actId="1440"/>
          <ac:picMkLst>
            <pc:docMk/>
            <pc:sldMk cId="3279567968" sldId="280"/>
            <ac:picMk id="8" creationId="{9C6B7688-6359-2CB8-6410-AB0CC4AA4281}"/>
          </ac:picMkLst>
        </pc:picChg>
        <pc:picChg chg="add del mod">
          <ac:chgData name="拓真 金子" userId="a8796662ad04af9c" providerId="LiveId" clId="{4D893E61-BC4C-4C3E-A49A-DDA0B3EDA92A}" dt="2024-06-14T06:36:37.520" v="2596" actId="478"/>
          <ac:picMkLst>
            <pc:docMk/>
            <pc:sldMk cId="3279567968" sldId="280"/>
            <ac:picMk id="10" creationId="{3BD8BECD-FD8C-080B-4BDB-65E8671E8C22}"/>
          </ac:picMkLst>
        </pc:picChg>
        <pc:picChg chg="add mod">
          <ac:chgData name="拓真 金子" userId="a8796662ad04af9c" providerId="LiveId" clId="{4D893E61-BC4C-4C3E-A49A-DDA0B3EDA92A}" dt="2024-06-14T06:21:30.457" v="1444" actId="1076"/>
          <ac:picMkLst>
            <pc:docMk/>
            <pc:sldMk cId="3279567968" sldId="280"/>
            <ac:picMk id="12" creationId="{FA2B121A-8549-0F69-F4A4-83765E02BF8A}"/>
          </ac:picMkLst>
        </pc:picChg>
        <pc:picChg chg="add mod">
          <ac:chgData name="拓真 金子" userId="a8796662ad04af9c" providerId="LiveId" clId="{4D893E61-BC4C-4C3E-A49A-DDA0B3EDA92A}" dt="2024-06-14T06:41:26.097" v="3040" actId="1076"/>
          <ac:picMkLst>
            <pc:docMk/>
            <pc:sldMk cId="3279567968" sldId="280"/>
            <ac:picMk id="15" creationId="{35782590-BD1A-E758-0D9F-1E37A61E8E43}"/>
          </ac:picMkLst>
        </pc:picChg>
        <pc:picChg chg="del">
          <ac:chgData name="拓真 金子" userId="a8796662ad04af9c" providerId="LiveId" clId="{4D893E61-BC4C-4C3E-A49A-DDA0B3EDA92A}" dt="2024-06-14T06:18:16.840" v="1353" actId="478"/>
          <ac:picMkLst>
            <pc:docMk/>
            <pc:sldMk cId="3279567968" sldId="280"/>
            <ac:picMk id="16" creationId="{F523FE2D-23A7-1836-B87F-BBC8C45C0AA3}"/>
          </ac:picMkLst>
        </pc:picChg>
        <pc:picChg chg="add mod">
          <ac:chgData name="拓真 金子" userId="a8796662ad04af9c" providerId="LiveId" clId="{4D893E61-BC4C-4C3E-A49A-DDA0B3EDA92A}" dt="2024-06-14T06:40:03.315" v="2974" actId="1076"/>
          <ac:picMkLst>
            <pc:docMk/>
            <pc:sldMk cId="3279567968" sldId="280"/>
            <ac:picMk id="17" creationId="{36362D6B-6B30-B982-7D27-BF953E338BB3}"/>
          </ac:picMkLst>
        </pc:picChg>
        <pc:picChg chg="del">
          <ac:chgData name="拓真 金子" userId="a8796662ad04af9c" providerId="LiveId" clId="{4D893E61-BC4C-4C3E-A49A-DDA0B3EDA92A}" dt="2024-06-14T06:18:18.672" v="1354" actId="21"/>
          <ac:picMkLst>
            <pc:docMk/>
            <pc:sldMk cId="3279567968" sldId="280"/>
            <ac:picMk id="20" creationId="{F58F7231-BB9E-4637-5ECE-16600A4FA312}"/>
          </ac:picMkLst>
        </pc:picChg>
        <pc:picChg chg="add mod">
          <ac:chgData name="拓真 金子" userId="a8796662ad04af9c" providerId="LiveId" clId="{4D893E61-BC4C-4C3E-A49A-DDA0B3EDA92A}" dt="2024-06-14T06:41:12.038" v="3020" actId="571"/>
          <ac:picMkLst>
            <pc:docMk/>
            <pc:sldMk cId="3279567968" sldId="280"/>
            <ac:picMk id="21" creationId="{5ECCCDD8-4064-E4E6-D0CA-9026E1656B5E}"/>
          </ac:picMkLst>
        </pc:picChg>
        <pc:picChg chg="del mod">
          <ac:chgData name="拓真 金子" userId="a8796662ad04af9c" providerId="LiveId" clId="{4D893E61-BC4C-4C3E-A49A-DDA0B3EDA92A}" dt="2024-06-14T06:14:18.888" v="1273" actId="21"/>
          <ac:picMkLst>
            <pc:docMk/>
            <pc:sldMk cId="3279567968" sldId="280"/>
            <ac:picMk id="24" creationId="{9F5F4A38-6355-92A5-CD81-06699FB66678}"/>
          </ac:picMkLst>
        </pc:picChg>
      </pc:sldChg>
      <pc:sldChg chg="delSp modSp del mod">
        <pc:chgData name="拓真 金子" userId="a8796662ad04af9c" providerId="LiveId" clId="{4D893E61-BC4C-4C3E-A49A-DDA0B3EDA92A}" dt="2024-06-14T06:39:47.521" v="2969" actId="47"/>
        <pc:sldMkLst>
          <pc:docMk/>
          <pc:sldMk cId="2573541788" sldId="281"/>
        </pc:sldMkLst>
        <pc:spChg chg="mod">
          <ac:chgData name="拓真 金子" userId="a8796662ad04af9c" providerId="LiveId" clId="{4D893E61-BC4C-4C3E-A49A-DDA0B3EDA92A}" dt="2024-06-14T05:47:24.047" v="763" actId="27636"/>
          <ac:spMkLst>
            <pc:docMk/>
            <pc:sldMk cId="2573541788" sldId="281"/>
            <ac:spMk id="2" creationId="{A8A1FDBD-AEE8-0A2A-F874-84B60D6D350F}"/>
          </ac:spMkLst>
        </pc:spChg>
        <pc:picChg chg="del mod">
          <ac:chgData name="拓真 金子" userId="a8796662ad04af9c" providerId="LiveId" clId="{4D893E61-BC4C-4C3E-A49A-DDA0B3EDA92A}" dt="2024-06-14T06:39:44.519" v="2968" actId="21"/>
          <ac:picMkLst>
            <pc:docMk/>
            <pc:sldMk cId="2573541788" sldId="281"/>
            <ac:picMk id="5" creationId="{36362D6B-6B30-B982-7D27-BF953E338BB3}"/>
          </ac:picMkLst>
        </pc:picChg>
        <pc:picChg chg="del">
          <ac:chgData name="拓真 金子" userId="a8796662ad04af9c" providerId="LiveId" clId="{4D893E61-BC4C-4C3E-A49A-DDA0B3EDA92A}" dt="2024-06-14T06:39:39.779" v="2966" actId="478"/>
          <ac:picMkLst>
            <pc:docMk/>
            <pc:sldMk cId="2573541788" sldId="281"/>
            <ac:picMk id="8" creationId="{E0BB4200-AEBC-03E5-6665-D83080BA8233}"/>
          </ac:picMkLst>
        </pc:picChg>
        <pc:picChg chg="del mod modCrop">
          <ac:chgData name="拓真 金子" userId="a8796662ad04af9c" providerId="LiveId" clId="{4D893E61-BC4C-4C3E-A49A-DDA0B3EDA92A}" dt="2024-06-14T06:24:14.065" v="1546" actId="21"/>
          <ac:picMkLst>
            <pc:docMk/>
            <pc:sldMk cId="2573541788" sldId="281"/>
            <ac:picMk id="10" creationId="{3BD8BECD-FD8C-080B-4BDB-65E8671E8C22}"/>
          </ac:picMkLst>
        </pc:picChg>
      </pc:sldChg>
      <pc:sldChg chg="addSp delSp modSp del mod">
        <pc:chgData name="拓真 金子" userId="a8796662ad04af9c" providerId="LiveId" clId="{4D893E61-BC4C-4C3E-A49A-DDA0B3EDA92A}" dt="2024-06-14T06:21:20.958" v="1441" actId="47"/>
        <pc:sldMkLst>
          <pc:docMk/>
          <pc:sldMk cId="2118005343" sldId="282"/>
        </pc:sldMkLst>
        <pc:spChg chg="mod">
          <ac:chgData name="拓真 金子" userId="a8796662ad04af9c" providerId="LiveId" clId="{4D893E61-BC4C-4C3E-A49A-DDA0B3EDA92A}" dt="2024-06-14T05:47:24.049" v="764" actId="27636"/>
          <ac:spMkLst>
            <pc:docMk/>
            <pc:sldMk cId="2118005343" sldId="282"/>
            <ac:spMk id="2" creationId="{A8A1FDBD-AEE8-0A2A-F874-84B60D6D350F}"/>
          </ac:spMkLst>
        </pc:spChg>
        <pc:picChg chg="add">
          <ac:chgData name="拓真 金子" userId="a8796662ad04af9c" providerId="LiveId" clId="{4D893E61-BC4C-4C3E-A49A-DDA0B3EDA92A}" dt="2024-06-14T03:46:34.321" v="735" actId="22"/>
          <ac:picMkLst>
            <pc:docMk/>
            <pc:sldMk cId="2118005343" sldId="282"/>
            <ac:picMk id="5" creationId="{0C4E5D9B-3414-6CEE-83CF-13907680BABF}"/>
          </ac:picMkLst>
        </pc:picChg>
        <pc:picChg chg="add del">
          <ac:chgData name="拓真 金子" userId="a8796662ad04af9c" providerId="LiveId" clId="{4D893E61-BC4C-4C3E-A49A-DDA0B3EDA92A}" dt="2024-06-14T06:20:54.102" v="1437" actId="21"/>
          <ac:picMkLst>
            <pc:docMk/>
            <pc:sldMk cId="2118005343" sldId="282"/>
            <ac:picMk id="8" creationId="{9C6B7688-6359-2CB8-6410-AB0CC4AA4281}"/>
          </ac:picMkLst>
        </pc:picChg>
        <pc:picChg chg="add del">
          <ac:chgData name="拓真 金子" userId="a8796662ad04af9c" providerId="LiveId" clId="{4D893E61-BC4C-4C3E-A49A-DDA0B3EDA92A}" dt="2024-06-14T06:20:46.968" v="1435" actId="478"/>
          <ac:picMkLst>
            <pc:docMk/>
            <pc:sldMk cId="2118005343" sldId="282"/>
            <ac:picMk id="10" creationId="{87CDE927-506F-1768-68DB-724567159881}"/>
          </ac:picMkLst>
        </pc:picChg>
        <pc:picChg chg="add del mod">
          <ac:chgData name="拓真 金子" userId="a8796662ad04af9c" providerId="LiveId" clId="{4D893E61-BC4C-4C3E-A49A-DDA0B3EDA92A}" dt="2024-06-14T06:21:18.252" v="1440" actId="21"/>
          <ac:picMkLst>
            <pc:docMk/>
            <pc:sldMk cId="2118005343" sldId="282"/>
            <ac:picMk id="12" creationId="{FA2B121A-8549-0F69-F4A4-83765E02BF8A}"/>
          </ac:picMkLst>
        </pc:picChg>
        <pc:picChg chg="add del">
          <ac:chgData name="拓真 金子" userId="a8796662ad04af9c" providerId="LiveId" clId="{4D893E61-BC4C-4C3E-A49A-DDA0B3EDA92A}" dt="2024-06-14T06:20:45.859" v="1434" actId="478"/>
          <ac:picMkLst>
            <pc:docMk/>
            <pc:sldMk cId="2118005343" sldId="282"/>
            <ac:picMk id="14" creationId="{CC2AA94A-F026-6B09-553E-D01986719F72}"/>
          </ac:picMkLst>
        </pc:picChg>
      </pc:sldChg>
      <pc:sldChg chg="delSp modSp del mod">
        <pc:chgData name="拓真 金子" userId="a8796662ad04af9c" providerId="LiveId" clId="{4D893E61-BC4C-4C3E-A49A-DDA0B3EDA92A}" dt="2024-06-14T06:21:22.099" v="1442" actId="47"/>
        <pc:sldMkLst>
          <pc:docMk/>
          <pc:sldMk cId="3392503126" sldId="283"/>
        </pc:sldMkLst>
        <pc:spChg chg="mod">
          <ac:chgData name="拓真 金子" userId="a8796662ad04af9c" providerId="LiveId" clId="{4D893E61-BC4C-4C3E-A49A-DDA0B3EDA92A}" dt="2024-06-14T05:47:24.045" v="762" actId="27636"/>
          <ac:spMkLst>
            <pc:docMk/>
            <pc:sldMk cId="3392503126" sldId="283"/>
            <ac:spMk id="2" creationId="{A8A1FDBD-AEE8-0A2A-F874-84B60D6D350F}"/>
          </ac:spMkLst>
        </pc:spChg>
        <pc:picChg chg="del">
          <ac:chgData name="拓真 金子" userId="a8796662ad04af9c" providerId="LiveId" clId="{4D893E61-BC4C-4C3E-A49A-DDA0B3EDA92A}" dt="2024-06-14T06:13:08.369" v="1162" actId="478"/>
          <ac:picMkLst>
            <pc:docMk/>
            <pc:sldMk cId="3392503126" sldId="283"/>
            <ac:picMk id="5" creationId="{FFA590BC-2668-678A-B54B-008D6D70B2F4}"/>
          </ac:picMkLst>
        </pc:picChg>
      </pc:sldChg>
      <pc:sldChg chg="addSp modSp mod">
        <pc:chgData name="拓真 金子" userId="a8796662ad04af9c" providerId="LiveId" clId="{4D893E61-BC4C-4C3E-A49A-DDA0B3EDA92A}" dt="2024-06-14T06:50:35.578" v="3078" actId="2711"/>
        <pc:sldMkLst>
          <pc:docMk/>
          <pc:sldMk cId="1358214250" sldId="284"/>
        </pc:sldMkLst>
        <pc:spChg chg="mod">
          <ac:chgData name="拓真 金子" userId="a8796662ad04af9c" providerId="LiveId" clId="{4D893E61-BC4C-4C3E-A49A-DDA0B3EDA92A}" dt="2024-06-14T05:47:24.031" v="758" actId="27636"/>
          <ac:spMkLst>
            <pc:docMk/>
            <pc:sldMk cId="1358214250" sldId="284"/>
            <ac:spMk id="2" creationId="{A8A1FDBD-AEE8-0A2A-F874-84B60D6D350F}"/>
          </ac:spMkLst>
        </pc:spChg>
        <pc:spChg chg="mod">
          <ac:chgData name="拓真 金子" userId="a8796662ad04af9c" providerId="LiveId" clId="{4D893E61-BC4C-4C3E-A49A-DDA0B3EDA92A}" dt="2024-06-14T06:50:35.578" v="3078" actId="2711"/>
          <ac:spMkLst>
            <pc:docMk/>
            <pc:sldMk cId="1358214250" sldId="284"/>
            <ac:spMk id="12" creationId="{313C7C97-939C-28F9-DD59-AE295DF1C082}"/>
          </ac:spMkLst>
        </pc:spChg>
        <pc:spChg chg="add mod">
          <ac:chgData name="拓真 金子" userId="a8796662ad04af9c" providerId="LiveId" clId="{4D893E61-BC4C-4C3E-A49A-DDA0B3EDA92A}" dt="2024-06-14T05:47:43.453" v="807" actId="20577"/>
          <ac:spMkLst>
            <pc:docMk/>
            <pc:sldMk cId="1358214250" sldId="284"/>
            <ac:spMk id="13" creationId="{C90B304B-A0DA-82F0-27DE-D38D55A81A57}"/>
          </ac:spMkLst>
        </pc:spChg>
        <pc:spChg chg="add mod">
          <ac:chgData name="拓真 金子" userId="a8796662ad04af9c" providerId="LiveId" clId="{4D893E61-BC4C-4C3E-A49A-DDA0B3EDA92A}" dt="2024-06-14T05:48:34.283" v="862" actId="20577"/>
          <ac:spMkLst>
            <pc:docMk/>
            <pc:sldMk cId="1358214250" sldId="284"/>
            <ac:spMk id="14" creationId="{BD248D51-9846-9256-8398-4D67B8A2CA00}"/>
          </ac:spMkLst>
        </pc:spChg>
        <pc:spChg chg="add mod">
          <ac:chgData name="拓真 金子" userId="a8796662ad04af9c" providerId="LiveId" clId="{4D893E61-BC4C-4C3E-A49A-DDA0B3EDA92A}" dt="2024-06-14T05:57:01.611" v="903" actId="164"/>
          <ac:spMkLst>
            <pc:docMk/>
            <pc:sldMk cId="1358214250" sldId="284"/>
            <ac:spMk id="17" creationId="{D0D0DBAE-89C4-1917-C0A6-E7B7E181D6DB}"/>
          </ac:spMkLst>
        </pc:spChg>
        <pc:spChg chg="add mod">
          <ac:chgData name="拓真 金子" userId="a8796662ad04af9c" providerId="LiveId" clId="{4D893E61-BC4C-4C3E-A49A-DDA0B3EDA92A}" dt="2024-06-14T05:57:01.611" v="903" actId="164"/>
          <ac:spMkLst>
            <pc:docMk/>
            <pc:sldMk cId="1358214250" sldId="284"/>
            <ac:spMk id="18" creationId="{C0C73573-9325-F3FE-1DBE-D1C803827E5A}"/>
          </ac:spMkLst>
        </pc:spChg>
        <pc:spChg chg="add mod">
          <ac:chgData name="拓真 金子" userId="a8796662ad04af9c" providerId="LiveId" clId="{4D893E61-BC4C-4C3E-A49A-DDA0B3EDA92A}" dt="2024-06-14T05:57:01.611" v="903" actId="164"/>
          <ac:spMkLst>
            <pc:docMk/>
            <pc:sldMk cId="1358214250" sldId="284"/>
            <ac:spMk id="19" creationId="{40328FCF-F601-633C-F125-BB522730F2C2}"/>
          </ac:spMkLst>
        </pc:spChg>
        <pc:spChg chg="add mod">
          <ac:chgData name="拓真 金子" userId="a8796662ad04af9c" providerId="LiveId" clId="{4D893E61-BC4C-4C3E-A49A-DDA0B3EDA92A}" dt="2024-06-14T05:57:01.611" v="903" actId="164"/>
          <ac:spMkLst>
            <pc:docMk/>
            <pc:sldMk cId="1358214250" sldId="284"/>
            <ac:spMk id="20" creationId="{75836D76-C8A3-1855-F58C-4F3AB4DF7280}"/>
          </ac:spMkLst>
        </pc:spChg>
        <pc:spChg chg="add mod">
          <ac:chgData name="拓真 金子" userId="a8796662ad04af9c" providerId="LiveId" clId="{4D893E61-BC4C-4C3E-A49A-DDA0B3EDA92A}" dt="2024-06-14T05:58:26.019" v="944" actId="1076"/>
          <ac:spMkLst>
            <pc:docMk/>
            <pc:sldMk cId="1358214250" sldId="284"/>
            <ac:spMk id="22" creationId="{BE827AD5-FBAC-EE21-14B0-2A0A5E7866D0}"/>
          </ac:spMkLst>
        </pc:spChg>
        <pc:spChg chg="add mod">
          <ac:chgData name="拓真 金子" userId="a8796662ad04af9c" providerId="LiveId" clId="{4D893E61-BC4C-4C3E-A49A-DDA0B3EDA92A}" dt="2024-06-14T05:58:13.952" v="921" actId="207"/>
          <ac:spMkLst>
            <pc:docMk/>
            <pc:sldMk cId="1358214250" sldId="284"/>
            <ac:spMk id="23" creationId="{BFFD4660-E4C6-07AE-9738-4FEC4FB661D3}"/>
          </ac:spMkLst>
        </pc:spChg>
        <pc:spChg chg="add mod">
          <ac:chgData name="拓真 金子" userId="a8796662ad04af9c" providerId="LiveId" clId="{4D893E61-BC4C-4C3E-A49A-DDA0B3EDA92A}" dt="2024-06-14T05:58:44.121" v="948" actId="1076"/>
          <ac:spMkLst>
            <pc:docMk/>
            <pc:sldMk cId="1358214250" sldId="284"/>
            <ac:spMk id="24" creationId="{764E2AB7-D51B-A60E-BB46-C080B3531213}"/>
          </ac:spMkLst>
        </pc:spChg>
        <pc:grpChg chg="add mod">
          <ac:chgData name="拓真 金子" userId="a8796662ad04af9c" providerId="LiveId" clId="{4D893E61-BC4C-4C3E-A49A-DDA0B3EDA92A}" dt="2024-06-14T05:57:04.924" v="904" actId="1076"/>
          <ac:grpSpMkLst>
            <pc:docMk/>
            <pc:sldMk cId="1358214250" sldId="284"/>
            <ac:grpSpMk id="21" creationId="{7EAD1C49-3092-C4CF-3E23-9BCBD1950DD9}"/>
          </ac:grpSpMkLst>
        </pc:grpChg>
        <pc:picChg chg="add mod">
          <ac:chgData name="拓真 金子" userId="a8796662ad04af9c" providerId="LiveId" clId="{4D893E61-BC4C-4C3E-A49A-DDA0B3EDA92A}" dt="2024-06-14T05:47:08.592" v="754" actId="1076"/>
          <ac:picMkLst>
            <pc:docMk/>
            <pc:sldMk cId="1358214250" sldId="284"/>
            <ac:picMk id="5" creationId="{52278036-B8C9-1301-8B24-66CFE51035BA}"/>
          </ac:picMkLst>
        </pc:picChg>
        <pc:picChg chg="add mod">
          <ac:chgData name="拓真 金子" userId="a8796662ad04af9c" providerId="LiveId" clId="{4D893E61-BC4C-4C3E-A49A-DDA0B3EDA92A}" dt="2024-06-14T05:58:49.347" v="950" actId="1076"/>
          <ac:picMkLst>
            <pc:docMk/>
            <pc:sldMk cId="1358214250" sldId="284"/>
            <ac:picMk id="8" creationId="{1A15B1F6-FA64-60CE-8DA9-4F0A5C70EE37}"/>
          </ac:picMkLst>
        </pc:picChg>
        <pc:picChg chg="add mod">
          <ac:chgData name="拓真 金子" userId="a8796662ad04af9c" providerId="LiveId" clId="{4D893E61-BC4C-4C3E-A49A-DDA0B3EDA92A}" dt="2024-06-14T05:47:05.943" v="753" actId="1076"/>
          <ac:picMkLst>
            <pc:docMk/>
            <pc:sldMk cId="1358214250" sldId="284"/>
            <ac:picMk id="11" creationId="{655A1CE1-0763-8765-817E-C2B429F6B90B}"/>
          </ac:picMkLst>
        </pc:picChg>
        <pc:picChg chg="add mod">
          <ac:chgData name="拓真 金子" userId="a8796662ad04af9c" providerId="LiveId" clId="{4D893E61-BC4C-4C3E-A49A-DDA0B3EDA92A}" dt="2024-06-14T05:57:01.611" v="903" actId="164"/>
          <ac:picMkLst>
            <pc:docMk/>
            <pc:sldMk cId="1358214250" sldId="284"/>
            <ac:picMk id="16" creationId="{F7B6D114-87F0-3496-D5C3-7C6DB7A904BE}"/>
          </ac:picMkLst>
        </pc:picChg>
      </pc:sldChg>
      <pc:sldChg chg="addSp delSp modSp mod">
        <pc:chgData name="拓真 金子" userId="a8796662ad04af9c" providerId="LiveId" clId="{4D893E61-BC4C-4C3E-A49A-DDA0B3EDA92A}" dt="2024-06-14T06:20:15.144" v="1433"/>
        <pc:sldMkLst>
          <pc:docMk/>
          <pc:sldMk cId="891212993" sldId="285"/>
        </pc:sldMkLst>
        <pc:spChg chg="mod">
          <ac:chgData name="拓真 金子" userId="a8796662ad04af9c" providerId="LiveId" clId="{4D893E61-BC4C-4C3E-A49A-DDA0B3EDA92A}" dt="2024-06-14T05:47:24.041" v="760" actId="27636"/>
          <ac:spMkLst>
            <pc:docMk/>
            <pc:sldMk cId="891212993" sldId="285"/>
            <ac:spMk id="2" creationId="{A8A1FDBD-AEE8-0A2A-F874-84B60D6D350F}"/>
          </ac:spMkLst>
        </pc:spChg>
        <pc:spChg chg="mod">
          <ac:chgData name="拓真 金子" userId="a8796662ad04af9c" providerId="LiveId" clId="{4D893E61-BC4C-4C3E-A49A-DDA0B3EDA92A}" dt="2024-06-14T06:02:13.699" v="978" actId="14100"/>
          <ac:spMkLst>
            <pc:docMk/>
            <pc:sldMk cId="891212993" sldId="285"/>
            <ac:spMk id="4" creationId="{9A5AA0C4-3638-5EEA-CE45-41F1E3E65FD4}"/>
          </ac:spMkLst>
        </pc:spChg>
        <pc:spChg chg="add mod">
          <ac:chgData name="拓真 金子" userId="a8796662ad04af9c" providerId="LiveId" clId="{4D893E61-BC4C-4C3E-A49A-DDA0B3EDA92A}" dt="2024-06-14T06:00:40.491" v="964" actId="164"/>
          <ac:spMkLst>
            <pc:docMk/>
            <pc:sldMk cId="891212993" sldId="285"/>
            <ac:spMk id="7" creationId="{8BAE3ED1-F3F3-AC64-0A58-2BB2D8EEED2E}"/>
          </ac:spMkLst>
        </pc:spChg>
        <pc:spChg chg="mod">
          <ac:chgData name="拓真 金子" userId="a8796662ad04af9c" providerId="LiveId" clId="{4D893E61-BC4C-4C3E-A49A-DDA0B3EDA92A}" dt="2024-06-14T06:20:15.144" v="1433"/>
          <ac:spMkLst>
            <pc:docMk/>
            <pc:sldMk cId="891212993" sldId="285"/>
            <ac:spMk id="8" creationId="{E2BDD4E4-AFDE-1DB3-2792-ABC22D58C349}"/>
          </ac:spMkLst>
        </pc:spChg>
        <pc:spChg chg="add mod">
          <ac:chgData name="拓真 金子" userId="a8796662ad04af9c" providerId="LiveId" clId="{4D893E61-BC4C-4C3E-A49A-DDA0B3EDA92A}" dt="2024-06-14T06:00:40.491" v="964" actId="164"/>
          <ac:spMkLst>
            <pc:docMk/>
            <pc:sldMk cId="891212993" sldId="285"/>
            <ac:spMk id="9" creationId="{1CE067BE-8C9F-7319-9769-F8BE8884A589}"/>
          </ac:spMkLst>
        </pc:spChg>
        <pc:spChg chg="mod">
          <ac:chgData name="拓真 金子" userId="a8796662ad04af9c" providerId="LiveId" clId="{4D893E61-BC4C-4C3E-A49A-DDA0B3EDA92A}" dt="2024-06-14T06:02:13.699" v="978" actId="14100"/>
          <ac:spMkLst>
            <pc:docMk/>
            <pc:sldMk cId="891212993" sldId="285"/>
            <ac:spMk id="10" creationId="{1F5632CB-6AB6-66CD-7066-20280E23A1E0}"/>
          </ac:spMkLst>
        </pc:spChg>
        <pc:spChg chg="mod">
          <ac:chgData name="拓真 金子" userId="a8796662ad04af9c" providerId="LiveId" clId="{4D893E61-BC4C-4C3E-A49A-DDA0B3EDA92A}" dt="2024-06-14T06:09:41.801" v="1054" actId="208"/>
          <ac:spMkLst>
            <pc:docMk/>
            <pc:sldMk cId="891212993" sldId="285"/>
            <ac:spMk id="11" creationId="{E269EF21-F2AC-F65C-85CC-BDD6AEA0B0FC}"/>
          </ac:spMkLst>
        </pc:spChg>
        <pc:spChg chg="mod">
          <ac:chgData name="拓真 金子" userId="a8796662ad04af9c" providerId="LiveId" clId="{4D893E61-BC4C-4C3E-A49A-DDA0B3EDA92A}" dt="2024-06-14T06:09:47.535" v="1055" actId="208"/>
          <ac:spMkLst>
            <pc:docMk/>
            <pc:sldMk cId="891212993" sldId="285"/>
            <ac:spMk id="12" creationId="{92F1B8D8-8C36-72FE-2625-59F1207789EE}"/>
          </ac:spMkLst>
        </pc:spChg>
        <pc:spChg chg="mod ord">
          <ac:chgData name="拓真 金子" userId="a8796662ad04af9c" providerId="LiveId" clId="{4D893E61-BC4C-4C3E-A49A-DDA0B3EDA92A}" dt="2024-06-14T06:02:13.699" v="978" actId="14100"/>
          <ac:spMkLst>
            <pc:docMk/>
            <pc:sldMk cId="891212993" sldId="285"/>
            <ac:spMk id="13" creationId="{4D14C54F-507F-1B8C-F218-58EF54D181AC}"/>
          </ac:spMkLst>
        </pc:spChg>
        <pc:spChg chg="mod">
          <ac:chgData name="拓真 金子" userId="a8796662ad04af9c" providerId="LiveId" clId="{4D893E61-BC4C-4C3E-A49A-DDA0B3EDA92A}" dt="2024-06-14T06:02:13.699" v="978" actId="14100"/>
          <ac:spMkLst>
            <pc:docMk/>
            <pc:sldMk cId="891212993" sldId="285"/>
            <ac:spMk id="14" creationId="{EF5A39D8-F9BD-F504-9FDD-F1FCDE1A57CC}"/>
          </ac:spMkLst>
        </pc:spChg>
        <pc:spChg chg="add mod">
          <ac:chgData name="拓真 金子" userId="a8796662ad04af9c" providerId="LiveId" clId="{4D893E61-BC4C-4C3E-A49A-DDA0B3EDA92A}" dt="2024-06-14T06:00:40.491" v="964" actId="164"/>
          <ac:spMkLst>
            <pc:docMk/>
            <pc:sldMk cId="891212993" sldId="285"/>
            <ac:spMk id="15" creationId="{DAD264E8-388E-55FE-0F5F-261D96BA3521}"/>
          </ac:spMkLst>
        </pc:spChg>
        <pc:spChg chg="add mod">
          <ac:chgData name="拓真 金子" userId="a8796662ad04af9c" providerId="LiveId" clId="{4D893E61-BC4C-4C3E-A49A-DDA0B3EDA92A}" dt="2024-06-14T06:00:40.491" v="964" actId="164"/>
          <ac:spMkLst>
            <pc:docMk/>
            <pc:sldMk cId="891212993" sldId="285"/>
            <ac:spMk id="16" creationId="{46B5F8B5-B96F-EE81-709C-6BC02886991E}"/>
          </ac:spMkLst>
        </pc:spChg>
        <pc:spChg chg="add mod">
          <ac:chgData name="拓真 金子" userId="a8796662ad04af9c" providerId="LiveId" clId="{4D893E61-BC4C-4C3E-A49A-DDA0B3EDA92A}" dt="2024-06-14T06:00:40.491" v="964" actId="164"/>
          <ac:spMkLst>
            <pc:docMk/>
            <pc:sldMk cId="891212993" sldId="285"/>
            <ac:spMk id="17" creationId="{3D7C7A0A-5BCE-1BAD-648F-5B69BC1D4DB1}"/>
          </ac:spMkLst>
        </pc:spChg>
        <pc:spChg chg="add mod">
          <ac:chgData name="拓真 金子" userId="a8796662ad04af9c" providerId="LiveId" clId="{4D893E61-BC4C-4C3E-A49A-DDA0B3EDA92A}" dt="2024-06-14T06:00:40.491" v="964" actId="164"/>
          <ac:spMkLst>
            <pc:docMk/>
            <pc:sldMk cId="891212993" sldId="285"/>
            <ac:spMk id="18" creationId="{714FD2DC-FE62-33DF-E511-6F3176B3969F}"/>
          </ac:spMkLst>
        </pc:spChg>
        <pc:spChg chg="add mod">
          <ac:chgData name="拓真 金子" userId="a8796662ad04af9c" providerId="LiveId" clId="{4D893E61-BC4C-4C3E-A49A-DDA0B3EDA92A}" dt="2024-06-14T06:00:40.491" v="964" actId="164"/>
          <ac:spMkLst>
            <pc:docMk/>
            <pc:sldMk cId="891212993" sldId="285"/>
            <ac:spMk id="19" creationId="{F8CE6DDE-22C9-07D5-9DB1-1B128250139C}"/>
          </ac:spMkLst>
        </pc:spChg>
        <pc:spChg chg="add mod">
          <ac:chgData name="拓真 金子" userId="a8796662ad04af9c" providerId="LiveId" clId="{4D893E61-BC4C-4C3E-A49A-DDA0B3EDA92A}" dt="2024-06-14T06:00:40.491" v="964" actId="164"/>
          <ac:spMkLst>
            <pc:docMk/>
            <pc:sldMk cId="891212993" sldId="285"/>
            <ac:spMk id="20" creationId="{0175603B-FFDF-E210-3B91-DC661C842F29}"/>
          </ac:spMkLst>
        </pc:spChg>
        <pc:spChg chg="add mod">
          <ac:chgData name="拓真 金子" userId="a8796662ad04af9c" providerId="LiveId" clId="{4D893E61-BC4C-4C3E-A49A-DDA0B3EDA92A}" dt="2024-06-14T06:00:40.491" v="964" actId="164"/>
          <ac:spMkLst>
            <pc:docMk/>
            <pc:sldMk cId="891212993" sldId="285"/>
            <ac:spMk id="21" creationId="{42B09563-D692-2735-1F9C-5FB10A923426}"/>
          </ac:spMkLst>
        </pc:spChg>
        <pc:spChg chg="add mod">
          <ac:chgData name="拓真 金子" userId="a8796662ad04af9c" providerId="LiveId" clId="{4D893E61-BC4C-4C3E-A49A-DDA0B3EDA92A}" dt="2024-06-14T06:00:40.491" v="964" actId="164"/>
          <ac:spMkLst>
            <pc:docMk/>
            <pc:sldMk cId="891212993" sldId="285"/>
            <ac:spMk id="22" creationId="{C09BE20C-4DBC-F1AC-BD5D-BF5A72E8900A}"/>
          </ac:spMkLst>
        </pc:spChg>
        <pc:spChg chg="add mod">
          <ac:chgData name="拓真 金子" userId="a8796662ad04af9c" providerId="LiveId" clId="{4D893E61-BC4C-4C3E-A49A-DDA0B3EDA92A}" dt="2024-06-14T06:00:40.491" v="964" actId="164"/>
          <ac:spMkLst>
            <pc:docMk/>
            <pc:sldMk cId="891212993" sldId="285"/>
            <ac:spMk id="23" creationId="{7290B223-2A5C-3946-580D-0146ADD7073C}"/>
          </ac:spMkLst>
        </pc:spChg>
        <pc:spChg chg="add mod">
          <ac:chgData name="拓真 金子" userId="a8796662ad04af9c" providerId="LiveId" clId="{4D893E61-BC4C-4C3E-A49A-DDA0B3EDA92A}" dt="2024-06-14T06:00:40.491" v="964" actId="164"/>
          <ac:spMkLst>
            <pc:docMk/>
            <pc:sldMk cId="891212993" sldId="285"/>
            <ac:spMk id="24" creationId="{87DCC30B-D432-C505-1D7B-18D4849FC8FE}"/>
          </ac:spMkLst>
        </pc:spChg>
        <pc:spChg chg="add mod">
          <ac:chgData name="拓真 金子" userId="a8796662ad04af9c" providerId="LiveId" clId="{4D893E61-BC4C-4C3E-A49A-DDA0B3EDA92A}" dt="2024-06-14T06:00:40.491" v="964" actId="164"/>
          <ac:spMkLst>
            <pc:docMk/>
            <pc:sldMk cId="891212993" sldId="285"/>
            <ac:spMk id="25" creationId="{D4FA2235-5009-757E-3C02-6A22958DD4E7}"/>
          </ac:spMkLst>
        </pc:spChg>
        <pc:spChg chg="add mod">
          <ac:chgData name="拓真 金子" userId="a8796662ad04af9c" providerId="LiveId" clId="{4D893E61-BC4C-4C3E-A49A-DDA0B3EDA92A}" dt="2024-06-14T06:00:40.491" v="964" actId="164"/>
          <ac:spMkLst>
            <pc:docMk/>
            <pc:sldMk cId="891212993" sldId="285"/>
            <ac:spMk id="26" creationId="{392C057E-06D1-DAFF-7F11-06E8095362DA}"/>
          </ac:spMkLst>
        </pc:spChg>
        <pc:spChg chg="add mod">
          <ac:chgData name="拓真 金子" userId="a8796662ad04af9c" providerId="LiveId" clId="{4D893E61-BC4C-4C3E-A49A-DDA0B3EDA92A}" dt="2024-06-14T06:00:40.491" v="964" actId="164"/>
          <ac:spMkLst>
            <pc:docMk/>
            <pc:sldMk cId="891212993" sldId="285"/>
            <ac:spMk id="27" creationId="{7271D3D3-03DF-65A3-EF8E-6E57B2944E66}"/>
          </ac:spMkLst>
        </pc:spChg>
        <pc:spChg chg="add mod">
          <ac:chgData name="拓真 金子" userId="a8796662ad04af9c" providerId="LiveId" clId="{4D893E61-BC4C-4C3E-A49A-DDA0B3EDA92A}" dt="2024-06-14T06:00:40.491" v="964" actId="164"/>
          <ac:spMkLst>
            <pc:docMk/>
            <pc:sldMk cId="891212993" sldId="285"/>
            <ac:spMk id="28" creationId="{852C1A36-46DC-93D5-0A43-A46A8730D339}"/>
          </ac:spMkLst>
        </pc:spChg>
        <pc:spChg chg="add mod">
          <ac:chgData name="拓真 金子" userId="a8796662ad04af9c" providerId="LiveId" clId="{4D893E61-BC4C-4C3E-A49A-DDA0B3EDA92A}" dt="2024-06-14T06:00:40.491" v="964" actId="164"/>
          <ac:spMkLst>
            <pc:docMk/>
            <pc:sldMk cId="891212993" sldId="285"/>
            <ac:spMk id="29" creationId="{1EFBDB97-2130-3FBF-D31C-8C5117061396}"/>
          </ac:spMkLst>
        </pc:spChg>
        <pc:spChg chg="add mod">
          <ac:chgData name="拓真 金子" userId="a8796662ad04af9c" providerId="LiveId" clId="{4D893E61-BC4C-4C3E-A49A-DDA0B3EDA92A}" dt="2024-06-14T06:00:40.491" v="964" actId="164"/>
          <ac:spMkLst>
            <pc:docMk/>
            <pc:sldMk cId="891212993" sldId="285"/>
            <ac:spMk id="30" creationId="{2EF9813D-2DF4-C23F-5E0F-B5D657A62260}"/>
          </ac:spMkLst>
        </pc:spChg>
        <pc:spChg chg="add mod">
          <ac:chgData name="拓真 金子" userId="a8796662ad04af9c" providerId="LiveId" clId="{4D893E61-BC4C-4C3E-A49A-DDA0B3EDA92A}" dt="2024-06-14T06:00:40.491" v="964" actId="164"/>
          <ac:spMkLst>
            <pc:docMk/>
            <pc:sldMk cId="891212993" sldId="285"/>
            <ac:spMk id="31" creationId="{1E50EC6D-2AE8-4398-CD5C-67D2B9212279}"/>
          </ac:spMkLst>
        </pc:spChg>
        <pc:spChg chg="add mod">
          <ac:chgData name="拓真 金子" userId="a8796662ad04af9c" providerId="LiveId" clId="{4D893E61-BC4C-4C3E-A49A-DDA0B3EDA92A}" dt="2024-06-14T06:00:40.491" v="964" actId="164"/>
          <ac:spMkLst>
            <pc:docMk/>
            <pc:sldMk cId="891212993" sldId="285"/>
            <ac:spMk id="32" creationId="{64A94AE1-C643-23DB-6104-C310F4511968}"/>
          </ac:spMkLst>
        </pc:spChg>
        <pc:spChg chg="add mod">
          <ac:chgData name="拓真 金子" userId="a8796662ad04af9c" providerId="LiveId" clId="{4D893E61-BC4C-4C3E-A49A-DDA0B3EDA92A}" dt="2024-06-14T06:00:40.491" v="964" actId="164"/>
          <ac:spMkLst>
            <pc:docMk/>
            <pc:sldMk cId="891212993" sldId="285"/>
            <ac:spMk id="33" creationId="{A4AE661B-20AE-68A0-1028-4DFD23B53027}"/>
          </ac:spMkLst>
        </pc:spChg>
        <pc:spChg chg="add mod">
          <ac:chgData name="拓真 金子" userId="a8796662ad04af9c" providerId="LiveId" clId="{4D893E61-BC4C-4C3E-A49A-DDA0B3EDA92A}" dt="2024-06-14T06:00:40.491" v="964" actId="164"/>
          <ac:spMkLst>
            <pc:docMk/>
            <pc:sldMk cId="891212993" sldId="285"/>
            <ac:spMk id="34" creationId="{E2B7D365-2BB3-0B5B-C294-F59C42184BA2}"/>
          </ac:spMkLst>
        </pc:spChg>
        <pc:spChg chg="add mod">
          <ac:chgData name="拓真 金子" userId="a8796662ad04af9c" providerId="LiveId" clId="{4D893E61-BC4C-4C3E-A49A-DDA0B3EDA92A}" dt="2024-06-14T06:00:40.491" v="964" actId="164"/>
          <ac:spMkLst>
            <pc:docMk/>
            <pc:sldMk cId="891212993" sldId="285"/>
            <ac:spMk id="35" creationId="{AD79DB79-12CD-3DF9-96C2-E65B1AB6263A}"/>
          </ac:spMkLst>
        </pc:spChg>
        <pc:spChg chg="add mod">
          <ac:chgData name="拓真 金子" userId="a8796662ad04af9c" providerId="LiveId" clId="{4D893E61-BC4C-4C3E-A49A-DDA0B3EDA92A}" dt="2024-06-14T06:00:40.491" v="964" actId="164"/>
          <ac:spMkLst>
            <pc:docMk/>
            <pc:sldMk cId="891212993" sldId="285"/>
            <ac:spMk id="36" creationId="{0E092E9B-ECED-FCE4-0C13-0E9C0C54BC92}"/>
          </ac:spMkLst>
        </pc:spChg>
        <pc:spChg chg="add mod">
          <ac:chgData name="拓真 金子" userId="a8796662ad04af9c" providerId="LiveId" clId="{4D893E61-BC4C-4C3E-A49A-DDA0B3EDA92A}" dt="2024-06-14T06:00:40.491" v="964" actId="164"/>
          <ac:spMkLst>
            <pc:docMk/>
            <pc:sldMk cId="891212993" sldId="285"/>
            <ac:spMk id="37" creationId="{B23F53EB-B715-F086-7ACD-FBA2C91AB450}"/>
          </ac:spMkLst>
        </pc:spChg>
        <pc:spChg chg="add mod">
          <ac:chgData name="拓真 金子" userId="a8796662ad04af9c" providerId="LiveId" clId="{4D893E61-BC4C-4C3E-A49A-DDA0B3EDA92A}" dt="2024-06-14T06:00:40.491" v="964" actId="164"/>
          <ac:spMkLst>
            <pc:docMk/>
            <pc:sldMk cId="891212993" sldId="285"/>
            <ac:spMk id="38" creationId="{0E87755E-B7E7-7F0D-9402-6DAF834E8871}"/>
          </ac:spMkLst>
        </pc:spChg>
        <pc:spChg chg="add mod">
          <ac:chgData name="拓真 金子" userId="a8796662ad04af9c" providerId="LiveId" clId="{4D893E61-BC4C-4C3E-A49A-DDA0B3EDA92A}" dt="2024-06-14T06:00:40.491" v="964" actId="164"/>
          <ac:spMkLst>
            <pc:docMk/>
            <pc:sldMk cId="891212993" sldId="285"/>
            <ac:spMk id="39" creationId="{CF9A6FFC-EEF2-13CE-2629-93933E2322F8}"/>
          </ac:spMkLst>
        </pc:spChg>
        <pc:spChg chg="add mod">
          <ac:chgData name="拓真 金子" userId="a8796662ad04af9c" providerId="LiveId" clId="{4D893E61-BC4C-4C3E-A49A-DDA0B3EDA92A}" dt="2024-06-14T06:00:40.491" v="964" actId="164"/>
          <ac:spMkLst>
            <pc:docMk/>
            <pc:sldMk cId="891212993" sldId="285"/>
            <ac:spMk id="40" creationId="{0AB98E66-53CB-C8F2-80E7-AF48387FA075}"/>
          </ac:spMkLst>
        </pc:spChg>
        <pc:spChg chg="add mod">
          <ac:chgData name="拓真 金子" userId="a8796662ad04af9c" providerId="LiveId" clId="{4D893E61-BC4C-4C3E-A49A-DDA0B3EDA92A}" dt="2024-06-14T06:00:40.491" v="964" actId="164"/>
          <ac:spMkLst>
            <pc:docMk/>
            <pc:sldMk cId="891212993" sldId="285"/>
            <ac:spMk id="41" creationId="{D3F47EDC-48C2-D481-4AC7-FB8C82CDC49C}"/>
          </ac:spMkLst>
        </pc:spChg>
        <pc:spChg chg="add mod">
          <ac:chgData name="拓真 金子" userId="a8796662ad04af9c" providerId="LiveId" clId="{4D893E61-BC4C-4C3E-A49A-DDA0B3EDA92A}" dt="2024-06-14T06:00:40.491" v="964" actId="164"/>
          <ac:spMkLst>
            <pc:docMk/>
            <pc:sldMk cId="891212993" sldId="285"/>
            <ac:spMk id="42" creationId="{D19A37E1-BEE6-73A2-79D5-4A358E824249}"/>
          </ac:spMkLst>
        </pc:spChg>
        <pc:spChg chg="add mod">
          <ac:chgData name="拓真 金子" userId="a8796662ad04af9c" providerId="LiveId" clId="{4D893E61-BC4C-4C3E-A49A-DDA0B3EDA92A}" dt="2024-06-14T06:00:40.491" v="964" actId="164"/>
          <ac:spMkLst>
            <pc:docMk/>
            <pc:sldMk cId="891212993" sldId="285"/>
            <ac:spMk id="43" creationId="{DC967E6A-213E-7392-2655-F4F7A09B610F}"/>
          </ac:spMkLst>
        </pc:spChg>
        <pc:spChg chg="add mod">
          <ac:chgData name="拓真 金子" userId="a8796662ad04af9c" providerId="LiveId" clId="{4D893E61-BC4C-4C3E-A49A-DDA0B3EDA92A}" dt="2024-06-14T06:00:40.491" v="964" actId="164"/>
          <ac:spMkLst>
            <pc:docMk/>
            <pc:sldMk cId="891212993" sldId="285"/>
            <ac:spMk id="44" creationId="{F7D6A8C9-202D-DC0E-3F7E-A8A931247447}"/>
          </ac:spMkLst>
        </pc:spChg>
        <pc:spChg chg="add mod">
          <ac:chgData name="拓真 金子" userId="a8796662ad04af9c" providerId="LiveId" clId="{4D893E61-BC4C-4C3E-A49A-DDA0B3EDA92A}" dt="2024-06-14T06:00:40.491" v="964" actId="164"/>
          <ac:spMkLst>
            <pc:docMk/>
            <pc:sldMk cId="891212993" sldId="285"/>
            <ac:spMk id="45" creationId="{6CDC9EEA-6F6A-9D58-DD6A-CE8C529D8F58}"/>
          </ac:spMkLst>
        </pc:spChg>
        <pc:spChg chg="add mod">
          <ac:chgData name="拓真 金子" userId="a8796662ad04af9c" providerId="LiveId" clId="{4D893E61-BC4C-4C3E-A49A-DDA0B3EDA92A}" dt="2024-06-14T06:00:40.491" v="964" actId="164"/>
          <ac:spMkLst>
            <pc:docMk/>
            <pc:sldMk cId="891212993" sldId="285"/>
            <ac:spMk id="46" creationId="{0437B4D2-F733-D520-AB58-B9B2F7DD87E3}"/>
          </ac:spMkLst>
        </pc:spChg>
        <pc:spChg chg="add mod">
          <ac:chgData name="拓真 金子" userId="a8796662ad04af9c" providerId="LiveId" clId="{4D893E61-BC4C-4C3E-A49A-DDA0B3EDA92A}" dt="2024-06-14T06:00:40.491" v="964" actId="164"/>
          <ac:spMkLst>
            <pc:docMk/>
            <pc:sldMk cId="891212993" sldId="285"/>
            <ac:spMk id="47" creationId="{051AE9B3-92A1-3FC4-D231-49DA26F3AB43}"/>
          </ac:spMkLst>
        </pc:spChg>
        <pc:spChg chg="add mod">
          <ac:chgData name="拓真 金子" userId="a8796662ad04af9c" providerId="LiveId" clId="{4D893E61-BC4C-4C3E-A49A-DDA0B3EDA92A}" dt="2024-06-14T06:00:40.491" v="964" actId="164"/>
          <ac:spMkLst>
            <pc:docMk/>
            <pc:sldMk cId="891212993" sldId="285"/>
            <ac:spMk id="48" creationId="{62AAC097-4B15-C292-3BD1-6F3C805FCDF1}"/>
          </ac:spMkLst>
        </pc:spChg>
        <pc:spChg chg="add mod">
          <ac:chgData name="拓真 金子" userId="a8796662ad04af9c" providerId="LiveId" clId="{4D893E61-BC4C-4C3E-A49A-DDA0B3EDA92A}" dt="2024-06-14T06:00:40.491" v="964" actId="164"/>
          <ac:spMkLst>
            <pc:docMk/>
            <pc:sldMk cId="891212993" sldId="285"/>
            <ac:spMk id="49" creationId="{77BC7D6D-B170-264B-0241-46FE5682B92B}"/>
          </ac:spMkLst>
        </pc:spChg>
        <pc:spChg chg="add mod">
          <ac:chgData name="拓真 金子" userId="a8796662ad04af9c" providerId="LiveId" clId="{4D893E61-BC4C-4C3E-A49A-DDA0B3EDA92A}" dt="2024-06-14T06:00:40.491" v="964" actId="164"/>
          <ac:spMkLst>
            <pc:docMk/>
            <pc:sldMk cId="891212993" sldId="285"/>
            <ac:spMk id="50" creationId="{CDD83D30-C1B2-7987-9B16-589D7C9169B9}"/>
          </ac:spMkLst>
        </pc:spChg>
        <pc:spChg chg="add mod">
          <ac:chgData name="拓真 金子" userId="a8796662ad04af9c" providerId="LiveId" clId="{4D893E61-BC4C-4C3E-A49A-DDA0B3EDA92A}" dt="2024-06-14T06:00:40.491" v="964" actId="164"/>
          <ac:spMkLst>
            <pc:docMk/>
            <pc:sldMk cId="891212993" sldId="285"/>
            <ac:spMk id="51" creationId="{854CBED2-A5EF-684D-995F-9EB2F6F9E5B1}"/>
          </ac:spMkLst>
        </pc:spChg>
        <pc:spChg chg="add mod">
          <ac:chgData name="拓真 金子" userId="a8796662ad04af9c" providerId="LiveId" clId="{4D893E61-BC4C-4C3E-A49A-DDA0B3EDA92A}" dt="2024-06-14T06:00:40.491" v="964" actId="164"/>
          <ac:spMkLst>
            <pc:docMk/>
            <pc:sldMk cId="891212993" sldId="285"/>
            <ac:spMk id="52" creationId="{40E2469A-C6FD-6CB9-6585-69261048E754}"/>
          </ac:spMkLst>
        </pc:spChg>
        <pc:spChg chg="add mod">
          <ac:chgData name="拓真 金子" userId="a8796662ad04af9c" providerId="LiveId" clId="{4D893E61-BC4C-4C3E-A49A-DDA0B3EDA92A}" dt="2024-06-14T06:00:40.491" v="964" actId="164"/>
          <ac:spMkLst>
            <pc:docMk/>
            <pc:sldMk cId="891212993" sldId="285"/>
            <ac:spMk id="53" creationId="{2ADA7909-B26D-2561-B5D4-EA3185514E51}"/>
          </ac:spMkLst>
        </pc:spChg>
        <pc:spChg chg="add mod">
          <ac:chgData name="拓真 金子" userId="a8796662ad04af9c" providerId="LiveId" clId="{4D893E61-BC4C-4C3E-A49A-DDA0B3EDA92A}" dt="2024-06-14T06:00:40.491" v="964" actId="164"/>
          <ac:spMkLst>
            <pc:docMk/>
            <pc:sldMk cId="891212993" sldId="285"/>
            <ac:spMk id="54" creationId="{A9398E8C-D70D-73A7-C7B6-97E8E15896D8}"/>
          </ac:spMkLst>
        </pc:spChg>
        <pc:spChg chg="add mod">
          <ac:chgData name="拓真 金子" userId="a8796662ad04af9c" providerId="LiveId" clId="{4D893E61-BC4C-4C3E-A49A-DDA0B3EDA92A}" dt="2024-06-14T06:00:40.491" v="964" actId="164"/>
          <ac:spMkLst>
            <pc:docMk/>
            <pc:sldMk cId="891212993" sldId="285"/>
            <ac:spMk id="55" creationId="{8A57BD94-9F3F-B887-C6C8-371C5B078C0B}"/>
          </ac:spMkLst>
        </pc:spChg>
        <pc:spChg chg="add mod">
          <ac:chgData name="拓真 金子" userId="a8796662ad04af9c" providerId="LiveId" clId="{4D893E61-BC4C-4C3E-A49A-DDA0B3EDA92A}" dt="2024-06-14T06:00:40.491" v="964" actId="164"/>
          <ac:spMkLst>
            <pc:docMk/>
            <pc:sldMk cId="891212993" sldId="285"/>
            <ac:spMk id="56" creationId="{06B10DBE-E9E6-4E40-9C94-B3AC1567463E}"/>
          </ac:spMkLst>
        </pc:spChg>
        <pc:spChg chg="add mod">
          <ac:chgData name="拓真 金子" userId="a8796662ad04af9c" providerId="LiveId" clId="{4D893E61-BC4C-4C3E-A49A-DDA0B3EDA92A}" dt="2024-06-14T06:00:40.491" v="964" actId="164"/>
          <ac:spMkLst>
            <pc:docMk/>
            <pc:sldMk cId="891212993" sldId="285"/>
            <ac:spMk id="57" creationId="{9811C7BA-B11B-D32E-7E12-38A9CDB6209E}"/>
          </ac:spMkLst>
        </pc:spChg>
        <pc:spChg chg="add mod">
          <ac:chgData name="拓真 金子" userId="a8796662ad04af9c" providerId="LiveId" clId="{4D893E61-BC4C-4C3E-A49A-DDA0B3EDA92A}" dt="2024-06-14T06:00:40.491" v="964" actId="164"/>
          <ac:spMkLst>
            <pc:docMk/>
            <pc:sldMk cId="891212993" sldId="285"/>
            <ac:spMk id="58" creationId="{6C777F3B-AAB8-889D-44B0-DA3660DD7A9E}"/>
          </ac:spMkLst>
        </pc:spChg>
        <pc:spChg chg="add mod">
          <ac:chgData name="拓真 金子" userId="a8796662ad04af9c" providerId="LiveId" clId="{4D893E61-BC4C-4C3E-A49A-DDA0B3EDA92A}" dt="2024-06-14T06:00:40.491" v="964" actId="164"/>
          <ac:spMkLst>
            <pc:docMk/>
            <pc:sldMk cId="891212993" sldId="285"/>
            <ac:spMk id="59" creationId="{01EADC40-80DC-2532-E651-C63626D9FA06}"/>
          </ac:spMkLst>
        </pc:spChg>
        <pc:spChg chg="add mod">
          <ac:chgData name="拓真 金子" userId="a8796662ad04af9c" providerId="LiveId" clId="{4D893E61-BC4C-4C3E-A49A-DDA0B3EDA92A}" dt="2024-06-14T06:00:40.491" v="964" actId="164"/>
          <ac:spMkLst>
            <pc:docMk/>
            <pc:sldMk cId="891212993" sldId="285"/>
            <ac:spMk id="60" creationId="{381C227E-1155-2C0A-7BF9-C654F7545C00}"/>
          </ac:spMkLst>
        </pc:spChg>
        <pc:spChg chg="add mod">
          <ac:chgData name="拓真 金子" userId="a8796662ad04af9c" providerId="LiveId" clId="{4D893E61-BC4C-4C3E-A49A-DDA0B3EDA92A}" dt="2024-06-14T06:00:40.491" v="964" actId="164"/>
          <ac:spMkLst>
            <pc:docMk/>
            <pc:sldMk cId="891212993" sldId="285"/>
            <ac:spMk id="61" creationId="{D582F1A1-C89D-BFF8-B12C-71244248CE89}"/>
          </ac:spMkLst>
        </pc:spChg>
        <pc:spChg chg="add mod">
          <ac:chgData name="拓真 金子" userId="a8796662ad04af9c" providerId="LiveId" clId="{4D893E61-BC4C-4C3E-A49A-DDA0B3EDA92A}" dt="2024-06-14T06:00:40.491" v="964" actId="164"/>
          <ac:spMkLst>
            <pc:docMk/>
            <pc:sldMk cId="891212993" sldId="285"/>
            <ac:spMk id="62" creationId="{DF90B6A1-621A-3F99-C3B9-2F76042CD91D}"/>
          </ac:spMkLst>
        </pc:spChg>
        <pc:spChg chg="add mod">
          <ac:chgData name="拓真 金子" userId="a8796662ad04af9c" providerId="LiveId" clId="{4D893E61-BC4C-4C3E-A49A-DDA0B3EDA92A}" dt="2024-06-14T06:00:40.491" v="964" actId="164"/>
          <ac:spMkLst>
            <pc:docMk/>
            <pc:sldMk cId="891212993" sldId="285"/>
            <ac:spMk id="63" creationId="{756791EC-64F3-F860-F46A-3AF07E291F47}"/>
          </ac:spMkLst>
        </pc:spChg>
        <pc:spChg chg="add mod">
          <ac:chgData name="拓真 金子" userId="a8796662ad04af9c" providerId="LiveId" clId="{4D893E61-BC4C-4C3E-A49A-DDA0B3EDA92A}" dt="2024-06-14T06:00:40.491" v="964" actId="164"/>
          <ac:spMkLst>
            <pc:docMk/>
            <pc:sldMk cId="891212993" sldId="285"/>
            <ac:spMk id="64" creationId="{062DC6FF-ED15-0686-1F95-9D3B14920E97}"/>
          </ac:spMkLst>
        </pc:spChg>
        <pc:spChg chg="add mod">
          <ac:chgData name="拓真 金子" userId="a8796662ad04af9c" providerId="LiveId" clId="{4D893E61-BC4C-4C3E-A49A-DDA0B3EDA92A}" dt="2024-06-14T06:00:40.491" v="964" actId="164"/>
          <ac:spMkLst>
            <pc:docMk/>
            <pc:sldMk cId="891212993" sldId="285"/>
            <ac:spMk id="65" creationId="{4C5B1F9A-C634-A674-E2E2-2E0F4FE99939}"/>
          </ac:spMkLst>
        </pc:spChg>
        <pc:spChg chg="add mod">
          <ac:chgData name="拓真 金子" userId="a8796662ad04af9c" providerId="LiveId" clId="{4D893E61-BC4C-4C3E-A49A-DDA0B3EDA92A}" dt="2024-06-14T06:00:40.491" v="964" actId="164"/>
          <ac:spMkLst>
            <pc:docMk/>
            <pc:sldMk cId="891212993" sldId="285"/>
            <ac:spMk id="66" creationId="{9CA7421B-5A19-4B7A-67E0-B670AD8845CE}"/>
          </ac:spMkLst>
        </pc:spChg>
        <pc:spChg chg="add mod">
          <ac:chgData name="拓真 金子" userId="a8796662ad04af9c" providerId="LiveId" clId="{4D893E61-BC4C-4C3E-A49A-DDA0B3EDA92A}" dt="2024-06-14T06:00:40.491" v="964" actId="164"/>
          <ac:spMkLst>
            <pc:docMk/>
            <pc:sldMk cId="891212993" sldId="285"/>
            <ac:spMk id="67" creationId="{1079E3E4-7B7D-B995-4B94-0B6343438DBE}"/>
          </ac:spMkLst>
        </pc:spChg>
        <pc:spChg chg="add mod">
          <ac:chgData name="拓真 金子" userId="a8796662ad04af9c" providerId="LiveId" clId="{4D893E61-BC4C-4C3E-A49A-DDA0B3EDA92A}" dt="2024-06-14T06:00:40.491" v="964" actId="164"/>
          <ac:spMkLst>
            <pc:docMk/>
            <pc:sldMk cId="891212993" sldId="285"/>
            <ac:spMk id="68" creationId="{10AC67F0-0FBE-3C85-890A-CE52A91F67BE}"/>
          </ac:spMkLst>
        </pc:spChg>
        <pc:spChg chg="add mod">
          <ac:chgData name="拓真 金子" userId="a8796662ad04af9c" providerId="LiveId" clId="{4D893E61-BC4C-4C3E-A49A-DDA0B3EDA92A}" dt="2024-06-14T06:00:40.491" v="964" actId="164"/>
          <ac:spMkLst>
            <pc:docMk/>
            <pc:sldMk cId="891212993" sldId="285"/>
            <ac:spMk id="69" creationId="{A72CEDAD-876C-566B-35D8-93A0F9C003F6}"/>
          </ac:spMkLst>
        </pc:spChg>
        <pc:spChg chg="add mod">
          <ac:chgData name="拓真 金子" userId="a8796662ad04af9c" providerId="LiveId" clId="{4D893E61-BC4C-4C3E-A49A-DDA0B3EDA92A}" dt="2024-06-14T06:00:40.491" v="964" actId="164"/>
          <ac:spMkLst>
            <pc:docMk/>
            <pc:sldMk cId="891212993" sldId="285"/>
            <ac:spMk id="70" creationId="{532505CD-5038-CC83-F646-0AC3D69EC935}"/>
          </ac:spMkLst>
        </pc:spChg>
        <pc:spChg chg="add mod">
          <ac:chgData name="拓真 金子" userId="a8796662ad04af9c" providerId="LiveId" clId="{4D893E61-BC4C-4C3E-A49A-DDA0B3EDA92A}" dt="2024-06-14T06:00:40.491" v="964" actId="164"/>
          <ac:spMkLst>
            <pc:docMk/>
            <pc:sldMk cId="891212993" sldId="285"/>
            <ac:spMk id="71" creationId="{BA28D0E5-F827-BF7B-DAA7-C0E65343EE68}"/>
          </ac:spMkLst>
        </pc:spChg>
        <pc:spChg chg="add mod">
          <ac:chgData name="拓真 金子" userId="a8796662ad04af9c" providerId="LiveId" clId="{4D893E61-BC4C-4C3E-A49A-DDA0B3EDA92A}" dt="2024-06-14T06:00:40.491" v="964" actId="164"/>
          <ac:spMkLst>
            <pc:docMk/>
            <pc:sldMk cId="891212993" sldId="285"/>
            <ac:spMk id="72" creationId="{3E35EF0D-0E18-141F-7620-859D746286C1}"/>
          </ac:spMkLst>
        </pc:spChg>
        <pc:spChg chg="add mod ord">
          <ac:chgData name="拓真 金子" userId="a8796662ad04af9c" providerId="LiveId" clId="{4D893E61-BC4C-4C3E-A49A-DDA0B3EDA92A}" dt="2024-06-14T06:09:47.535" v="1055" actId="208"/>
          <ac:spMkLst>
            <pc:docMk/>
            <pc:sldMk cId="891212993" sldId="285"/>
            <ac:spMk id="75" creationId="{0CD5DB92-2C5C-D281-B909-AD75E129927A}"/>
          </ac:spMkLst>
        </pc:spChg>
        <pc:spChg chg="add mod">
          <ac:chgData name="拓真 金子" userId="a8796662ad04af9c" providerId="LiveId" clId="{4D893E61-BC4C-4C3E-A49A-DDA0B3EDA92A}" dt="2024-06-14T06:02:40.668" v="982" actId="571"/>
          <ac:spMkLst>
            <pc:docMk/>
            <pc:sldMk cId="891212993" sldId="285"/>
            <ac:spMk id="77" creationId="{366AF69E-52CC-839B-67F8-74C7222AA583}"/>
          </ac:spMkLst>
        </pc:spChg>
        <pc:spChg chg="mod">
          <ac:chgData name="拓真 金子" userId="a8796662ad04af9c" providerId="LiveId" clId="{4D893E61-BC4C-4C3E-A49A-DDA0B3EDA92A}" dt="2024-06-14T06:02:40.668" v="982" actId="571"/>
          <ac:spMkLst>
            <pc:docMk/>
            <pc:sldMk cId="891212993" sldId="285"/>
            <ac:spMk id="79" creationId="{32B2455F-2D3F-83C0-524A-449C44AADC9B}"/>
          </ac:spMkLst>
        </pc:spChg>
        <pc:spChg chg="mod">
          <ac:chgData name="拓真 金子" userId="a8796662ad04af9c" providerId="LiveId" clId="{4D893E61-BC4C-4C3E-A49A-DDA0B3EDA92A}" dt="2024-06-14T06:02:40.668" v="982" actId="571"/>
          <ac:spMkLst>
            <pc:docMk/>
            <pc:sldMk cId="891212993" sldId="285"/>
            <ac:spMk id="80" creationId="{CD86C29B-1DC7-1703-216E-500696D9DABE}"/>
          </ac:spMkLst>
        </pc:spChg>
        <pc:spChg chg="add mod">
          <ac:chgData name="拓真 金子" userId="a8796662ad04af9c" providerId="LiveId" clId="{4D893E61-BC4C-4C3E-A49A-DDA0B3EDA92A}" dt="2024-06-14T06:02:40.668" v="982" actId="571"/>
          <ac:spMkLst>
            <pc:docMk/>
            <pc:sldMk cId="891212993" sldId="285"/>
            <ac:spMk id="81" creationId="{F40BBDE1-E369-B1AB-AFED-C29DC21B5743}"/>
          </ac:spMkLst>
        </pc:spChg>
        <pc:spChg chg="add mod">
          <ac:chgData name="拓真 金子" userId="a8796662ad04af9c" providerId="LiveId" clId="{4D893E61-BC4C-4C3E-A49A-DDA0B3EDA92A}" dt="2024-06-14T06:02:40.668" v="982" actId="571"/>
          <ac:spMkLst>
            <pc:docMk/>
            <pc:sldMk cId="891212993" sldId="285"/>
            <ac:spMk id="82" creationId="{89CEC94C-73C9-3206-3556-E82EE588A3D1}"/>
          </ac:spMkLst>
        </pc:spChg>
        <pc:spChg chg="add mod">
          <ac:chgData name="拓真 金子" userId="a8796662ad04af9c" providerId="LiveId" clId="{4D893E61-BC4C-4C3E-A49A-DDA0B3EDA92A}" dt="2024-06-14T06:02:40.668" v="982" actId="571"/>
          <ac:spMkLst>
            <pc:docMk/>
            <pc:sldMk cId="891212993" sldId="285"/>
            <ac:spMk id="83" creationId="{F6AD6FA3-5D62-59A8-ED45-C8CF3099D24D}"/>
          </ac:spMkLst>
        </pc:spChg>
        <pc:spChg chg="mod">
          <ac:chgData name="拓真 金子" userId="a8796662ad04af9c" providerId="LiveId" clId="{4D893E61-BC4C-4C3E-A49A-DDA0B3EDA92A}" dt="2024-06-14T06:02:40.668" v="982" actId="571"/>
          <ac:spMkLst>
            <pc:docMk/>
            <pc:sldMk cId="891212993" sldId="285"/>
            <ac:spMk id="85" creationId="{AD66281C-D700-D2DC-D52C-DA95315F848F}"/>
          </ac:spMkLst>
        </pc:spChg>
        <pc:spChg chg="mod">
          <ac:chgData name="拓真 金子" userId="a8796662ad04af9c" providerId="LiveId" clId="{4D893E61-BC4C-4C3E-A49A-DDA0B3EDA92A}" dt="2024-06-14T06:02:40.668" v="982" actId="571"/>
          <ac:spMkLst>
            <pc:docMk/>
            <pc:sldMk cId="891212993" sldId="285"/>
            <ac:spMk id="86" creationId="{E19BA3B5-A6FB-3111-B506-F9B3EEFCD22A}"/>
          </ac:spMkLst>
        </pc:spChg>
        <pc:spChg chg="mod">
          <ac:chgData name="拓真 金子" userId="a8796662ad04af9c" providerId="LiveId" clId="{4D893E61-BC4C-4C3E-A49A-DDA0B3EDA92A}" dt="2024-06-14T06:02:40.668" v="982" actId="571"/>
          <ac:spMkLst>
            <pc:docMk/>
            <pc:sldMk cId="891212993" sldId="285"/>
            <ac:spMk id="87" creationId="{05A9B9DA-BA0E-961C-A107-725989A70C3C}"/>
          </ac:spMkLst>
        </pc:spChg>
        <pc:spChg chg="mod">
          <ac:chgData name="拓真 金子" userId="a8796662ad04af9c" providerId="LiveId" clId="{4D893E61-BC4C-4C3E-A49A-DDA0B3EDA92A}" dt="2024-06-14T06:02:40.668" v="982" actId="571"/>
          <ac:spMkLst>
            <pc:docMk/>
            <pc:sldMk cId="891212993" sldId="285"/>
            <ac:spMk id="88" creationId="{C7D122D7-9F6E-18E1-A5CE-3858ED40963B}"/>
          </ac:spMkLst>
        </pc:spChg>
        <pc:spChg chg="mod">
          <ac:chgData name="拓真 金子" userId="a8796662ad04af9c" providerId="LiveId" clId="{4D893E61-BC4C-4C3E-A49A-DDA0B3EDA92A}" dt="2024-06-14T06:02:40.668" v="982" actId="571"/>
          <ac:spMkLst>
            <pc:docMk/>
            <pc:sldMk cId="891212993" sldId="285"/>
            <ac:spMk id="89" creationId="{FA7C88CE-431A-FE09-4373-98EB4385CE55}"/>
          </ac:spMkLst>
        </pc:spChg>
        <pc:spChg chg="mod">
          <ac:chgData name="拓真 金子" userId="a8796662ad04af9c" providerId="LiveId" clId="{4D893E61-BC4C-4C3E-A49A-DDA0B3EDA92A}" dt="2024-06-14T06:02:40.668" v="982" actId="571"/>
          <ac:spMkLst>
            <pc:docMk/>
            <pc:sldMk cId="891212993" sldId="285"/>
            <ac:spMk id="90" creationId="{AADDC5DB-110F-DDA6-85D7-2A0CFC11CC89}"/>
          </ac:spMkLst>
        </pc:spChg>
        <pc:spChg chg="mod">
          <ac:chgData name="拓真 金子" userId="a8796662ad04af9c" providerId="LiveId" clId="{4D893E61-BC4C-4C3E-A49A-DDA0B3EDA92A}" dt="2024-06-14T06:02:40.668" v="982" actId="571"/>
          <ac:spMkLst>
            <pc:docMk/>
            <pc:sldMk cId="891212993" sldId="285"/>
            <ac:spMk id="91" creationId="{9CF6F867-0793-1BB4-76B7-92F1719B3666}"/>
          </ac:spMkLst>
        </pc:spChg>
        <pc:spChg chg="mod">
          <ac:chgData name="拓真 金子" userId="a8796662ad04af9c" providerId="LiveId" clId="{4D893E61-BC4C-4C3E-A49A-DDA0B3EDA92A}" dt="2024-06-14T06:02:40.668" v="982" actId="571"/>
          <ac:spMkLst>
            <pc:docMk/>
            <pc:sldMk cId="891212993" sldId="285"/>
            <ac:spMk id="92" creationId="{C9490A3F-1566-2360-1B90-9AD26184CED0}"/>
          </ac:spMkLst>
        </pc:spChg>
        <pc:spChg chg="mod">
          <ac:chgData name="拓真 金子" userId="a8796662ad04af9c" providerId="LiveId" clId="{4D893E61-BC4C-4C3E-A49A-DDA0B3EDA92A}" dt="2024-06-14T06:02:40.668" v="982" actId="571"/>
          <ac:spMkLst>
            <pc:docMk/>
            <pc:sldMk cId="891212993" sldId="285"/>
            <ac:spMk id="93" creationId="{E4587C37-F812-5AA9-94BB-001B0475A287}"/>
          </ac:spMkLst>
        </pc:spChg>
        <pc:spChg chg="mod">
          <ac:chgData name="拓真 金子" userId="a8796662ad04af9c" providerId="LiveId" clId="{4D893E61-BC4C-4C3E-A49A-DDA0B3EDA92A}" dt="2024-06-14T06:02:40.668" v="982" actId="571"/>
          <ac:spMkLst>
            <pc:docMk/>
            <pc:sldMk cId="891212993" sldId="285"/>
            <ac:spMk id="94" creationId="{950812DF-EC25-253C-754A-192054080DAA}"/>
          </ac:spMkLst>
        </pc:spChg>
        <pc:spChg chg="mod">
          <ac:chgData name="拓真 金子" userId="a8796662ad04af9c" providerId="LiveId" clId="{4D893E61-BC4C-4C3E-A49A-DDA0B3EDA92A}" dt="2024-06-14T06:02:40.668" v="982" actId="571"/>
          <ac:spMkLst>
            <pc:docMk/>
            <pc:sldMk cId="891212993" sldId="285"/>
            <ac:spMk id="95" creationId="{4431881B-7A39-B509-3C35-6BBC1D879556}"/>
          </ac:spMkLst>
        </pc:spChg>
        <pc:spChg chg="mod">
          <ac:chgData name="拓真 金子" userId="a8796662ad04af9c" providerId="LiveId" clId="{4D893E61-BC4C-4C3E-A49A-DDA0B3EDA92A}" dt="2024-06-14T06:02:40.668" v="982" actId="571"/>
          <ac:spMkLst>
            <pc:docMk/>
            <pc:sldMk cId="891212993" sldId="285"/>
            <ac:spMk id="96" creationId="{9096C9D9-AFAD-BFA8-92D6-5C0A84812CE8}"/>
          </ac:spMkLst>
        </pc:spChg>
        <pc:spChg chg="mod">
          <ac:chgData name="拓真 金子" userId="a8796662ad04af9c" providerId="LiveId" clId="{4D893E61-BC4C-4C3E-A49A-DDA0B3EDA92A}" dt="2024-06-14T06:02:40.668" v="982" actId="571"/>
          <ac:spMkLst>
            <pc:docMk/>
            <pc:sldMk cId="891212993" sldId="285"/>
            <ac:spMk id="97" creationId="{B75AE2A0-9531-DBD8-F22A-73576390E74C}"/>
          </ac:spMkLst>
        </pc:spChg>
        <pc:spChg chg="mod">
          <ac:chgData name="拓真 金子" userId="a8796662ad04af9c" providerId="LiveId" clId="{4D893E61-BC4C-4C3E-A49A-DDA0B3EDA92A}" dt="2024-06-14T06:02:40.668" v="982" actId="571"/>
          <ac:spMkLst>
            <pc:docMk/>
            <pc:sldMk cId="891212993" sldId="285"/>
            <ac:spMk id="98" creationId="{A5416BCC-191F-83AB-FB34-22F93040DD53}"/>
          </ac:spMkLst>
        </pc:spChg>
        <pc:spChg chg="mod">
          <ac:chgData name="拓真 金子" userId="a8796662ad04af9c" providerId="LiveId" clId="{4D893E61-BC4C-4C3E-A49A-DDA0B3EDA92A}" dt="2024-06-14T06:02:40.668" v="982" actId="571"/>
          <ac:spMkLst>
            <pc:docMk/>
            <pc:sldMk cId="891212993" sldId="285"/>
            <ac:spMk id="99" creationId="{E597EE85-8A7A-05EA-635C-1C4B942F5D33}"/>
          </ac:spMkLst>
        </pc:spChg>
        <pc:spChg chg="mod">
          <ac:chgData name="拓真 金子" userId="a8796662ad04af9c" providerId="LiveId" clId="{4D893E61-BC4C-4C3E-A49A-DDA0B3EDA92A}" dt="2024-06-14T06:02:40.668" v="982" actId="571"/>
          <ac:spMkLst>
            <pc:docMk/>
            <pc:sldMk cId="891212993" sldId="285"/>
            <ac:spMk id="100" creationId="{0B66FD89-254C-39F9-4C38-926179565949}"/>
          </ac:spMkLst>
        </pc:spChg>
        <pc:spChg chg="mod">
          <ac:chgData name="拓真 金子" userId="a8796662ad04af9c" providerId="LiveId" clId="{4D893E61-BC4C-4C3E-A49A-DDA0B3EDA92A}" dt="2024-06-14T06:02:40.668" v="982" actId="571"/>
          <ac:spMkLst>
            <pc:docMk/>
            <pc:sldMk cId="891212993" sldId="285"/>
            <ac:spMk id="101" creationId="{17321DBC-FD31-CB89-729A-03FCC1929FE8}"/>
          </ac:spMkLst>
        </pc:spChg>
        <pc:spChg chg="mod">
          <ac:chgData name="拓真 金子" userId="a8796662ad04af9c" providerId="LiveId" clId="{4D893E61-BC4C-4C3E-A49A-DDA0B3EDA92A}" dt="2024-06-14T06:02:40.668" v="982" actId="571"/>
          <ac:spMkLst>
            <pc:docMk/>
            <pc:sldMk cId="891212993" sldId="285"/>
            <ac:spMk id="102" creationId="{B496AFC9-50EC-A10C-5202-DB723FC8D22E}"/>
          </ac:spMkLst>
        </pc:spChg>
        <pc:spChg chg="mod">
          <ac:chgData name="拓真 金子" userId="a8796662ad04af9c" providerId="LiveId" clId="{4D893E61-BC4C-4C3E-A49A-DDA0B3EDA92A}" dt="2024-06-14T06:02:40.668" v="982" actId="571"/>
          <ac:spMkLst>
            <pc:docMk/>
            <pc:sldMk cId="891212993" sldId="285"/>
            <ac:spMk id="103" creationId="{0EA6B66B-D27A-2A42-6EEC-067611387582}"/>
          </ac:spMkLst>
        </pc:spChg>
        <pc:spChg chg="mod">
          <ac:chgData name="拓真 金子" userId="a8796662ad04af9c" providerId="LiveId" clId="{4D893E61-BC4C-4C3E-A49A-DDA0B3EDA92A}" dt="2024-06-14T06:02:40.668" v="982" actId="571"/>
          <ac:spMkLst>
            <pc:docMk/>
            <pc:sldMk cId="891212993" sldId="285"/>
            <ac:spMk id="104" creationId="{E13FBD6F-9BC1-59D8-217D-DDF38749627D}"/>
          </ac:spMkLst>
        </pc:spChg>
        <pc:spChg chg="mod">
          <ac:chgData name="拓真 金子" userId="a8796662ad04af9c" providerId="LiveId" clId="{4D893E61-BC4C-4C3E-A49A-DDA0B3EDA92A}" dt="2024-06-14T06:02:40.668" v="982" actId="571"/>
          <ac:spMkLst>
            <pc:docMk/>
            <pc:sldMk cId="891212993" sldId="285"/>
            <ac:spMk id="105" creationId="{D0C70B4F-9162-A8EF-0A17-772C20500422}"/>
          </ac:spMkLst>
        </pc:spChg>
        <pc:spChg chg="mod">
          <ac:chgData name="拓真 金子" userId="a8796662ad04af9c" providerId="LiveId" clId="{4D893E61-BC4C-4C3E-A49A-DDA0B3EDA92A}" dt="2024-06-14T06:02:40.668" v="982" actId="571"/>
          <ac:spMkLst>
            <pc:docMk/>
            <pc:sldMk cId="891212993" sldId="285"/>
            <ac:spMk id="106" creationId="{C48E859D-C3D9-B399-44F9-DD0DC575C616}"/>
          </ac:spMkLst>
        </pc:spChg>
        <pc:spChg chg="mod">
          <ac:chgData name="拓真 金子" userId="a8796662ad04af9c" providerId="LiveId" clId="{4D893E61-BC4C-4C3E-A49A-DDA0B3EDA92A}" dt="2024-06-14T06:02:40.668" v="982" actId="571"/>
          <ac:spMkLst>
            <pc:docMk/>
            <pc:sldMk cId="891212993" sldId="285"/>
            <ac:spMk id="107" creationId="{F41B8AAA-D6D5-DFE3-8B56-27B4BC2D37B1}"/>
          </ac:spMkLst>
        </pc:spChg>
        <pc:spChg chg="mod">
          <ac:chgData name="拓真 金子" userId="a8796662ad04af9c" providerId="LiveId" clId="{4D893E61-BC4C-4C3E-A49A-DDA0B3EDA92A}" dt="2024-06-14T06:02:40.668" v="982" actId="571"/>
          <ac:spMkLst>
            <pc:docMk/>
            <pc:sldMk cId="891212993" sldId="285"/>
            <ac:spMk id="108" creationId="{6522A14F-DAA0-AD16-8AE0-6EBDF43D9FA1}"/>
          </ac:spMkLst>
        </pc:spChg>
        <pc:spChg chg="mod">
          <ac:chgData name="拓真 金子" userId="a8796662ad04af9c" providerId="LiveId" clId="{4D893E61-BC4C-4C3E-A49A-DDA0B3EDA92A}" dt="2024-06-14T06:02:40.668" v="982" actId="571"/>
          <ac:spMkLst>
            <pc:docMk/>
            <pc:sldMk cId="891212993" sldId="285"/>
            <ac:spMk id="109" creationId="{08018667-BC3D-6A85-0FF4-D476A16A2BED}"/>
          </ac:spMkLst>
        </pc:spChg>
        <pc:spChg chg="mod">
          <ac:chgData name="拓真 金子" userId="a8796662ad04af9c" providerId="LiveId" clId="{4D893E61-BC4C-4C3E-A49A-DDA0B3EDA92A}" dt="2024-06-14T06:02:40.668" v="982" actId="571"/>
          <ac:spMkLst>
            <pc:docMk/>
            <pc:sldMk cId="891212993" sldId="285"/>
            <ac:spMk id="110" creationId="{B4D2B1E3-7839-A20C-CBD8-0278A5F0C6D7}"/>
          </ac:spMkLst>
        </pc:spChg>
        <pc:spChg chg="mod">
          <ac:chgData name="拓真 金子" userId="a8796662ad04af9c" providerId="LiveId" clId="{4D893E61-BC4C-4C3E-A49A-DDA0B3EDA92A}" dt="2024-06-14T06:02:40.668" v="982" actId="571"/>
          <ac:spMkLst>
            <pc:docMk/>
            <pc:sldMk cId="891212993" sldId="285"/>
            <ac:spMk id="111" creationId="{68EE2EC6-4B81-FDAB-2A39-DBFCEAC8AA14}"/>
          </ac:spMkLst>
        </pc:spChg>
        <pc:spChg chg="mod">
          <ac:chgData name="拓真 金子" userId="a8796662ad04af9c" providerId="LiveId" clId="{4D893E61-BC4C-4C3E-A49A-DDA0B3EDA92A}" dt="2024-06-14T06:02:40.668" v="982" actId="571"/>
          <ac:spMkLst>
            <pc:docMk/>
            <pc:sldMk cId="891212993" sldId="285"/>
            <ac:spMk id="112" creationId="{6F57C60A-ACE9-6C28-0F2A-5E16E52C8B33}"/>
          </ac:spMkLst>
        </pc:spChg>
        <pc:spChg chg="mod">
          <ac:chgData name="拓真 金子" userId="a8796662ad04af9c" providerId="LiveId" clId="{4D893E61-BC4C-4C3E-A49A-DDA0B3EDA92A}" dt="2024-06-14T06:02:40.668" v="982" actId="571"/>
          <ac:spMkLst>
            <pc:docMk/>
            <pc:sldMk cId="891212993" sldId="285"/>
            <ac:spMk id="113" creationId="{2EBD1587-11A1-58B6-6262-7441BE8D7DED}"/>
          </ac:spMkLst>
        </pc:spChg>
        <pc:spChg chg="mod">
          <ac:chgData name="拓真 金子" userId="a8796662ad04af9c" providerId="LiveId" clId="{4D893E61-BC4C-4C3E-A49A-DDA0B3EDA92A}" dt="2024-06-14T06:02:40.668" v="982" actId="571"/>
          <ac:spMkLst>
            <pc:docMk/>
            <pc:sldMk cId="891212993" sldId="285"/>
            <ac:spMk id="114" creationId="{7D99CA7C-99B5-0232-50C2-A9590570551B}"/>
          </ac:spMkLst>
        </pc:spChg>
        <pc:spChg chg="mod">
          <ac:chgData name="拓真 金子" userId="a8796662ad04af9c" providerId="LiveId" clId="{4D893E61-BC4C-4C3E-A49A-DDA0B3EDA92A}" dt="2024-06-14T06:02:40.668" v="982" actId="571"/>
          <ac:spMkLst>
            <pc:docMk/>
            <pc:sldMk cId="891212993" sldId="285"/>
            <ac:spMk id="115" creationId="{5E8BE681-371B-E9BF-4812-FEE24079EC62}"/>
          </ac:spMkLst>
        </pc:spChg>
        <pc:spChg chg="mod">
          <ac:chgData name="拓真 金子" userId="a8796662ad04af9c" providerId="LiveId" clId="{4D893E61-BC4C-4C3E-A49A-DDA0B3EDA92A}" dt="2024-06-14T06:02:40.668" v="982" actId="571"/>
          <ac:spMkLst>
            <pc:docMk/>
            <pc:sldMk cId="891212993" sldId="285"/>
            <ac:spMk id="116" creationId="{4A2EE731-D3FC-7016-821C-492B5063C68C}"/>
          </ac:spMkLst>
        </pc:spChg>
        <pc:spChg chg="mod">
          <ac:chgData name="拓真 金子" userId="a8796662ad04af9c" providerId="LiveId" clId="{4D893E61-BC4C-4C3E-A49A-DDA0B3EDA92A}" dt="2024-06-14T06:02:40.668" v="982" actId="571"/>
          <ac:spMkLst>
            <pc:docMk/>
            <pc:sldMk cId="891212993" sldId="285"/>
            <ac:spMk id="117" creationId="{889E52EC-2353-1335-33C5-622E61E3BFB8}"/>
          </ac:spMkLst>
        </pc:spChg>
        <pc:spChg chg="mod">
          <ac:chgData name="拓真 金子" userId="a8796662ad04af9c" providerId="LiveId" clId="{4D893E61-BC4C-4C3E-A49A-DDA0B3EDA92A}" dt="2024-06-14T06:02:40.668" v="982" actId="571"/>
          <ac:spMkLst>
            <pc:docMk/>
            <pc:sldMk cId="891212993" sldId="285"/>
            <ac:spMk id="118" creationId="{962B6174-D9D5-3819-D534-93831D759EF9}"/>
          </ac:spMkLst>
        </pc:spChg>
        <pc:spChg chg="mod">
          <ac:chgData name="拓真 金子" userId="a8796662ad04af9c" providerId="LiveId" clId="{4D893E61-BC4C-4C3E-A49A-DDA0B3EDA92A}" dt="2024-06-14T06:02:40.668" v="982" actId="571"/>
          <ac:spMkLst>
            <pc:docMk/>
            <pc:sldMk cId="891212993" sldId="285"/>
            <ac:spMk id="119" creationId="{C444D6CA-30D0-D953-D678-E82DC7EE19D4}"/>
          </ac:spMkLst>
        </pc:spChg>
        <pc:spChg chg="mod">
          <ac:chgData name="拓真 金子" userId="a8796662ad04af9c" providerId="LiveId" clId="{4D893E61-BC4C-4C3E-A49A-DDA0B3EDA92A}" dt="2024-06-14T06:02:40.668" v="982" actId="571"/>
          <ac:spMkLst>
            <pc:docMk/>
            <pc:sldMk cId="891212993" sldId="285"/>
            <ac:spMk id="120" creationId="{02A081F0-BE22-7F52-D3CF-14C007056A97}"/>
          </ac:spMkLst>
        </pc:spChg>
        <pc:spChg chg="mod">
          <ac:chgData name="拓真 金子" userId="a8796662ad04af9c" providerId="LiveId" clId="{4D893E61-BC4C-4C3E-A49A-DDA0B3EDA92A}" dt="2024-06-14T06:02:40.668" v="982" actId="571"/>
          <ac:spMkLst>
            <pc:docMk/>
            <pc:sldMk cId="891212993" sldId="285"/>
            <ac:spMk id="121" creationId="{9D8567D2-0DD4-5491-5582-B2C1775D507C}"/>
          </ac:spMkLst>
        </pc:spChg>
        <pc:spChg chg="mod">
          <ac:chgData name="拓真 金子" userId="a8796662ad04af9c" providerId="LiveId" clId="{4D893E61-BC4C-4C3E-A49A-DDA0B3EDA92A}" dt="2024-06-14T06:02:40.668" v="982" actId="571"/>
          <ac:spMkLst>
            <pc:docMk/>
            <pc:sldMk cId="891212993" sldId="285"/>
            <ac:spMk id="122" creationId="{037A4CB8-F0C2-4346-1032-CE8F49350688}"/>
          </ac:spMkLst>
        </pc:spChg>
        <pc:spChg chg="mod">
          <ac:chgData name="拓真 金子" userId="a8796662ad04af9c" providerId="LiveId" clId="{4D893E61-BC4C-4C3E-A49A-DDA0B3EDA92A}" dt="2024-06-14T06:02:40.668" v="982" actId="571"/>
          <ac:spMkLst>
            <pc:docMk/>
            <pc:sldMk cId="891212993" sldId="285"/>
            <ac:spMk id="123" creationId="{62B4752E-6201-FAE3-E100-1922AEB67B13}"/>
          </ac:spMkLst>
        </pc:spChg>
        <pc:spChg chg="mod">
          <ac:chgData name="拓真 金子" userId="a8796662ad04af9c" providerId="LiveId" clId="{4D893E61-BC4C-4C3E-A49A-DDA0B3EDA92A}" dt="2024-06-14T06:02:40.668" v="982" actId="571"/>
          <ac:spMkLst>
            <pc:docMk/>
            <pc:sldMk cId="891212993" sldId="285"/>
            <ac:spMk id="124" creationId="{23B23656-0F3E-C85E-F33E-5487975104B7}"/>
          </ac:spMkLst>
        </pc:spChg>
        <pc:spChg chg="mod">
          <ac:chgData name="拓真 金子" userId="a8796662ad04af9c" providerId="LiveId" clId="{4D893E61-BC4C-4C3E-A49A-DDA0B3EDA92A}" dt="2024-06-14T06:02:40.668" v="982" actId="571"/>
          <ac:spMkLst>
            <pc:docMk/>
            <pc:sldMk cId="891212993" sldId="285"/>
            <ac:spMk id="125" creationId="{526647A6-9783-D871-0F97-D4F914E125DA}"/>
          </ac:spMkLst>
        </pc:spChg>
        <pc:spChg chg="mod">
          <ac:chgData name="拓真 金子" userId="a8796662ad04af9c" providerId="LiveId" clId="{4D893E61-BC4C-4C3E-A49A-DDA0B3EDA92A}" dt="2024-06-14T06:02:40.668" v="982" actId="571"/>
          <ac:spMkLst>
            <pc:docMk/>
            <pc:sldMk cId="891212993" sldId="285"/>
            <ac:spMk id="126" creationId="{5CB5190F-2220-5F98-94D5-6253D07425B4}"/>
          </ac:spMkLst>
        </pc:spChg>
        <pc:spChg chg="mod">
          <ac:chgData name="拓真 金子" userId="a8796662ad04af9c" providerId="LiveId" clId="{4D893E61-BC4C-4C3E-A49A-DDA0B3EDA92A}" dt="2024-06-14T06:02:40.668" v="982" actId="571"/>
          <ac:spMkLst>
            <pc:docMk/>
            <pc:sldMk cId="891212993" sldId="285"/>
            <ac:spMk id="127" creationId="{7BB2B8DF-29D0-AD2F-684E-C51C3671DE52}"/>
          </ac:spMkLst>
        </pc:spChg>
        <pc:spChg chg="mod">
          <ac:chgData name="拓真 金子" userId="a8796662ad04af9c" providerId="LiveId" clId="{4D893E61-BC4C-4C3E-A49A-DDA0B3EDA92A}" dt="2024-06-14T06:02:40.668" v="982" actId="571"/>
          <ac:spMkLst>
            <pc:docMk/>
            <pc:sldMk cId="891212993" sldId="285"/>
            <ac:spMk id="128" creationId="{3D305BF7-3EF3-6E6E-9A10-E0ED6806180B}"/>
          </ac:spMkLst>
        </pc:spChg>
        <pc:spChg chg="mod">
          <ac:chgData name="拓真 金子" userId="a8796662ad04af9c" providerId="LiveId" clId="{4D893E61-BC4C-4C3E-A49A-DDA0B3EDA92A}" dt="2024-06-14T06:02:40.668" v="982" actId="571"/>
          <ac:spMkLst>
            <pc:docMk/>
            <pc:sldMk cId="891212993" sldId="285"/>
            <ac:spMk id="129" creationId="{5FAE4D73-A8DD-FF85-1235-C089737E0092}"/>
          </ac:spMkLst>
        </pc:spChg>
        <pc:spChg chg="mod">
          <ac:chgData name="拓真 金子" userId="a8796662ad04af9c" providerId="LiveId" clId="{4D893E61-BC4C-4C3E-A49A-DDA0B3EDA92A}" dt="2024-06-14T06:02:40.668" v="982" actId="571"/>
          <ac:spMkLst>
            <pc:docMk/>
            <pc:sldMk cId="891212993" sldId="285"/>
            <ac:spMk id="130" creationId="{A06C5032-0EAA-06EA-148E-1CC5A9257798}"/>
          </ac:spMkLst>
        </pc:spChg>
        <pc:spChg chg="mod">
          <ac:chgData name="拓真 金子" userId="a8796662ad04af9c" providerId="LiveId" clId="{4D893E61-BC4C-4C3E-A49A-DDA0B3EDA92A}" dt="2024-06-14T06:02:40.668" v="982" actId="571"/>
          <ac:spMkLst>
            <pc:docMk/>
            <pc:sldMk cId="891212993" sldId="285"/>
            <ac:spMk id="131" creationId="{0F65F45C-0F42-3279-0E3A-E6FCDE4FEBF3}"/>
          </ac:spMkLst>
        </pc:spChg>
        <pc:spChg chg="mod">
          <ac:chgData name="拓真 金子" userId="a8796662ad04af9c" providerId="LiveId" clId="{4D893E61-BC4C-4C3E-A49A-DDA0B3EDA92A}" dt="2024-06-14T06:02:40.668" v="982" actId="571"/>
          <ac:spMkLst>
            <pc:docMk/>
            <pc:sldMk cId="891212993" sldId="285"/>
            <ac:spMk id="132" creationId="{B7EB4708-E3AD-40CB-0138-6CF2D74ACD5E}"/>
          </ac:spMkLst>
        </pc:spChg>
        <pc:spChg chg="mod">
          <ac:chgData name="拓真 金子" userId="a8796662ad04af9c" providerId="LiveId" clId="{4D893E61-BC4C-4C3E-A49A-DDA0B3EDA92A}" dt="2024-06-14T06:02:40.668" v="982" actId="571"/>
          <ac:spMkLst>
            <pc:docMk/>
            <pc:sldMk cId="891212993" sldId="285"/>
            <ac:spMk id="133" creationId="{25F44E2F-4807-9826-D93E-FFE68E23ACF0}"/>
          </ac:spMkLst>
        </pc:spChg>
        <pc:spChg chg="mod">
          <ac:chgData name="拓真 金子" userId="a8796662ad04af9c" providerId="LiveId" clId="{4D893E61-BC4C-4C3E-A49A-DDA0B3EDA92A}" dt="2024-06-14T06:02:40.668" v="982" actId="571"/>
          <ac:spMkLst>
            <pc:docMk/>
            <pc:sldMk cId="891212993" sldId="285"/>
            <ac:spMk id="134" creationId="{ECE61BD9-6F9E-C860-AD2E-23896D6B9F69}"/>
          </ac:spMkLst>
        </pc:spChg>
        <pc:spChg chg="mod">
          <ac:chgData name="拓真 金子" userId="a8796662ad04af9c" providerId="LiveId" clId="{4D893E61-BC4C-4C3E-A49A-DDA0B3EDA92A}" dt="2024-06-14T06:02:40.668" v="982" actId="571"/>
          <ac:spMkLst>
            <pc:docMk/>
            <pc:sldMk cId="891212993" sldId="285"/>
            <ac:spMk id="135" creationId="{05D557B3-B407-77F9-28C2-3740F59559E2}"/>
          </ac:spMkLst>
        </pc:spChg>
        <pc:spChg chg="mod">
          <ac:chgData name="拓真 金子" userId="a8796662ad04af9c" providerId="LiveId" clId="{4D893E61-BC4C-4C3E-A49A-DDA0B3EDA92A}" dt="2024-06-14T06:02:40.668" v="982" actId="571"/>
          <ac:spMkLst>
            <pc:docMk/>
            <pc:sldMk cId="891212993" sldId="285"/>
            <ac:spMk id="136" creationId="{F4A6CA97-F1B0-B3C8-2304-283BAE5CDEF9}"/>
          </ac:spMkLst>
        </pc:spChg>
        <pc:spChg chg="mod">
          <ac:chgData name="拓真 金子" userId="a8796662ad04af9c" providerId="LiveId" clId="{4D893E61-BC4C-4C3E-A49A-DDA0B3EDA92A}" dt="2024-06-14T06:02:40.668" v="982" actId="571"/>
          <ac:spMkLst>
            <pc:docMk/>
            <pc:sldMk cId="891212993" sldId="285"/>
            <ac:spMk id="137" creationId="{C012914E-B503-6BE5-52CC-482A005A4D67}"/>
          </ac:spMkLst>
        </pc:spChg>
        <pc:spChg chg="mod">
          <ac:chgData name="拓真 金子" userId="a8796662ad04af9c" providerId="LiveId" clId="{4D893E61-BC4C-4C3E-A49A-DDA0B3EDA92A}" dt="2024-06-14T06:02:40.668" v="982" actId="571"/>
          <ac:spMkLst>
            <pc:docMk/>
            <pc:sldMk cId="891212993" sldId="285"/>
            <ac:spMk id="138" creationId="{DDB157B5-B90D-F76C-6C02-AA3BE54D056F}"/>
          </ac:spMkLst>
        </pc:spChg>
        <pc:spChg chg="mod">
          <ac:chgData name="拓真 金子" userId="a8796662ad04af9c" providerId="LiveId" clId="{4D893E61-BC4C-4C3E-A49A-DDA0B3EDA92A}" dt="2024-06-14T06:02:40.668" v="982" actId="571"/>
          <ac:spMkLst>
            <pc:docMk/>
            <pc:sldMk cId="891212993" sldId="285"/>
            <ac:spMk id="139" creationId="{FBA083AB-90B9-2658-F1AE-D65DC21DE8F2}"/>
          </ac:spMkLst>
        </pc:spChg>
        <pc:spChg chg="mod">
          <ac:chgData name="拓真 金子" userId="a8796662ad04af9c" providerId="LiveId" clId="{4D893E61-BC4C-4C3E-A49A-DDA0B3EDA92A}" dt="2024-06-14T06:02:40.668" v="982" actId="571"/>
          <ac:spMkLst>
            <pc:docMk/>
            <pc:sldMk cId="891212993" sldId="285"/>
            <ac:spMk id="140" creationId="{0113F80F-DEC0-E1F0-67F5-1D45AD36A19C}"/>
          </ac:spMkLst>
        </pc:spChg>
        <pc:spChg chg="mod">
          <ac:chgData name="拓真 金子" userId="a8796662ad04af9c" providerId="LiveId" clId="{4D893E61-BC4C-4C3E-A49A-DDA0B3EDA92A}" dt="2024-06-14T06:02:40.668" v="982" actId="571"/>
          <ac:spMkLst>
            <pc:docMk/>
            <pc:sldMk cId="891212993" sldId="285"/>
            <ac:spMk id="141" creationId="{7640272E-5267-3739-2F1C-F54D486D5A49}"/>
          </ac:spMkLst>
        </pc:spChg>
        <pc:spChg chg="mod">
          <ac:chgData name="拓真 金子" userId="a8796662ad04af9c" providerId="LiveId" clId="{4D893E61-BC4C-4C3E-A49A-DDA0B3EDA92A}" dt="2024-06-14T06:02:40.668" v="982" actId="571"/>
          <ac:spMkLst>
            <pc:docMk/>
            <pc:sldMk cId="891212993" sldId="285"/>
            <ac:spMk id="142" creationId="{2F5BAD7F-6FD5-6313-801F-CC6944194529}"/>
          </ac:spMkLst>
        </pc:spChg>
        <pc:spChg chg="mod">
          <ac:chgData name="拓真 金子" userId="a8796662ad04af9c" providerId="LiveId" clId="{4D893E61-BC4C-4C3E-A49A-DDA0B3EDA92A}" dt="2024-06-14T06:02:40.668" v="982" actId="571"/>
          <ac:spMkLst>
            <pc:docMk/>
            <pc:sldMk cId="891212993" sldId="285"/>
            <ac:spMk id="143" creationId="{D9A7DED6-4075-607B-BF80-B8264C42749B}"/>
          </ac:spMkLst>
        </pc:spChg>
        <pc:spChg chg="mod">
          <ac:chgData name="拓真 金子" userId="a8796662ad04af9c" providerId="LiveId" clId="{4D893E61-BC4C-4C3E-A49A-DDA0B3EDA92A}" dt="2024-06-14T06:02:40.668" v="982" actId="571"/>
          <ac:spMkLst>
            <pc:docMk/>
            <pc:sldMk cId="891212993" sldId="285"/>
            <ac:spMk id="144" creationId="{71D2FB79-12A9-41E4-1642-CC76E5F0DC30}"/>
          </ac:spMkLst>
        </pc:spChg>
        <pc:spChg chg="add mod">
          <ac:chgData name="拓真 金子" userId="a8796662ad04af9c" providerId="LiveId" clId="{4D893E61-BC4C-4C3E-A49A-DDA0B3EDA92A}" dt="2024-06-14T06:02:40.668" v="982" actId="571"/>
          <ac:spMkLst>
            <pc:docMk/>
            <pc:sldMk cId="891212993" sldId="285"/>
            <ac:spMk id="145" creationId="{4B28C2A9-9AA0-68D6-33E2-810435AE406D}"/>
          </ac:spMkLst>
        </pc:spChg>
        <pc:spChg chg="add mod">
          <ac:chgData name="拓真 金子" userId="a8796662ad04af9c" providerId="LiveId" clId="{4D893E61-BC4C-4C3E-A49A-DDA0B3EDA92A}" dt="2024-06-14T06:02:40.308" v="981" actId="571"/>
          <ac:spMkLst>
            <pc:docMk/>
            <pc:sldMk cId="891212993" sldId="285"/>
            <ac:spMk id="146" creationId="{BEBFE928-EDEB-921F-75A3-7E8750FC2D46}"/>
          </ac:spMkLst>
        </pc:spChg>
        <pc:spChg chg="mod">
          <ac:chgData name="拓真 金子" userId="a8796662ad04af9c" providerId="LiveId" clId="{4D893E61-BC4C-4C3E-A49A-DDA0B3EDA92A}" dt="2024-06-14T06:02:40.308" v="981" actId="571"/>
          <ac:spMkLst>
            <pc:docMk/>
            <pc:sldMk cId="891212993" sldId="285"/>
            <ac:spMk id="148" creationId="{3B1440B1-C3EB-3E18-63F0-9BCA1F728E61}"/>
          </ac:spMkLst>
        </pc:spChg>
        <pc:spChg chg="mod">
          <ac:chgData name="拓真 金子" userId="a8796662ad04af9c" providerId="LiveId" clId="{4D893E61-BC4C-4C3E-A49A-DDA0B3EDA92A}" dt="2024-06-14T06:02:40.308" v="981" actId="571"/>
          <ac:spMkLst>
            <pc:docMk/>
            <pc:sldMk cId="891212993" sldId="285"/>
            <ac:spMk id="149" creationId="{1F4857EE-0635-7DE1-F677-EF5E4D536654}"/>
          </ac:spMkLst>
        </pc:spChg>
        <pc:spChg chg="add mod">
          <ac:chgData name="拓真 金子" userId="a8796662ad04af9c" providerId="LiveId" clId="{4D893E61-BC4C-4C3E-A49A-DDA0B3EDA92A}" dt="2024-06-14T06:02:40.308" v="981" actId="571"/>
          <ac:spMkLst>
            <pc:docMk/>
            <pc:sldMk cId="891212993" sldId="285"/>
            <ac:spMk id="150" creationId="{29BAFC8E-2847-5CA0-6BBF-CB121AB09BA4}"/>
          </ac:spMkLst>
        </pc:spChg>
        <pc:spChg chg="add mod">
          <ac:chgData name="拓真 金子" userId="a8796662ad04af9c" providerId="LiveId" clId="{4D893E61-BC4C-4C3E-A49A-DDA0B3EDA92A}" dt="2024-06-14T06:02:40.308" v="981" actId="571"/>
          <ac:spMkLst>
            <pc:docMk/>
            <pc:sldMk cId="891212993" sldId="285"/>
            <ac:spMk id="151" creationId="{535D0484-B5C6-C444-5CCA-0214AC423A9A}"/>
          </ac:spMkLst>
        </pc:spChg>
        <pc:spChg chg="add mod">
          <ac:chgData name="拓真 金子" userId="a8796662ad04af9c" providerId="LiveId" clId="{4D893E61-BC4C-4C3E-A49A-DDA0B3EDA92A}" dt="2024-06-14T06:02:40.308" v="981" actId="571"/>
          <ac:spMkLst>
            <pc:docMk/>
            <pc:sldMk cId="891212993" sldId="285"/>
            <ac:spMk id="152" creationId="{0C178271-FAA7-B01C-2DD3-CBCBC739C9E4}"/>
          </ac:spMkLst>
        </pc:spChg>
        <pc:spChg chg="mod">
          <ac:chgData name="拓真 金子" userId="a8796662ad04af9c" providerId="LiveId" clId="{4D893E61-BC4C-4C3E-A49A-DDA0B3EDA92A}" dt="2024-06-14T06:02:40.308" v="981" actId="571"/>
          <ac:spMkLst>
            <pc:docMk/>
            <pc:sldMk cId="891212993" sldId="285"/>
            <ac:spMk id="154" creationId="{D97D98EA-C6C1-395D-CF07-40C1BBB0ED68}"/>
          </ac:spMkLst>
        </pc:spChg>
        <pc:spChg chg="mod">
          <ac:chgData name="拓真 金子" userId="a8796662ad04af9c" providerId="LiveId" clId="{4D893E61-BC4C-4C3E-A49A-DDA0B3EDA92A}" dt="2024-06-14T06:02:40.308" v="981" actId="571"/>
          <ac:spMkLst>
            <pc:docMk/>
            <pc:sldMk cId="891212993" sldId="285"/>
            <ac:spMk id="155" creationId="{BA705383-B481-D698-2C1E-67D55A063D6A}"/>
          </ac:spMkLst>
        </pc:spChg>
        <pc:spChg chg="mod">
          <ac:chgData name="拓真 金子" userId="a8796662ad04af9c" providerId="LiveId" clId="{4D893E61-BC4C-4C3E-A49A-DDA0B3EDA92A}" dt="2024-06-14T06:02:40.308" v="981" actId="571"/>
          <ac:spMkLst>
            <pc:docMk/>
            <pc:sldMk cId="891212993" sldId="285"/>
            <ac:spMk id="156" creationId="{E5102EC9-873A-0EF5-B735-2B4F7605E1E7}"/>
          </ac:spMkLst>
        </pc:spChg>
        <pc:spChg chg="mod">
          <ac:chgData name="拓真 金子" userId="a8796662ad04af9c" providerId="LiveId" clId="{4D893E61-BC4C-4C3E-A49A-DDA0B3EDA92A}" dt="2024-06-14T06:02:40.308" v="981" actId="571"/>
          <ac:spMkLst>
            <pc:docMk/>
            <pc:sldMk cId="891212993" sldId="285"/>
            <ac:spMk id="157" creationId="{A67A62A3-4CE4-7145-2BB7-409656D3B5C3}"/>
          </ac:spMkLst>
        </pc:spChg>
        <pc:spChg chg="mod">
          <ac:chgData name="拓真 金子" userId="a8796662ad04af9c" providerId="LiveId" clId="{4D893E61-BC4C-4C3E-A49A-DDA0B3EDA92A}" dt="2024-06-14T06:02:40.308" v="981" actId="571"/>
          <ac:spMkLst>
            <pc:docMk/>
            <pc:sldMk cId="891212993" sldId="285"/>
            <ac:spMk id="158" creationId="{EFD1A71E-AF10-32FC-3B06-FCF9576BCE86}"/>
          </ac:spMkLst>
        </pc:spChg>
        <pc:spChg chg="mod">
          <ac:chgData name="拓真 金子" userId="a8796662ad04af9c" providerId="LiveId" clId="{4D893E61-BC4C-4C3E-A49A-DDA0B3EDA92A}" dt="2024-06-14T06:02:40.308" v="981" actId="571"/>
          <ac:spMkLst>
            <pc:docMk/>
            <pc:sldMk cId="891212993" sldId="285"/>
            <ac:spMk id="159" creationId="{53564344-5046-EC28-5729-72C988B6C2C8}"/>
          </ac:spMkLst>
        </pc:spChg>
        <pc:spChg chg="mod">
          <ac:chgData name="拓真 金子" userId="a8796662ad04af9c" providerId="LiveId" clId="{4D893E61-BC4C-4C3E-A49A-DDA0B3EDA92A}" dt="2024-06-14T06:02:40.308" v="981" actId="571"/>
          <ac:spMkLst>
            <pc:docMk/>
            <pc:sldMk cId="891212993" sldId="285"/>
            <ac:spMk id="160" creationId="{78920ED8-2FC1-DBC5-7F43-097480B4C9BE}"/>
          </ac:spMkLst>
        </pc:spChg>
        <pc:spChg chg="mod">
          <ac:chgData name="拓真 金子" userId="a8796662ad04af9c" providerId="LiveId" clId="{4D893E61-BC4C-4C3E-A49A-DDA0B3EDA92A}" dt="2024-06-14T06:02:40.308" v="981" actId="571"/>
          <ac:spMkLst>
            <pc:docMk/>
            <pc:sldMk cId="891212993" sldId="285"/>
            <ac:spMk id="161" creationId="{D7D508B4-96BC-886B-3E14-40FDDD662EC0}"/>
          </ac:spMkLst>
        </pc:spChg>
        <pc:spChg chg="mod">
          <ac:chgData name="拓真 金子" userId="a8796662ad04af9c" providerId="LiveId" clId="{4D893E61-BC4C-4C3E-A49A-DDA0B3EDA92A}" dt="2024-06-14T06:02:40.308" v="981" actId="571"/>
          <ac:spMkLst>
            <pc:docMk/>
            <pc:sldMk cId="891212993" sldId="285"/>
            <ac:spMk id="162" creationId="{19FE7F0D-D142-AB2C-3A64-0FCACCFB8FEB}"/>
          </ac:spMkLst>
        </pc:spChg>
        <pc:spChg chg="mod">
          <ac:chgData name="拓真 金子" userId="a8796662ad04af9c" providerId="LiveId" clId="{4D893E61-BC4C-4C3E-A49A-DDA0B3EDA92A}" dt="2024-06-14T06:02:40.308" v="981" actId="571"/>
          <ac:spMkLst>
            <pc:docMk/>
            <pc:sldMk cId="891212993" sldId="285"/>
            <ac:spMk id="163" creationId="{9C14F971-8FBA-94B3-2978-2A3B61E22B1E}"/>
          </ac:spMkLst>
        </pc:spChg>
        <pc:spChg chg="mod">
          <ac:chgData name="拓真 金子" userId="a8796662ad04af9c" providerId="LiveId" clId="{4D893E61-BC4C-4C3E-A49A-DDA0B3EDA92A}" dt="2024-06-14T06:02:40.308" v="981" actId="571"/>
          <ac:spMkLst>
            <pc:docMk/>
            <pc:sldMk cId="891212993" sldId="285"/>
            <ac:spMk id="164" creationId="{7E26AE49-181F-E905-06EF-63962ACB9903}"/>
          </ac:spMkLst>
        </pc:spChg>
        <pc:spChg chg="mod">
          <ac:chgData name="拓真 金子" userId="a8796662ad04af9c" providerId="LiveId" clId="{4D893E61-BC4C-4C3E-A49A-DDA0B3EDA92A}" dt="2024-06-14T06:02:40.308" v="981" actId="571"/>
          <ac:spMkLst>
            <pc:docMk/>
            <pc:sldMk cId="891212993" sldId="285"/>
            <ac:spMk id="165" creationId="{299DC2A9-36DE-DC3D-4636-374E0A7C1A98}"/>
          </ac:spMkLst>
        </pc:spChg>
        <pc:spChg chg="mod">
          <ac:chgData name="拓真 金子" userId="a8796662ad04af9c" providerId="LiveId" clId="{4D893E61-BC4C-4C3E-A49A-DDA0B3EDA92A}" dt="2024-06-14T06:02:40.308" v="981" actId="571"/>
          <ac:spMkLst>
            <pc:docMk/>
            <pc:sldMk cId="891212993" sldId="285"/>
            <ac:spMk id="166" creationId="{68F6918B-6EDE-6B1C-C2BC-142383E62C7C}"/>
          </ac:spMkLst>
        </pc:spChg>
        <pc:spChg chg="mod">
          <ac:chgData name="拓真 金子" userId="a8796662ad04af9c" providerId="LiveId" clId="{4D893E61-BC4C-4C3E-A49A-DDA0B3EDA92A}" dt="2024-06-14T06:02:40.308" v="981" actId="571"/>
          <ac:spMkLst>
            <pc:docMk/>
            <pc:sldMk cId="891212993" sldId="285"/>
            <ac:spMk id="167" creationId="{E4DA8A7B-5406-7392-AD3A-1B371FD3348E}"/>
          </ac:spMkLst>
        </pc:spChg>
        <pc:spChg chg="mod">
          <ac:chgData name="拓真 金子" userId="a8796662ad04af9c" providerId="LiveId" clId="{4D893E61-BC4C-4C3E-A49A-DDA0B3EDA92A}" dt="2024-06-14T06:02:40.308" v="981" actId="571"/>
          <ac:spMkLst>
            <pc:docMk/>
            <pc:sldMk cId="891212993" sldId="285"/>
            <ac:spMk id="168" creationId="{564FC449-485A-DFA2-6DD2-DF63949A637D}"/>
          </ac:spMkLst>
        </pc:spChg>
        <pc:spChg chg="mod">
          <ac:chgData name="拓真 金子" userId="a8796662ad04af9c" providerId="LiveId" clId="{4D893E61-BC4C-4C3E-A49A-DDA0B3EDA92A}" dt="2024-06-14T06:02:40.308" v="981" actId="571"/>
          <ac:spMkLst>
            <pc:docMk/>
            <pc:sldMk cId="891212993" sldId="285"/>
            <ac:spMk id="169" creationId="{BE2B3408-DA73-B9D9-E234-7E38DB69EE74}"/>
          </ac:spMkLst>
        </pc:spChg>
        <pc:spChg chg="mod">
          <ac:chgData name="拓真 金子" userId="a8796662ad04af9c" providerId="LiveId" clId="{4D893E61-BC4C-4C3E-A49A-DDA0B3EDA92A}" dt="2024-06-14T06:02:40.308" v="981" actId="571"/>
          <ac:spMkLst>
            <pc:docMk/>
            <pc:sldMk cId="891212993" sldId="285"/>
            <ac:spMk id="170" creationId="{D38ADA87-16A2-BB9E-A064-833C3BC92427}"/>
          </ac:spMkLst>
        </pc:spChg>
        <pc:spChg chg="mod">
          <ac:chgData name="拓真 金子" userId="a8796662ad04af9c" providerId="LiveId" clId="{4D893E61-BC4C-4C3E-A49A-DDA0B3EDA92A}" dt="2024-06-14T06:02:40.308" v="981" actId="571"/>
          <ac:spMkLst>
            <pc:docMk/>
            <pc:sldMk cId="891212993" sldId="285"/>
            <ac:spMk id="171" creationId="{78CB9772-3B28-2151-309F-D075B46C84D8}"/>
          </ac:spMkLst>
        </pc:spChg>
        <pc:spChg chg="mod">
          <ac:chgData name="拓真 金子" userId="a8796662ad04af9c" providerId="LiveId" clId="{4D893E61-BC4C-4C3E-A49A-DDA0B3EDA92A}" dt="2024-06-14T06:02:40.308" v="981" actId="571"/>
          <ac:spMkLst>
            <pc:docMk/>
            <pc:sldMk cId="891212993" sldId="285"/>
            <ac:spMk id="172" creationId="{B1D164EF-B7FD-4BF2-C963-78C3824C0D73}"/>
          </ac:spMkLst>
        </pc:spChg>
        <pc:spChg chg="mod">
          <ac:chgData name="拓真 金子" userId="a8796662ad04af9c" providerId="LiveId" clId="{4D893E61-BC4C-4C3E-A49A-DDA0B3EDA92A}" dt="2024-06-14T06:02:40.308" v="981" actId="571"/>
          <ac:spMkLst>
            <pc:docMk/>
            <pc:sldMk cId="891212993" sldId="285"/>
            <ac:spMk id="173" creationId="{0741BB64-0A7C-FE44-66A7-1D6D66C8DDA5}"/>
          </ac:spMkLst>
        </pc:spChg>
        <pc:spChg chg="mod">
          <ac:chgData name="拓真 金子" userId="a8796662ad04af9c" providerId="LiveId" clId="{4D893E61-BC4C-4C3E-A49A-DDA0B3EDA92A}" dt="2024-06-14T06:02:40.308" v="981" actId="571"/>
          <ac:spMkLst>
            <pc:docMk/>
            <pc:sldMk cId="891212993" sldId="285"/>
            <ac:spMk id="174" creationId="{8879EC00-705C-5B0C-533C-FD6AD145C407}"/>
          </ac:spMkLst>
        </pc:spChg>
        <pc:spChg chg="mod">
          <ac:chgData name="拓真 金子" userId="a8796662ad04af9c" providerId="LiveId" clId="{4D893E61-BC4C-4C3E-A49A-DDA0B3EDA92A}" dt="2024-06-14T06:02:40.308" v="981" actId="571"/>
          <ac:spMkLst>
            <pc:docMk/>
            <pc:sldMk cId="891212993" sldId="285"/>
            <ac:spMk id="175" creationId="{12E4D4EA-A48C-D158-DE4D-D2A17FD04236}"/>
          </ac:spMkLst>
        </pc:spChg>
        <pc:spChg chg="mod">
          <ac:chgData name="拓真 金子" userId="a8796662ad04af9c" providerId="LiveId" clId="{4D893E61-BC4C-4C3E-A49A-DDA0B3EDA92A}" dt="2024-06-14T06:02:40.308" v="981" actId="571"/>
          <ac:spMkLst>
            <pc:docMk/>
            <pc:sldMk cId="891212993" sldId="285"/>
            <ac:spMk id="176" creationId="{6BDF89D4-DD90-730C-9872-0B61A7E2F343}"/>
          </ac:spMkLst>
        </pc:spChg>
        <pc:spChg chg="mod">
          <ac:chgData name="拓真 金子" userId="a8796662ad04af9c" providerId="LiveId" clId="{4D893E61-BC4C-4C3E-A49A-DDA0B3EDA92A}" dt="2024-06-14T06:02:40.308" v="981" actId="571"/>
          <ac:spMkLst>
            <pc:docMk/>
            <pc:sldMk cId="891212993" sldId="285"/>
            <ac:spMk id="177" creationId="{7193A57E-4042-2A92-A312-E0FC58201B58}"/>
          </ac:spMkLst>
        </pc:spChg>
        <pc:spChg chg="mod">
          <ac:chgData name="拓真 金子" userId="a8796662ad04af9c" providerId="LiveId" clId="{4D893E61-BC4C-4C3E-A49A-DDA0B3EDA92A}" dt="2024-06-14T06:02:40.308" v="981" actId="571"/>
          <ac:spMkLst>
            <pc:docMk/>
            <pc:sldMk cId="891212993" sldId="285"/>
            <ac:spMk id="178" creationId="{1B81D260-10A5-E177-680F-288643774590}"/>
          </ac:spMkLst>
        </pc:spChg>
        <pc:spChg chg="mod">
          <ac:chgData name="拓真 金子" userId="a8796662ad04af9c" providerId="LiveId" clId="{4D893E61-BC4C-4C3E-A49A-DDA0B3EDA92A}" dt="2024-06-14T06:02:40.308" v="981" actId="571"/>
          <ac:spMkLst>
            <pc:docMk/>
            <pc:sldMk cId="891212993" sldId="285"/>
            <ac:spMk id="179" creationId="{B74F6A76-3814-BBA3-00F3-7E5F369E9090}"/>
          </ac:spMkLst>
        </pc:spChg>
        <pc:spChg chg="mod">
          <ac:chgData name="拓真 金子" userId="a8796662ad04af9c" providerId="LiveId" clId="{4D893E61-BC4C-4C3E-A49A-DDA0B3EDA92A}" dt="2024-06-14T06:02:40.308" v="981" actId="571"/>
          <ac:spMkLst>
            <pc:docMk/>
            <pc:sldMk cId="891212993" sldId="285"/>
            <ac:spMk id="180" creationId="{B487F9E1-52C4-3601-F26D-1E541E6839A1}"/>
          </ac:spMkLst>
        </pc:spChg>
        <pc:spChg chg="mod">
          <ac:chgData name="拓真 金子" userId="a8796662ad04af9c" providerId="LiveId" clId="{4D893E61-BC4C-4C3E-A49A-DDA0B3EDA92A}" dt="2024-06-14T06:02:40.308" v="981" actId="571"/>
          <ac:spMkLst>
            <pc:docMk/>
            <pc:sldMk cId="891212993" sldId="285"/>
            <ac:spMk id="181" creationId="{EE980140-3323-E599-04E6-4A6F478D339B}"/>
          </ac:spMkLst>
        </pc:spChg>
        <pc:spChg chg="mod">
          <ac:chgData name="拓真 金子" userId="a8796662ad04af9c" providerId="LiveId" clId="{4D893E61-BC4C-4C3E-A49A-DDA0B3EDA92A}" dt="2024-06-14T06:02:40.308" v="981" actId="571"/>
          <ac:spMkLst>
            <pc:docMk/>
            <pc:sldMk cId="891212993" sldId="285"/>
            <ac:spMk id="182" creationId="{9A6626BE-0D3B-BD36-1305-F3E929FE6B24}"/>
          </ac:spMkLst>
        </pc:spChg>
        <pc:spChg chg="mod">
          <ac:chgData name="拓真 金子" userId="a8796662ad04af9c" providerId="LiveId" clId="{4D893E61-BC4C-4C3E-A49A-DDA0B3EDA92A}" dt="2024-06-14T06:02:40.308" v="981" actId="571"/>
          <ac:spMkLst>
            <pc:docMk/>
            <pc:sldMk cId="891212993" sldId="285"/>
            <ac:spMk id="183" creationId="{F2FECFE3-18FE-CA21-FCB3-4259BFD0A97A}"/>
          </ac:spMkLst>
        </pc:spChg>
        <pc:spChg chg="mod">
          <ac:chgData name="拓真 金子" userId="a8796662ad04af9c" providerId="LiveId" clId="{4D893E61-BC4C-4C3E-A49A-DDA0B3EDA92A}" dt="2024-06-14T06:02:40.308" v="981" actId="571"/>
          <ac:spMkLst>
            <pc:docMk/>
            <pc:sldMk cId="891212993" sldId="285"/>
            <ac:spMk id="184" creationId="{78C57DE2-0824-4D66-7071-08166A6A67C9}"/>
          </ac:spMkLst>
        </pc:spChg>
        <pc:spChg chg="mod">
          <ac:chgData name="拓真 金子" userId="a8796662ad04af9c" providerId="LiveId" clId="{4D893E61-BC4C-4C3E-A49A-DDA0B3EDA92A}" dt="2024-06-14T06:02:40.308" v="981" actId="571"/>
          <ac:spMkLst>
            <pc:docMk/>
            <pc:sldMk cId="891212993" sldId="285"/>
            <ac:spMk id="185" creationId="{AEF9F5BC-C3F0-0CBF-5C94-BACBF218265B}"/>
          </ac:spMkLst>
        </pc:spChg>
        <pc:spChg chg="mod">
          <ac:chgData name="拓真 金子" userId="a8796662ad04af9c" providerId="LiveId" clId="{4D893E61-BC4C-4C3E-A49A-DDA0B3EDA92A}" dt="2024-06-14T06:02:40.308" v="981" actId="571"/>
          <ac:spMkLst>
            <pc:docMk/>
            <pc:sldMk cId="891212993" sldId="285"/>
            <ac:spMk id="186" creationId="{F6EDFC93-6516-25FD-F67B-44F3783A51F5}"/>
          </ac:spMkLst>
        </pc:spChg>
        <pc:spChg chg="mod">
          <ac:chgData name="拓真 金子" userId="a8796662ad04af9c" providerId="LiveId" clId="{4D893E61-BC4C-4C3E-A49A-DDA0B3EDA92A}" dt="2024-06-14T06:02:40.308" v="981" actId="571"/>
          <ac:spMkLst>
            <pc:docMk/>
            <pc:sldMk cId="891212993" sldId="285"/>
            <ac:spMk id="187" creationId="{4B694319-5057-13A6-AE29-1458A719AFA6}"/>
          </ac:spMkLst>
        </pc:spChg>
        <pc:spChg chg="mod">
          <ac:chgData name="拓真 金子" userId="a8796662ad04af9c" providerId="LiveId" clId="{4D893E61-BC4C-4C3E-A49A-DDA0B3EDA92A}" dt="2024-06-14T06:02:40.308" v="981" actId="571"/>
          <ac:spMkLst>
            <pc:docMk/>
            <pc:sldMk cId="891212993" sldId="285"/>
            <ac:spMk id="188" creationId="{864C3A7F-98D1-06CB-BF19-50E55ED8079A}"/>
          </ac:spMkLst>
        </pc:spChg>
        <pc:spChg chg="mod">
          <ac:chgData name="拓真 金子" userId="a8796662ad04af9c" providerId="LiveId" clId="{4D893E61-BC4C-4C3E-A49A-DDA0B3EDA92A}" dt="2024-06-14T06:02:40.308" v="981" actId="571"/>
          <ac:spMkLst>
            <pc:docMk/>
            <pc:sldMk cId="891212993" sldId="285"/>
            <ac:spMk id="189" creationId="{58A4A4A9-F717-A526-65C3-6F6B4640767B}"/>
          </ac:spMkLst>
        </pc:spChg>
        <pc:spChg chg="mod">
          <ac:chgData name="拓真 金子" userId="a8796662ad04af9c" providerId="LiveId" clId="{4D893E61-BC4C-4C3E-A49A-DDA0B3EDA92A}" dt="2024-06-14T06:02:40.308" v="981" actId="571"/>
          <ac:spMkLst>
            <pc:docMk/>
            <pc:sldMk cId="891212993" sldId="285"/>
            <ac:spMk id="190" creationId="{6C3E0409-212B-C81E-627E-C874601CB59B}"/>
          </ac:spMkLst>
        </pc:spChg>
        <pc:spChg chg="mod">
          <ac:chgData name="拓真 金子" userId="a8796662ad04af9c" providerId="LiveId" clId="{4D893E61-BC4C-4C3E-A49A-DDA0B3EDA92A}" dt="2024-06-14T06:02:40.308" v="981" actId="571"/>
          <ac:spMkLst>
            <pc:docMk/>
            <pc:sldMk cId="891212993" sldId="285"/>
            <ac:spMk id="191" creationId="{62AA6C4F-418C-532F-54B1-FFB8BD89AC1C}"/>
          </ac:spMkLst>
        </pc:spChg>
        <pc:spChg chg="mod">
          <ac:chgData name="拓真 金子" userId="a8796662ad04af9c" providerId="LiveId" clId="{4D893E61-BC4C-4C3E-A49A-DDA0B3EDA92A}" dt="2024-06-14T06:02:40.308" v="981" actId="571"/>
          <ac:spMkLst>
            <pc:docMk/>
            <pc:sldMk cId="891212993" sldId="285"/>
            <ac:spMk id="192" creationId="{CB2C9E1D-2394-8FE8-47C7-AA8FD99A32E4}"/>
          </ac:spMkLst>
        </pc:spChg>
        <pc:spChg chg="mod">
          <ac:chgData name="拓真 金子" userId="a8796662ad04af9c" providerId="LiveId" clId="{4D893E61-BC4C-4C3E-A49A-DDA0B3EDA92A}" dt="2024-06-14T06:02:40.308" v="981" actId="571"/>
          <ac:spMkLst>
            <pc:docMk/>
            <pc:sldMk cId="891212993" sldId="285"/>
            <ac:spMk id="193" creationId="{77AA1332-5A4C-BC12-6505-DA60B4F2287F}"/>
          </ac:spMkLst>
        </pc:spChg>
        <pc:spChg chg="mod">
          <ac:chgData name="拓真 金子" userId="a8796662ad04af9c" providerId="LiveId" clId="{4D893E61-BC4C-4C3E-A49A-DDA0B3EDA92A}" dt="2024-06-14T06:02:40.308" v="981" actId="571"/>
          <ac:spMkLst>
            <pc:docMk/>
            <pc:sldMk cId="891212993" sldId="285"/>
            <ac:spMk id="194" creationId="{821C7EA0-115B-22EB-3C07-65651FA39D90}"/>
          </ac:spMkLst>
        </pc:spChg>
        <pc:spChg chg="mod">
          <ac:chgData name="拓真 金子" userId="a8796662ad04af9c" providerId="LiveId" clId="{4D893E61-BC4C-4C3E-A49A-DDA0B3EDA92A}" dt="2024-06-14T06:02:40.308" v="981" actId="571"/>
          <ac:spMkLst>
            <pc:docMk/>
            <pc:sldMk cId="891212993" sldId="285"/>
            <ac:spMk id="195" creationId="{A56EEE42-6651-6470-FBD5-75374BFD506F}"/>
          </ac:spMkLst>
        </pc:spChg>
        <pc:spChg chg="mod">
          <ac:chgData name="拓真 金子" userId="a8796662ad04af9c" providerId="LiveId" clId="{4D893E61-BC4C-4C3E-A49A-DDA0B3EDA92A}" dt="2024-06-14T06:02:40.308" v="981" actId="571"/>
          <ac:spMkLst>
            <pc:docMk/>
            <pc:sldMk cId="891212993" sldId="285"/>
            <ac:spMk id="196" creationId="{55110D86-8963-3D69-88DB-E2A2A2460904}"/>
          </ac:spMkLst>
        </pc:spChg>
        <pc:spChg chg="mod">
          <ac:chgData name="拓真 金子" userId="a8796662ad04af9c" providerId="LiveId" clId="{4D893E61-BC4C-4C3E-A49A-DDA0B3EDA92A}" dt="2024-06-14T06:02:40.308" v="981" actId="571"/>
          <ac:spMkLst>
            <pc:docMk/>
            <pc:sldMk cId="891212993" sldId="285"/>
            <ac:spMk id="197" creationId="{47C71F5C-BBFC-5458-72AF-F4D6307245A0}"/>
          </ac:spMkLst>
        </pc:spChg>
        <pc:spChg chg="mod">
          <ac:chgData name="拓真 金子" userId="a8796662ad04af9c" providerId="LiveId" clId="{4D893E61-BC4C-4C3E-A49A-DDA0B3EDA92A}" dt="2024-06-14T06:02:40.308" v="981" actId="571"/>
          <ac:spMkLst>
            <pc:docMk/>
            <pc:sldMk cId="891212993" sldId="285"/>
            <ac:spMk id="198" creationId="{A3A1E63B-19DF-5448-0797-75047DD983AA}"/>
          </ac:spMkLst>
        </pc:spChg>
        <pc:spChg chg="mod">
          <ac:chgData name="拓真 金子" userId="a8796662ad04af9c" providerId="LiveId" clId="{4D893E61-BC4C-4C3E-A49A-DDA0B3EDA92A}" dt="2024-06-14T06:02:40.308" v="981" actId="571"/>
          <ac:spMkLst>
            <pc:docMk/>
            <pc:sldMk cId="891212993" sldId="285"/>
            <ac:spMk id="199" creationId="{A480BF87-DE09-E991-ABDA-C729B9012667}"/>
          </ac:spMkLst>
        </pc:spChg>
        <pc:spChg chg="mod">
          <ac:chgData name="拓真 金子" userId="a8796662ad04af9c" providerId="LiveId" clId="{4D893E61-BC4C-4C3E-A49A-DDA0B3EDA92A}" dt="2024-06-14T06:02:40.308" v="981" actId="571"/>
          <ac:spMkLst>
            <pc:docMk/>
            <pc:sldMk cId="891212993" sldId="285"/>
            <ac:spMk id="200" creationId="{A6644CEC-9274-E7B4-FEA9-45352E117E82}"/>
          </ac:spMkLst>
        </pc:spChg>
        <pc:spChg chg="mod">
          <ac:chgData name="拓真 金子" userId="a8796662ad04af9c" providerId="LiveId" clId="{4D893E61-BC4C-4C3E-A49A-DDA0B3EDA92A}" dt="2024-06-14T06:02:40.308" v="981" actId="571"/>
          <ac:spMkLst>
            <pc:docMk/>
            <pc:sldMk cId="891212993" sldId="285"/>
            <ac:spMk id="201" creationId="{3CCBC5B1-1852-E3D5-9884-A880E4102D32}"/>
          </ac:spMkLst>
        </pc:spChg>
        <pc:spChg chg="mod">
          <ac:chgData name="拓真 金子" userId="a8796662ad04af9c" providerId="LiveId" clId="{4D893E61-BC4C-4C3E-A49A-DDA0B3EDA92A}" dt="2024-06-14T06:02:40.308" v="981" actId="571"/>
          <ac:spMkLst>
            <pc:docMk/>
            <pc:sldMk cId="891212993" sldId="285"/>
            <ac:spMk id="202" creationId="{B88CC32C-4CF9-9511-80F8-8C34B2DA963A}"/>
          </ac:spMkLst>
        </pc:spChg>
        <pc:spChg chg="mod">
          <ac:chgData name="拓真 金子" userId="a8796662ad04af9c" providerId="LiveId" clId="{4D893E61-BC4C-4C3E-A49A-DDA0B3EDA92A}" dt="2024-06-14T06:02:40.308" v="981" actId="571"/>
          <ac:spMkLst>
            <pc:docMk/>
            <pc:sldMk cId="891212993" sldId="285"/>
            <ac:spMk id="203" creationId="{4185956E-18F3-ACCA-17A1-1CB69BA02A12}"/>
          </ac:spMkLst>
        </pc:spChg>
        <pc:spChg chg="mod">
          <ac:chgData name="拓真 金子" userId="a8796662ad04af9c" providerId="LiveId" clId="{4D893E61-BC4C-4C3E-A49A-DDA0B3EDA92A}" dt="2024-06-14T06:02:40.308" v="981" actId="571"/>
          <ac:spMkLst>
            <pc:docMk/>
            <pc:sldMk cId="891212993" sldId="285"/>
            <ac:spMk id="204" creationId="{1BDAEF70-4890-D82A-919A-F5F6A9638A47}"/>
          </ac:spMkLst>
        </pc:spChg>
        <pc:spChg chg="mod">
          <ac:chgData name="拓真 金子" userId="a8796662ad04af9c" providerId="LiveId" clId="{4D893E61-BC4C-4C3E-A49A-DDA0B3EDA92A}" dt="2024-06-14T06:02:40.308" v="981" actId="571"/>
          <ac:spMkLst>
            <pc:docMk/>
            <pc:sldMk cId="891212993" sldId="285"/>
            <ac:spMk id="205" creationId="{15B5BCB1-82EE-8467-87BB-59C412D904FA}"/>
          </ac:spMkLst>
        </pc:spChg>
        <pc:spChg chg="mod">
          <ac:chgData name="拓真 金子" userId="a8796662ad04af9c" providerId="LiveId" clId="{4D893E61-BC4C-4C3E-A49A-DDA0B3EDA92A}" dt="2024-06-14T06:02:40.308" v="981" actId="571"/>
          <ac:spMkLst>
            <pc:docMk/>
            <pc:sldMk cId="891212993" sldId="285"/>
            <ac:spMk id="206" creationId="{481CAE1B-14E7-BFCF-5E0D-7267CEB65E35}"/>
          </ac:spMkLst>
        </pc:spChg>
        <pc:spChg chg="mod">
          <ac:chgData name="拓真 金子" userId="a8796662ad04af9c" providerId="LiveId" clId="{4D893E61-BC4C-4C3E-A49A-DDA0B3EDA92A}" dt="2024-06-14T06:02:40.308" v="981" actId="571"/>
          <ac:spMkLst>
            <pc:docMk/>
            <pc:sldMk cId="891212993" sldId="285"/>
            <ac:spMk id="207" creationId="{A3E06EFC-A94D-C178-C1EB-7D3794A1CBD5}"/>
          </ac:spMkLst>
        </pc:spChg>
        <pc:spChg chg="mod">
          <ac:chgData name="拓真 金子" userId="a8796662ad04af9c" providerId="LiveId" clId="{4D893E61-BC4C-4C3E-A49A-DDA0B3EDA92A}" dt="2024-06-14T06:02:40.308" v="981" actId="571"/>
          <ac:spMkLst>
            <pc:docMk/>
            <pc:sldMk cId="891212993" sldId="285"/>
            <ac:spMk id="208" creationId="{285C2D0D-C24B-9C3F-D117-20CC4AECC950}"/>
          </ac:spMkLst>
        </pc:spChg>
        <pc:spChg chg="mod">
          <ac:chgData name="拓真 金子" userId="a8796662ad04af9c" providerId="LiveId" clId="{4D893E61-BC4C-4C3E-A49A-DDA0B3EDA92A}" dt="2024-06-14T06:02:40.308" v="981" actId="571"/>
          <ac:spMkLst>
            <pc:docMk/>
            <pc:sldMk cId="891212993" sldId="285"/>
            <ac:spMk id="209" creationId="{DF7DE22C-626D-F979-F699-2DF5343AF41E}"/>
          </ac:spMkLst>
        </pc:spChg>
        <pc:spChg chg="mod">
          <ac:chgData name="拓真 金子" userId="a8796662ad04af9c" providerId="LiveId" clId="{4D893E61-BC4C-4C3E-A49A-DDA0B3EDA92A}" dt="2024-06-14T06:02:40.308" v="981" actId="571"/>
          <ac:spMkLst>
            <pc:docMk/>
            <pc:sldMk cId="891212993" sldId="285"/>
            <ac:spMk id="210" creationId="{F15FA856-59E8-F61A-2159-65E80A33D1CC}"/>
          </ac:spMkLst>
        </pc:spChg>
        <pc:spChg chg="mod">
          <ac:chgData name="拓真 金子" userId="a8796662ad04af9c" providerId="LiveId" clId="{4D893E61-BC4C-4C3E-A49A-DDA0B3EDA92A}" dt="2024-06-14T06:02:40.308" v="981" actId="571"/>
          <ac:spMkLst>
            <pc:docMk/>
            <pc:sldMk cId="891212993" sldId="285"/>
            <ac:spMk id="211" creationId="{A7169ACE-F6B6-9121-A791-A41EA84E1DB2}"/>
          </ac:spMkLst>
        </pc:spChg>
        <pc:spChg chg="mod">
          <ac:chgData name="拓真 金子" userId="a8796662ad04af9c" providerId="LiveId" clId="{4D893E61-BC4C-4C3E-A49A-DDA0B3EDA92A}" dt="2024-06-14T06:02:40.308" v="981" actId="571"/>
          <ac:spMkLst>
            <pc:docMk/>
            <pc:sldMk cId="891212993" sldId="285"/>
            <ac:spMk id="212" creationId="{03AC8042-1419-8D59-DCE8-A0342E1099BE}"/>
          </ac:spMkLst>
        </pc:spChg>
        <pc:spChg chg="mod">
          <ac:chgData name="拓真 金子" userId="a8796662ad04af9c" providerId="LiveId" clId="{4D893E61-BC4C-4C3E-A49A-DDA0B3EDA92A}" dt="2024-06-14T06:02:40.308" v="981" actId="571"/>
          <ac:spMkLst>
            <pc:docMk/>
            <pc:sldMk cId="891212993" sldId="285"/>
            <ac:spMk id="213" creationId="{24563638-F6B5-D258-FB0B-31E335BD9146}"/>
          </ac:spMkLst>
        </pc:spChg>
        <pc:spChg chg="add mod">
          <ac:chgData name="拓真 金子" userId="a8796662ad04af9c" providerId="LiveId" clId="{4D893E61-BC4C-4C3E-A49A-DDA0B3EDA92A}" dt="2024-06-14T06:02:40.308" v="981" actId="571"/>
          <ac:spMkLst>
            <pc:docMk/>
            <pc:sldMk cId="891212993" sldId="285"/>
            <ac:spMk id="214" creationId="{E21456BD-AF00-1CDA-71A7-0DAEA1EA15C6}"/>
          </ac:spMkLst>
        </pc:spChg>
        <pc:spChg chg="add mod">
          <ac:chgData name="拓真 金子" userId="a8796662ad04af9c" providerId="LiveId" clId="{4D893E61-BC4C-4C3E-A49A-DDA0B3EDA92A}" dt="2024-06-14T06:02:45.903" v="983" actId="571"/>
          <ac:spMkLst>
            <pc:docMk/>
            <pc:sldMk cId="891212993" sldId="285"/>
            <ac:spMk id="215" creationId="{7EF5531C-6FC9-3197-1729-8418528AF797}"/>
          </ac:spMkLst>
        </pc:spChg>
        <pc:spChg chg="mod">
          <ac:chgData name="拓真 金子" userId="a8796662ad04af9c" providerId="LiveId" clId="{4D893E61-BC4C-4C3E-A49A-DDA0B3EDA92A}" dt="2024-06-14T06:02:45.903" v="983" actId="571"/>
          <ac:spMkLst>
            <pc:docMk/>
            <pc:sldMk cId="891212993" sldId="285"/>
            <ac:spMk id="217" creationId="{3646EB91-6C63-FA36-7941-7D1F3861CAB9}"/>
          </ac:spMkLst>
        </pc:spChg>
        <pc:spChg chg="mod">
          <ac:chgData name="拓真 金子" userId="a8796662ad04af9c" providerId="LiveId" clId="{4D893E61-BC4C-4C3E-A49A-DDA0B3EDA92A}" dt="2024-06-14T06:02:45.903" v="983" actId="571"/>
          <ac:spMkLst>
            <pc:docMk/>
            <pc:sldMk cId="891212993" sldId="285"/>
            <ac:spMk id="218" creationId="{BF436636-EF23-7978-B4C7-274806CAA17F}"/>
          </ac:spMkLst>
        </pc:spChg>
        <pc:spChg chg="add mod">
          <ac:chgData name="拓真 金子" userId="a8796662ad04af9c" providerId="LiveId" clId="{4D893E61-BC4C-4C3E-A49A-DDA0B3EDA92A}" dt="2024-06-14T06:02:45.903" v="983" actId="571"/>
          <ac:spMkLst>
            <pc:docMk/>
            <pc:sldMk cId="891212993" sldId="285"/>
            <ac:spMk id="219" creationId="{21DF36E2-9E47-416D-2900-09A25FEC8F8D}"/>
          </ac:spMkLst>
        </pc:spChg>
        <pc:spChg chg="add mod">
          <ac:chgData name="拓真 金子" userId="a8796662ad04af9c" providerId="LiveId" clId="{4D893E61-BC4C-4C3E-A49A-DDA0B3EDA92A}" dt="2024-06-14T06:02:45.903" v="983" actId="571"/>
          <ac:spMkLst>
            <pc:docMk/>
            <pc:sldMk cId="891212993" sldId="285"/>
            <ac:spMk id="220" creationId="{E1506F8C-645C-7C9F-1DBD-7B785297BCA1}"/>
          </ac:spMkLst>
        </pc:spChg>
        <pc:spChg chg="add mod">
          <ac:chgData name="拓真 金子" userId="a8796662ad04af9c" providerId="LiveId" clId="{4D893E61-BC4C-4C3E-A49A-DDA0B3EDA92A}" dt="2024-06-14T06:09:54.329" v="1058" actId="208"/>
          <ac:spMkLst>
            <pc:docMk/>
            <pc:sldMk cId="891212993" sldId="285"/>
            <ac:spMk id="221" creationId="{577BFC72-53AD-832C-3B54-7D36B1108F13}"/>
          </ac:spMkLst>
        </pc:spChg>
        <pc:spChg chg="mod">
          <ac:chgData name="拓真 金子" userId="a8796662ad04af9c" providerId="LiveId" clId="{4D893E61-BC4C-4C3E-A49A-DDA0B3EDA92A}" dt="2024-06-14T06:02:45.903" v="983" actId="571"/>
          <ac:spMkLst>
            <pc:docMk/>
            <pc:sldMk cId="891212993" sldId="285"/>
            <ac:spMk id="223" creationId="{96A5D786-3B71-168A-3B3A-B5375C20777C}"/>
          </ac:spMkLst>
        </pc:spChg>
        <pc:spChg chg="mod">
          <ac:chgData name="拓真 金子" userId="a8796662ad04af9c" providerId="LiveId" clId="{4D893E61-BC4C-4C3E-A49A-DDA0B3EDA92A}" dt="2024-06-14T06:02:45.903" v="983" actId="571"/>
          <ac:spMkLst>
            <pc:docMk/>
            <pc:sldMk cId="891212993" sldId="285"/>
            <ac:spMk id="224" creationId="{1662847E-75DB-CA5D-DD39-5C9D6B047256}"/>
          </ac:spMkLst>
        </pc:spChg>
        <pc:spChg chg="mod">
          <ac:chgData name="拓真 金子" userId="a8796662ad04af9c" providerId="LiveId" clId="{4D893E61-BC4C-4C3E-A49A-DDA0B3EDA92A}" dt="2024-06-14T06:02:45.903" v="983" actId="571"/>
          <ac:spMkLst>
            <pc:docMk/>
            <pc:sldMk cId="891212993" sldId="285"/>
            <ac:spMk id="225" creationId="{9481044C-5A9F-3FB5-3F70-7284BE6F96B3}"/>
          </ac:spMkLst>
        </pc:spChg>
        <pc:spChg chg="mod">
          <ac:chgData name="拓真 金子" userId="a8796662ad04af9c" providerId="LiveId" clId="{4D893E61-BC4C-4C3E-A49A-DDA0B3EDA92A}" dt="2024-06-14T06:02:45.903" v="983" actId="571"/>
          <ac:spMkLst>
            <pc:docMk/>
            <pc:sldMk cId="891212993" sldId="285"/>
            <ac:spMk id="226" creationId="{0BE8483D-994B-8803-71D7-39B01521145E}"/>
          </ac:spMkLst>
        </pc:spChg>
        <pc:spChg chg="mod">
          <ac:chgData name="拓真 金子" userId="a8796662ad04af9c" providerId="LiveId" clId="{4D893E61-BC4C-4C3E-A49A-DDA0B3EDA92A}" dt="2024-06-14T06:02:45.903" v="983" actId="571"/>
          <ac:spMkLst>
            <pc:docMk/>
            <pc:sldMk cId="891212993" sldId="285"/>
            <ac:spMk id="227" creationId="{0713F99B-7557-03E9-9FC1-CAEE014EA96C}"/>
          </ac:spMkLst>
        </pc:spChg>
        <pc:spChg chg="mod">
          <ac:chgData name="拓真 金子" userId="a8796662ad04af9c" providerId="LiveId" clId="{4D893E61-BC4C-4C3E-A49A-DDA0B3EDA92A}" dt="2024-06-14T06:02:45.903" v="983" actId="571"/>
          <ac:spMkLst>
            <pc:docMk/>
            <pc:sldMk cId="891212993" sldId="285"/>
            <ac:spMk id="228" creationId="{03869071-5C20-D9E2-CA1D-2AABE917D6E9}"/>
          </ac:spMkLst>
        </pc:spChg>
        <pc:spChg chg="mod">
          <ac:chgData name="拓真 金子" userId="a8796662ad04af9c" providerId="LiveId" clId="{4D893E61-BC4C-4C3E-A49A-DDA0B3EDA92A}" dt="2024-06-14T06:02:45.903" v="983" actId="571"/>
          <ac:spMkLst>
            <pc:docMk/>
            <pc:sldMk cId="891212993" sldId="285"/>
            <ac:spMk id="229" creationId="{5CE4270E-C11A-CF7A-FE5A-8B22BAA2896B}"/>
          </ac:spMkLst>
        </pc:spChg>
        <pc:spChg chg="mod">
          <ac:chgData name="拓真 金子" userId="a8796662ad04af9c" providerId="LiveId" clId="{4D893E61-BC4C-4C3E-A49A-DDA0B3EDA92A}" dt="2024-06-14T06:02:45.903" v="983" actId="571"/>
          <ac:spMkLst>
            <pc:docMk/>
            <pc:sldMk cId="891212993" sldId="285"/>
            <ac:spMk id="230" creationId="{CDBBAE77-9A25-5057-2A34-35F9D0972D5B}"/>
          </ac:spMkLst>
        </pc:spChg>
        <pc:spChg chg="mod">
          <ac:chgData name="拓真 金子" userId="a8796662ad04af9c" providerId="LiveId" clId="{4D893E61-BC4C-4C3E-A49A-DDA0B3EDA92A}" dt="2024-06-14T06:02:45.903" v="983" actId="571"/>
          <ac:spMkLst>
            <pc:docMk/>
            <pc:sldMk cId="891212993" sldId="285"/>
            <ac:spMk id="231" creationId="{25CAE761-6ACE-9796-519A-082AD6EB840A}"/>
          </ac:spMkLst>
        </pc:spChg>
        <pc:spChg chg="mod">
          <ac:chgData name="拓真 金子" userId="a8796662ad04af9c" providerId="LiveId" clId="{4D893E61-BC4C-4C3E-A49A-DDA0B3EDA92A}" dt="2024-06-14T06:02:45.903" v="983" actId="571"/>
          <ac:spMkLst>
            <pc:docMk/>
            <pc:sldMk cId="891212993" sldId="285"/>
            <ac:spMk id="232" creationId="{AB97051D-E8E3-0818-E2E7-2F03204C268A}"/>
          </ac:spMkLst>
        </pc:spChg>
        <pc:spChg chg="mod">
          <ac:chgData name="拓真 金子" userId="a8796662ad04af9c" providerId="LiveId" clId="{4D893E61-BC4C-4C3E-A49A-DDA0B3EDA92A}" dt="2024-06-14T06:02:45.903" v="983" actId="571"/>
          <ac:spMkLst>
            <pc:docMk/>
            <pc:sldMk cId="891212993" sldId="285"/>
            <ac:spMk id="233" creationId="{70BD411E-5977-86CB-38B8-74EED9FA76AF}"/>
          </ac:spMkLst>
        </pc:spChg>
        <pc:spChg chg="mod">
          <ac:chgData name="拓真 金子" userId="a8796662ad04af9c" providerId="LiveId" clId="{4D893E61-BC4C-4C3E-A49A-DDA0B3EDA92A}" dt="2024-06-14T06:02:45.903" v="983" actId="571"/>
          <ac:spMkLst>
            <pc:docMk/>
            <pc:sldMk cId="891212993" sldId="285"/>
            <ac:spMk id="234" creationId="{5AAC2901-9DD8-28EB-62C2-5D1C81FE89B9}"/>
          </ac:spMkLst>
        </pc:spChg>
        <pc:spChg chg="mod">
          <ac:chgData name="拓真 金子" userId="a8796662ad04af9c" providerId="LiveId" clId="{4D893E61-BC4C-4C3E-A49A-DDA0B3EDA92A}" dt="2024-06-14T06:02:45.903" v="983" actId="571"/>
          <ac:spMkLst>
            <pc:docMk/>
            <pc:sldMk cId="891212993" sldId="285"/>
            <ac:spMk id="235" creationId="{00D7CBB0-E7A8-184C-6CE0-54893CBAF546}"/>
          </ac:spMkLst>
        </pc:spChg>
        <pc:spChg chg="mod">
          <ac:chgData name="拓真 金子" userId="a8796662ad04af9c" providerId="LiveId" clId="{4D893E61-BC4C-4C3E-A49A-DDA0B3EDA92A}" dt="2024-06-14T06:02:45.903" v="983" actId="571"/>
          <ac:spMkLst>
            <pc:docMk/>
            <pc:sldMk cId="891212993" sldId="285"/>
            <ac:spMk id="236" creationId="{FB9FA2E3-01CD-E5B1-AAFF-2611BB7628A2}"/>
          </ac:spMkLst>
        </pc:spChg>
        <pc:spChg chg="mod">
          <ac:chgData name="拓真 金子" userId="a8796662ad04af9c" providerId="LiveId" clId="{4D893E61-BC4C-4C3E-A49A-DDA0B3EDA92A}" dt="2024-06-14T06:02:45.903" v="983" actId="571"/>
          <ac:spMkLst>
            <pc:docMk/>
            <pc:sldMk cId="891212993" sldId="285"/>
            <ac:spMk id="237" creationId="{874BB645-7963-4236-A908-1DA4016935DB}"/>
          </ac:spMkLst>
        </pc:spChg>
        <pc:spChg chg="mod">
          <ac:chgData name="拓真 金子" userId="a8796662ad04af9c" providerId="LiveId" clId="{4D893E61-BC4C-4C3E-A49A-DDA0B3EDA92A}" dt="2024-06-14T06:02:45.903" v="983" actId="571"/>
          <ac:spMkLst>
            <pc:docMk/>
            <pc:sldMk cId="891212993" sldId="285"/>
            <ac:spMk id="238" creationId="{1BBF7789-BF84-A923-617F-611735B4770F}"/>
          </ac:spMkLst>
        </pc:spChg>
        <pc:spChg chg="mod">
          <ac:chgData name="拓真 金子" userId="a8796662ad04af9c" providerId="LiveId" clId="{4D893E61-BC4C-4C3E-A49A-DDA0B3EDA92A}" dt="2024-06-14T06:02:45.903" v="983" actId="571"/>
          <ac:spMkLst>
            <pc:docMk/>
            <pc:sldMk cId="891212993" sldId="285"/>
            <ac:spMk id="239" creationId="{0CA04914-FD89-CC05-0C49-AF06516DF872}"/>
          </ac:spMkLst>
        </pc:spChg>
        <pc:spChg chg="mod">
          <ac:chgData name="拓真 金子" userId="a8796662ad04af9c" providerId="LiveId" clId="{4D893E61-BC4C-4C3E-A49A-DDA0B3EDA92A}" dt="2024-06-14T06:02:45.903" v="983" actId="571"/>
          <ac:spMkLst>
            <pc:docMk/>
            <pc:sldMk cId="891212993" sldId="285"/>
            <ac:spMk id="240" creationId="{E743253C-D4C5-0FB8-EF4D-E8B641B41654}"/>
          </ac:spMkLst>
        </pc:spChg>
        <pc:spChg chg="mod">
          <ac:chgData name="拓真 金子" userId="a8796662ad04af9c" providerId="LiveId" clId="{4D893E61-BC4C-4C3E-A49A-DDA0B3EDA92A}" dt="2024-06-14T06:02:45.903" v="983" actId="571"/>
          <ac:spMkLst>
            <pc:docMk/>
            <pc:sldMk cId="891212993" sldId="285"/>
            <ac:spMk id="241" creationId="{22620EDC-FD2B-E258-5CA4-B4BD66D3C238}"/>
          </ac:spMkLst>
        </pc:spChg>
        <pc:spChg chg="mod">
          <ac:chgData name="拓真 金子" userId="a8796662ad04af9c" providerId="LiveId" clId="{4D893E61-BC4C-4C3E-A49A-DDA0B3EDA92A}" dt="2024-06-14T06:02:45.903" v="983" actId="571"/>
          <ac:spMkLst>
            <pc:docMk/>
            <pc:sldMk cId="891212993" sldId="285"/>
            <ac:spMk id="242" creationId="{06244CD7-BF41-C509-8717-9F2B3AE11DB9}"/>
          </ac:spMkLst>
        </pc:spChg>
        <pc:spChg chg="mod">
          <ac:chgData name="拓真 金子" userId="a8796662ad04af9c" providerId="LiveId" clId="{4D893E61-BC4C-4C3E-A49A-DDA0B3EDA92A}" dt="2024-06-14T06:02:45.903" v="983" actId="571"/>
          <ac:spMkLst>
            <pc:docMk/>
            <pc:sldMk cId="891212993" sldId="285"/>
            <ac:spMk id="243" creationId="{7B274831-DCED-D66A-46F0-6137F576A269}"/>
          </ac:spMkLst>
        </pc:spChg>
        <pc:spChg chg="mod">
          <ac:chgData name="拓真 金子" userId="a8796662ad04af9c" providerId="LiveId" clId="{4D893E61-BC4C-4C3E-A49A-DDA0B3EDA92A}" dt="2024-06-14T06:02:45.903" v="983" actId="571"/>
          <ac:spMkLst>
            <pc:docMk/>
            <pc:sldMk cId="891212993" sldId="285"/>
            <ac:spMk id="244" creationId="{76F6A1EB-E971-4123-FDA8-1CE816E373B3}"/>
          </ac:spMkLst>
        </pc:spChg>
        <pc:spChg chg="mod">
          <ac:chgData name="拓真 金子" userId="a8796662ad04af9c" providerId="LiveId" clId="{4D893E61-BC4C-4C3E-A49A-DDA0B3EDA92A}" dt="2024-06-14T06:02:45.903" v="983" actId="571"/>
          <ac:spMkLst>
            <pc:docMk/>
            <pc:sldMk cId="891212993" sldId="285"/>
            <ac:spMk id="245" creationId="{0A1A7618-8762-A1FB-46E5-CADB8F7875C8}"/>
          </ac:spMkLst>
        </pc:spChg>
        <pc:spChg chg="mod">
          <ac:chgData name="拓真 金子" userId="a8796662ad04af9c" providerId="LiveId" clId="{4D893E61-BC4C-4C3E-A49A-DDA0B3EDA92A}" dt="2024-06-14T06:02:45.903" v="983" actId="571"/>
          <ac:spMkLst>
            <pc:docMk/>
            <pc:sldMk cId="891212993" sldId="285"/>
            <ac:spMk id="246" creationId="{C3483545-0D0A-14EC-2057-551CBF4DCFD9}"/>
          </ac:spMkLst>
        </pc:spChg>
        <pc:spChg chg="mod">
          <ac:chgData name="拓真 金子" userId="a8796662ad04af9c" providerId="LiveId" clId="{4D893E61-BC4C-4C3E-A49A-DDA0B3EDA92A}" dt="2024-06-14T06:02:45.903" v="983" actId="571"/>
          <ac:spMkLst>
            <pc:docMk/>
            <pc:sldMk cId="891212993" sldId="285"/>
            <ac:spMk id="247" creationId="{EFA1CCE7-3028-D578-C036-563776E26102}"/>
          </ac:spMkLst>
        </pc:spChg>
        <pc:spChg chg="mod">
          <ac:chgData name="拓真 金子" userId="a8796662ad04af9c" providerId="LiveId" clId="{4D893E61-BC4C-4C3E-A49A-DDA0B3EDA92A}" dt="2024-06-14T06:02:45.903" v="983" actId="571"/>
          <ac:spMkLst>
            <pc:docMk/>
            <pc:sldMk cId="891212993" sldId="285"/>
            <ac:spMk id="248" creationId="{EECCB849-B709-C7E3-9AF0-A04A8CDA160D}"/>
          </ac:spMkLst>
        </pc:spChg>
        <pc:spChg chg="mod">
          <ac:chgData name="拓真 金子" userId="a8796662ad04af9c" providerId="LiveId" clId="{4D893E61-BC4C-4C3E-A49A-DDA0B3EDA92A}" dt="2024-06-14T06:02:45.903" v="983" actId="571"/>
          <ac:spMkLst>
            <pc:docMk/>
            <pc:sldMk cId="891212993" sldId="285"/>
            <ac:spMk id="249" creationId="{47B60EF1-829B-1216-F2C0-B6601ED44D35}"/>
          </ac:spMkLst>
        </pc:spChg>
        <pc:spChg chg="mod">
          <ac:chgData name="拓真 金子" userId="a8796662ad04af9c" providerId="LiveId" clId="{4D893E61-BC4C-4C3E-A49A-DDA0B3EDA92A}" dt="2024-06-14T06:02:45.903" v="983" actId="571"/>
          <ac:spMkLst>
            <pc:docMk/>
            <pc:sldMk cId="891212993" sldId="285"/>
            <ac:spMk id="250" creationId="{332E726D-F315-C6C1-67D5-917A9AD63916}"/>
          </ac:spMkLst>
        </pc:spChg>
        <pc:spChg chg="mod">
          <ac:chgData name="拓真 金子" userId="a8796662ad04af9c" providerId="LiveId" clId="{4D893E61-BC4C-4C3E-A49A-DDA0B3EDA92A}" dt="2024-06-14T06:02:45.903" v="983" actId="571"/>
          <ac:spMkLst>
            <pc:docMk/>
            <pc:sldMk cId="891212993" sldId="285"/>
            <ac:spMk id="251" creationId="{A1C7E85C-8961-12E1-A003-6DA6E79C72DB}"/>
          </ac:spMkLst>
        </pc:spChg>
        <pc:spChg chg="mod">
          <ac:chgData name="拓真 金子" userId="a8796662ad04af9c" providerId="LiveId" clId="{4D893E61-BC4C-4C3E-A49A-DDA0B3EDA92A}" dt="2024-06-14T06:02:45.903" v="983" actId="571"/>
          <ac:spMkLst>
            <pc:docMk/>
            <pc:sldMk cId="891212993" sldId="285"/>
            <ac:spMk id="252" creationId="{8AFDDA11-D032-D90D-664D-5251EC772597}"/>
          </ac:spMkLst>
        </pc:spChg>
        <pc:spChg chg="mod">
          <ac:chgData name="拓真 金子" userId="a8796662ad04af9c" providerId="LiveId" clId="{4D893E61-BC4C-4C3E-A49A-DDA0B3EDA92A}" dt="2024-06-14T06:02:45.903" v="983" actId="571"/>
          <ac:spMkLst>
            <pc:docMk/>
            <pc:sldMk cId="891212993" sldId="285"/>
            <ac:spMk id="253" creationId="{1D49D1BC-82B3-EEBE-0B47-E71672C4844F}"/>
          </ac:spMkLst>
        </pc:spChg>
        <pc:spChg chg="mod">
          <ac:chgData name="拓真 金子" userId="a8796662ad04af9c" providerId="LiveId" clId="{4D893E61-BC4C-4C3E-A49A-DDA0B3EDA92A}" dt="2024-06-14T06:02:45.903" v="983" actId="571"/>
          <ac:spMkLst>
            <pc:docMk/>
            <pc:sldMk cId="891212993" sldId="285"/>
            <ac:spMk id="254" creationId="{8683CCFE-93FE-9361-10AC-7ACE035CDA04}"/>
          </ac:spMkLst>
        </pc:spChg>
        <pc:spChg chg="mod">
          <ac:chgData name="拓真 金子" userId="a8796662ad04af9c" providerId="LiveId" clId="{4D893E61-BC4C-4C3E-A49A-DDA0B3EDA92A}" dt="2024-06-14T06:02:45.903" v="983" actId="571"/>
          <ac:spMkLst>
            <pc:docMk/>
            <pc:sldMk cId="891212993" sldId="285"/>
            <ac:spMk id="255" creationId="{EBF83656-C345-4D12-98D3-82AEA49FDA2D}"/>
          </ac:spMkLst>
        </pc:spChg>
        <pc:spChg chg="mod">
          <ac:chgData name="拓真 金子" userId="a8796662ad04af9c" providerId="LiveId" clId="{4D893E61-BC4C-4C3E-A49A-DDA0B3EDA92A}" dt="2024-06-14T06:02:45.903" v="983" actId="571"/>
          <ac:spMkLst>
            <pc:docMk/>
            <pc:sldMk cId="891212993" sldId="285"/>
            <ac:spMk id="256" creationId="{7573F4EF-3446-8773-6837-A7C36BEFE80F}"/>
          </ac:spMkLst>
        </pc:spChg>
        <pc:spChg chg="mod">
          <ac:chgData name="拓真 金子" userId="a8796662ad04af9c" providerId="LiveId" clId="{4D893E61-BC4C-4C3E-A49A-DDA0B3EDA92A}" dt="2024-06-14T06:02:45.903" v="983" actId="571"/>
          <ac:spMkLst>
            <pc:docMk/>
            <pc:sldMk cId="891212993" sldId="285"/>
            <ac:spMk id="257" creationId="{69500E2D-2662-2179-9B46-0DF2D6E50B65}"/>
          </ac:spMkLst>
        </pc:spChg>
        <pc:spChg chg="mod">
          <ac:chgData name="拓真 金子" userId="a8796662ad04af9c" providerId="LiveId" clId="{4D893E61-BC4C-4C3E-A49A-DDA0B3EDA92A}" dt="2024-06-14T06:02:45.903" v="983" actId="571"/>
          <ac:spMkLst>
            <pc:docMk/>
            <pc:sldMk cId="891212993" sldId="285"/>
            <ac:spMk id="258" creationId="{E1A48A2C-8127-4B2C-D774-B8E404C8B208}"/>
          </ac:spMkLst>
        </pc:spChg>
        <pc:spChg chg="mod">
          <ac:chgData name="拓真 金子" userId="a8796662ad04af9c" providerId="LiveId" clId="{4D893E61-BC4C-4C3E-A49A-DDA0B3EDA92A}" dt="2024-06-14T06:02:45.903" v="983" actId="571"/>
          <ac:spMkLst>
            <pc:docMk/>
            <pc:sldMk cId="891212993" sldId="285"/>
            <ac:spMk id="259" creationId="{766E4E0B-864C-9B81-C032-6AEC70CF6787}"/>
          </ac:spMkLst>
        </pc:spChg>
        <pc:spChg chg="mod">
          <ac:chgData name="拓真 金子" userId="a8796662ad04af9c" providerId="LiveId" clId="{4D893E61-BC4C-4C3E-A49A-DDA0B3EDA92A}" dt="2024-06-14T06:02:45.903" v="983" actId="571"/>
          <ac:spMkLst>
            <pc:docMk/>
            <pc:sldMk cId="891212993" sldId="285"/>
            <ac:spMk id="260" creationId="{1DD3D6B9-0AAB-C172-1158-1AEEECF09CBE}"/>
          </ac:spMkLst>
        </pc:spChg>
        <pc:spChg chg="mod">
          <ac:chgData name="拓真 金子" userId="a8796662ad04af9c" providerId="LiveId" clId="{4D893E61-BC4C-4C3E-A49A-DDA0B3EDA92A}" dt="2024-06-14T06:02:45.903" v="983" actId="571"/>
          <ac:spMkLst>
            <pc:docMk/>
            <pc:sldMk cId="891212993" sldId="285"/>
            <ac:spMk id="261" creationId="{7521B9ED-17A2-63C5-B096-FAE3433FF7D5}"/>
          </ac:spMkLst>
        </pc:spChg>
        <pc:spChg chg="mod">
          <ac:chgData name="拓真 金子" userId="a8796662ad04af9c" providerId="LiveId" clId="{4D893E61-BC4C-4C3E-A49A-DDA0B3EDA92A}" dt="2024-06-14T06:02:45.903" v="983" actId="571"/>
          <ac:spMkLst>
            <pc:docMk/>
            <pc:sldMk cId="891212993" sldId="285"/>
            <ac:spMk id="262" creationId="{30A9A56C-E2E1-30B2-425E-397C947AB58A}"/>
          </ac:spMkLst>
        </pc:spChg>
        <pc:spChg chg="mod">
          <ac:chgData name="拓真 金子" userId="a8796662ad04af9c" providerId="LiveId" clId="{4D893E61-BC4C-4C3E-A49A-DDA0B3EDA92A}" dt="2024-06-14T06:02:45.903" v="983" actId="571"/>
          <ac:spMkLst>
            <pc:docMk/>
            <pc:sldMk cId="891212993" sldId="285"/>
            <ac:spMk id="263" creationId="{6B52ACE1-9B1D-DBBD-8EB8-19BBF57B50E8}"/>
          </ac:spMkLst>
        </pc:spChg>
        <pc:spChg chg="mod">
          <ac:chgData name="拓真 金子" userId="a8796662ad04af9c" providerId="LiveId" clId="{4D893E61-BC4C-4C3E-A49A-DDA0B3EDA92A}" dt="2024-06-14T06:02:45.903" v="983" actId="571"/>
          <ac:spMkLst>
            <pc:docMk/>
            <pc:sldMk cId="891212993" sldId="285"/>
            <ac:spMk id="264" creationId="{900901F1-6137-F5AC-2A9B-6838331C1E8D}"/>
          </ac:spMkLst>
        </pc:spChg>
        <pc:spChg chg="mod">
          <ac:chgData name="拓真 金子" userId="a8796662ad04af9c" providerId="LiveId" clId="{4D893E61-BC4C-4C3E-A49A-DDA0B3EDA92A}" dt="2024-06-14T06:02:45.903" v="983" actId="571"/>
          <ac:spMkLst>
            <pc:docMk/>
            <pc:sldMk cId="891212993" sldId="285"/>
            <ac:spMk id="265" creationId="{46D79ABB-639C-54A3-EFE4-8A0B1FA9DAA9}"/>
          </ac:spMkLst>
        </pc:spChg>
        <pc:spChg chg="mod">
          <ac:chgData name="拓真 金子" userId="a8796662ad04af9c" providerId="LiveId" clId="{4D893E61-BC4C-4C3E-A49A-DDA0B3EDA92A}" dt="2024-06-14T06:02:45.903" v="983" actId="571"/>
          <ac:spMkLst>
            <pc:docMk/>
            <pc:sldMk cId="891212993" sldId="285"/>
            <ac:spMk id="266" creationId="{8A42E1D7-C4E2-3085-1486-CAA8DC7CAE74}"/>
          </ac:spMkLst>
        </pc:spChg>
        <pc:spChg chg="mod">
          <ac:chgData name="拓真 金子" userId="a8796662ad04af9c" providerId="LiveId" clId="{4D893E61-BC4C-4C3E-A49A-DDA0B3EDA92A}" dt="2024-06-14T06:02:45.903" v="983" actId="571"/>
          <ac:spMkLst>
            <pc:docMk/>
            <pc:sldMk cId="891212993" sldId="285"/>
            <ac:spMk id="267" creationId="{CDB3A2E7-3672-BB96-7FFD-A15F2FB53F44}"/>
          </ac:spMkLst>
        </pc:spChg>
        <pc:spChg chg="mod">
          <ac:chgData name="拓真 金子" userId="a8796662ad04af9c" providerId="LiveId" clId="{4D893E61-BC4C-4C3E-A49A-DDA0B3EDA92A}" dt="2024-06-14T06:02:45.903" v="983" actId="571"/>
          <ac:spMkLst>
            <pc:docMk/>
            <pc:sldMk cId="891212993" sldId="285"/>
            <ac:spMk id="268" creationId="{F20E8888-EA02-DA38-60C7-3CF04C9CBC00}"/>
          </ac:spMkLst>
        </pc:spChg>
        <pc:spChg chg="mod">
          <ac:chgData name="拓真 金子" userId="a8796662ad04af9c" providerId="LiveId" clId="{4D893E61-BC4C-4C3E-A49A-DDA0B3EDA92A}" dt="2024-06-14T06:02:45.903" v="983" actId="571"/>
          <ac:spMkLst>
            <pc:docMk/>
            <pc:sldMk cId="891212993" sldId="285"/>
            <ac:spMk id="269" creationId="{D4E7E950-CE3E-3886-A1F2-A70AC45C9316}"/>
          </ac:spMkLst>
        </pc:spChg>
        <pc:spChg chg="mod">
          <ac:chgData name="拓真 金子" userId="a8796662ad04af9c" providerId="LiveId" clId="{4D893E61-BC4C-4C3E-A49A-DDA0B3EDA92A}" dt="2024-06-14T06:02:45.903" v="983" actId="571"/>
          <ac:spMkLst>
            <pc:docMk/>
            <pc:sldMk cId="891212993" sldId="285"/>
            <ac:spMk id="270" creationId="{C5C4B15D-2BFD-3498-621A-1639A090CA22}"/>
          </ac:spMkLst>
        </pc:spChg>
        <pc:spChg chg="mod">
          <ac:chgData name="拓真 金子" userId="a8796662ad04af9c" providerId="LiveId" clId="{4D893E61-BC4C-4C3E-A49A-DDA0B3EDA92A}" dt="2024-06-14T06:02:45.903" v="983" actId="571"/>
          <ac:spMkLst>
            <pc:docMk/>
            <pc:sldMk cId="891212993" sldId="285"/>
            <ac:spMk id="271" creationId="{2F09A61A-0DA6-DCBC-AAF9-11B0B3707A21}"/>
          </ac:spMkLst>
        </pc:spChg>
        <pc:spChg chg="mod">
          <ac:chgData name="拓真 金子" userId="a8796662ad04af9c" providerId="LiveId" clId="{4D893E61-BC4C-4C3E-A49A-DDA0B3EDA92A}" dt="2024-06-14T06:02:45.903" v="983" actId="571"/>
          <ac:spMkLst>
            <pc:docMk/>
            <pc:sldMk cId="891212993" sldId="285"/>
            <ac:spMk id="272" creationId="{7B464C27-AA80-0775-C624-C295A94BE132}"/>
          </ac:spMkLst>
        </pc:spChg>
        <pc:spChg chg="mod">
          <ac:chgData name="拓真 金子" userId="a8796662ad04af9c" providerId="LiveId" clId="{4D893E61-BC4C-4C3E-A49A-DDA0B3EDA92A}" dt="2024-06-14T06:02:45.903" v="983" actId="571"/>
          <ac:spMkLst>
            <pc:docMk/>
            <pc:sldMk cId="891212993" sldId="285"/>
            <ac:spMk id="273" creationId="{971FD445-63DE-61DB-E5E8-C43C417E702D}"/>
          </ac:spMkLst>
        </pc:spChg>
        <pc:spChg chg="mod">
          <ac:chgData name="拓真 金子" userId="a8796662ad04af9c" providerId="LiveId" clId="{4D893E61-BC4C-4C3E-A49A-DDA0B3EDA92A}" dt="2024-06-14T06:02:45.903" v="983" actId="571"/>
          <ac:spMkLst>
            <pc:docMk/>
            <pc:sldMk cId="891212993" sldId="285"/>
            <ac:spMk id="274" creationId="{134A0936-1472-940F-3A76-AE0C89FEB7D8}"/>
          </ac:spMkLst>
        </pc:spChg>
        <pc:spChg chg="mod">
          <ac:chgData name="拓真 金子" userId="a8796662ad04af9c" providerId="LiveId" clId="{4D893E61-BC4C-4C3E-A49A-DDA0B3EDA92A}" dt="2024-06-14T06:02:45.903" v="983" actId="571"/>
          <ac:spMkLst>
            <pc:docMk/>
            <pc:sldMk cId="891212993" sldId="285"/>
            <ac:spMk id="275" creationId="{00633AE7-A660-2FDB-1416-64FE28FD1A6B}"/>
          </ac:spMkLst>
        </pc:spChg>
        <pc:spChg chg="mod">
          <ac:chgData name="拓真 金子" userId="a8796662ad04af9c" providerId="LiveId" clId="{4D893E61-BC4C-4C3E-A49A-DDA0B3EDA92A}" dt="2024-06-14T06:02:45.903" v="983" actId="571"/>
          <ac:spMkLst>
            <pc:docMk/>
            <pc:sldMk cId="891212993" sldId="285"/>
            <ac:spMk id="276" creationId="{DA0CCA8B-701C-527A-96BD-B8CDA1BB0685}"/>
          </ac:spMkLst>
        </pc:spChg>
        <pc:spChg chg="mod">
          <ac:chgData name="拓真 金子" userId="a8796662ad04af9c" providerId="LiveId" clId="{4D893E61-BC4C-4C3E-A49A-DDA0B3EDA92A}" dt="2024-06-14T06:02:45.903" v="983" actId="571"/>
          <ac:spMkLst>
            <pc:docMk/>
            <pc:sldMk cId="891212993" sldId="285"/>
            <ac:spMk id="277" creationId="{905F8A97-DA9D-574C-A277-C751F5565968}"/>
          </ac:spMkLst>
        </pc:spChg>
        <pc:spChg chg="mod">
          <ac:chgData name="拓真 金子" userId="a8796662ad04af9c" providerId="LiveId" clId="{4D893E61-BC4C-4C3E-A49A-DDA0B3EDA92A}" dt="2024-06-14T06:02:45.903" v="983" actId="571"/>
          <ac:spMkLst>
            <pc:docMk/>
            <pc:sldMk cId="891212993" sldId="285"/>
            <ac:spMk id="278" creationId="{11AC447D-2FFF-608F-0AC2-0E7585C56411}"/>
          </ac:spMkLst>
        </pc:spChg>
        <pc:spChg chg="mod">
          <ac:chgData name="拓真 金子" userId="a8796662ad04af9c" providerId="LiveId" clId="{4D893E61-BC4C-4C3E-A49A-DDA0B3EDA92A}" dt="2024-06-14T06:02:45.903" v="983" actId="571"/>
          <ac:spMkLst>
            <pc:docMk/>
            <pc:sldMk cId="891212993" sldId="285"/>
            <ac:spMk id="279" creationId="{05CC6A57-2D1A-420D-389D-A4E7A7CB8B51}"/>
          </ac:spMkLst>
        </pc:spChg>
        <pc:spChg chg="mod">
          <ac:chgData name="拓真 金子" userId="a8796662ad04af9c" providerId="LiveId" clId="{4D893E61-BC4C-4C3E-A49A-DDA0B3EDA92A}" dt="2024-06-14T06:02:45.903" v="983" actId="571"/>
          <ac:spMkLst>
            <pc:docMk/>
            <pc:sldMk cId="891212993" sldId="285"/>
            <ac:spMk id="280" creationId="{175AA1B1-1CAD-040B-BCC5-8E877802A220}"/>
          </ac:spMkLst>
        </pc:spChg>
        <pc:spChg chg="mod">
          <ac:chgData name="拓真 金子" userId="a8796662ad04af9c" providerId="LiveId" clId="{4D893E61-BC4C-4C3E-A49A-DDA0B3EDA92A}" dt="2024-06-14T06:02:45.903" v="983" actId="571"/>
          <ac:spMkLst>
            <pc:docMk/>
            <pc:sldMk cId="891212993" sldId="285"/>
            <ac:spMk id="281" creationId="{DBB84C3E-343D-E024-5FE5-33B861E3C9FB}"/>
          </ac:spMkLst>
        </pc:spChg>
        <pc:spChg chg="mod">
          <ac:chgData name="拓真 金子" userId="a8796662ad04af9c" providerId="LiveId" clId="{4D893E61-BC4C-4C3E-A49A-DDA0B3EDA92A}" dt="2024-06-14T06:02:45.903" v="983" actId="571"/>
          <ac:spMkLst>
            <pc:docMk/>
            <pc:sldMk cId="891212993" sldId="285"/>
            <ac:spMk id="282" creationId="{2BC22DFD-941B-0078-0155-B133B11F3295}"/>
          </ac:spMkLst>
        </pc:spChg>
        <pc:spChg chg="add mod">
          <ac:chgData name="拓真 金子" userId="a8796662ad04af9c" providerId="LiveId" clId="{4D893E61-BC4C-4C3E-A49A-DDA0B3EDA92A}" dt="2024-06-14T06:03:09.489" v="986" actId="1076"/>
          <ac:spMkLst>
            <pc:docMk/>
            <pc:sldMk cId="891212993" sldId="285"/>
            <ac:spMk id="283" creationId="{020AE91A-4442-ECC5-E23F-2A5F7BF6D660}"/>
          </ac:spMkLst>
        </pc:spChg>
        <pc:spChg chg="add mod">
          <ac:chgData name="拓真 金子" userId="a8796662ad04af9c" providerId="LiveId" clId="{4D893E61-BC4C-4C3E-A49A-DDA0B3EDA92A}" dt="2024-06-14T06:04:01.366" v="990" actId="1076"/>
          <ac:spMkLst>
            <pc:docMk/>
            <pc:sldMk cId="891212993" sldId="285"/>
            <ac:spMk id="284" creationId="{77C9E520-6AA9-5D13-5512-B482808A946A}"/>
          </ac:spMkLst>
        </pc:spChg>
        <pc:spChg chg="mod">
          <ac:chgData name="拓真 金子" userId="a8796662ad04af9c" providerId="LiveId" clId="{4D893E61-BC4C-4C3E-A49A-DDA0B3EDA92A}" dt="2024-06-14T06:02:51.482" v="984" actId="571"/>
          <ac:spMkLst>
            <pc:docMk/>
            <pc:sldMk cId="891212993" sldId="285"/>
            <ac:spMk id="286" creationId="{4354A006-4052-DAF8-4714-6060846C3251}"/>
          </ac:spMkLst>
        </pc:spChg>
        <pc:spChg chg="mod">
          <ac:chgData name="拓真 金子" userId="a8796662ad04af9c" providerId="LiveId" clId="{4D893E61-BC4C-4C3E-A49A-DDA0B3EDA92A}" dt="2024-06-14T06:02:51.482" v="984" actId="571"/>
          <ac:spMkLst>
            <pc:docMk/>
            <pc:sldMk cId="891212993" sldId="285"/>
            <ac:spMk id="287" creationId="{C12727CD-5726-30A4-049F-C7F834211C9D}"/>
          </ac:spMkLst>
        </pc:spChg>
        <pc:spChg chg="add mod">
          <ac:chgData name="拓真 金子" userId="a8796662ad04af9c" providerId="LiveId" clId="{4D893E61-BC4C-4C3E-A49A-DDA0B3EDA92A}" dt="2024-06-14T06:04:01.366" v="990" actId="1076"/>
          <ac:spMkLst>
            <pc:docMk/>
            <pc:sldMk cId="891212993" sldId="285"/>
            <ac:spMk id="288" creationId="{D39F8905-FA88-1681-CFD5-FDE556655E47}"/>
          </ac:spMkLst>
        </pc:spChg>
        <pc:spChg chg="add mod">
          <ac:chgData name="拓真 金子" userId="a8796662ad04af9c" providerId="LiveId" clId="{4D893E61-BC4C-4C3E-A49A-DDA0B3EDA92A}" dt="2024-06-14T06:04:01.366" v="990" actId="1076"/>
          <ac:spMkLst>
            <pc:docMk/>
            <pc:sldMk cId="891212993" sldId="285"/>
            <ac:spMk id="289" creationId="{A3E8286B-B41A-8FE3-8982-2CBC476629D7}"/>
          </ac:spMkLst>
        </pc:spChg>
        <pc:spChg chg="add mod">
          <ac:chgData name="拓真 金子" userId="a8796662ad04af9c" providerId="LiveId" clId="{4D893E61-BC4C-4C3E-A49A-DDA0B3EDA92A}" dt="2024-06-14T06:09:52.825" v="1057" actId="208"/>
          <ac:spMkLst>
            <pc:docMk/>
            <pc:sldMk cId="891212993" sldId="285"/>
            <ac:spMk id="290" creationId="{9E6770BB-094C-F017-4A82-8AEAF5B0FB91}"/>
          </ac:spMkLst>
        </pc:spChg>
        <pc:spChg chg="mod">
          <ac:chgData name="拓真 金子" userId="a8796662ad04af9c" providerId="LiveId" clId="{4D893E61-BC4C-4C3E-A49A-DDA0B3EDA92A}" dt="2024-06-14T06:02:51.482" v="984" actId="571"/>
          <ac:spMkLst>
            <pc:docMk/>
            <pc:sldMk cId="891212993" sldId="285"/>
            <ac:spMk id="292" creationId="{8FA58E17-E0EC-8C38-23FB-C643D71967C5}"/>
          </ac:spMkLst>
        </pc:spChg>
        <pc:spChg chg="mod">
          <ac:chgData name="拓真 金子" userId="a8796662ad04af9c" providerId="LiveId" clId="{4D893E61-BC4C-4C3E-A49A-DDA0B3EDA92A}" dt="2024-06-14T06:02:51.482" v="984" actId="571"/>
          <ac:spMkLst>
            <pc:docMk/>
            <pc:sldMk cId="891212993" sldId="285"/>
            <ac:spMk id="293" creationId="{B8CD14B0-8A3B-CD78-2189-C13EB1DBA94B}"/>
          </ac:spMkLst>
        </pc:spChg>
        <pc:spChg chg="mod">
          <ac:chgData name="拓真 金子" userId="a8796662ad04af9c" providerId="LiveId" clId="{4D893E61-BC4C-4C3E-A49A-DDA0B3EDA92A}" dt="2024-06-14T06:02:51.482" v="984" actId="571"/>
          <ac:spMkLst>
            <pc:docMk/>
            <pc:sldMk cId="891212993" sldId="285"/>
            <ac:spMk id="294" creationId="{7F593887-1EBE-E59D-E14E-D87269408CBF}"/>
          </ac:spMkLst>
        </pc:spChg>
        <pc:spChg chg="mod">
          <ac:chgData name="拓真 金子" userId="a8796662ad04af9c" providerId="LiveId" clId="{4D893E61-BC4C-4C3E-A49A-DDA0B3EDA92A}" dt="2024-06-14T06:02:51.482" v="984" actId="571"/>
          <ac:spMkLst>
            <pc:docMk/>
            <pc:sldMk cId="891212993" sldId="285"/>
            <ac:spMk id="295" creationId="{48305074-DE3B-69EC-EA8E-E55BF0FA7278}"/>
          </ac:spMkLst>
        </pc:spChg>
        <pc:spChg chg="mod">
          <ac:chgData name="拓真 金子" userId="a8796662ad04af9c" providerId="LiveId" clId="{4D893E61-BC4C-4C3E-A49A-DDA0B3EDA92A}" dt="2024-06-14T06:02:51.482" v="984" actId="571"/>
          <ac:spMkLst>
            <pc:docMk/>
            <pc:sldMk cId="891212993" sldId="285"/>
            <ac:spMk id="296" creationId="{AE471F3C-A0EC-27A8-9B98-44AA387B9A40}"/>
          </ac:spMkLst>
        </pc:spChg>
        <pc:spChg chg="mod">
          <ac:chgData name="拓真 金子" userId="a8796662ad04af9c" providerId="LiveId" clId="{4D893E61-BC4C-4C3E-A49A-DDA0B3EDA92A}" dt="2024-06-14T06:02:51.482" v="984" actId="571"/>
          <ac:spMkLst>
            <pc:docMk/>
            <pc:sldMk cId="891212993" sldId="285"/>
            <ac:spMk id="297" creationId="{3B679058-EE1D-4DED-3C16-F484BF4F91AD}"/>
          </ac:spMkLst>
        </pc:spChg>
        <pc:spChg chg="mod">
          <ac:chgData name="拓真 金子" userId="a8796662ad04af9c" providerId="LiveId" clId="{4D893E61-BC4C-4C3E-A49A-DDA0B3EDA92A}" dt="2024-06-14T06:02:51.482" v="984" actId="571"/>
          <ac:spMkLst>
            <pc:docMk/>
            <pc:sldMk cId="891212993" sldId="285"/>
            <ac:spMk id="298" creationId="{7870704E-B107-ACFE-164A-D58194BE1692}"/>
          </ac:spMkLst>
        </pc:spChg>
        <pc:spChg chg="mod">
          <ac:chgData name="拓真 金子" userId="a8796662ad04af9c" providerId="LiveId" clId="{4D893E61-BC4C-4C3E-A49A-DDA0B3EDA92A}" dt="2024-06-14T06:02:51.482" v="984" actId="571"/>
          <ac:spMkLst>
            <pc:docMk/>
            <pc:sldMk cId="891212993" sldId="285"/>
            <ac:spMk id="299" creationId="{03C7CFBB-B77A-49BA-60D9-C2FD63B91696}"/>
          </ac:spMkLst>
        </pc:spChg>
        <pc:spChg chg="mod">
          <ac:chgData name="拓真 金子" userId="a8796662ad04af9c" providerId="LiveId" clId="{4D893E61-BC4C-4C3E-A49A-DDA0B3EDA92A}" dt="2024-06-14T06:02:51.482" v="984" actId="571"/>
          <ac:spMkLst>
            <pc:docMk/>
            <pc:sldMk cId="891212993" sldId="285"/>
            <ac:spMk id="300" creationId="{9A145AC7-8483-4475-7EF3-09179BF61280}"/>
          </ac:spMkLst>
        </pc:spChg>
        <pc:spChg chg="mod">
          <ac:chgData name="拓真 金子" userId="a8796662ad04af9c" providerId="LiveId" clId="{4D893E61-BC4C-4C3E-A49A-DDA0B3EDA92A}" dt="2024-06-14T06:02:51.482" v="984" actId="571"/>
          <ac:spMkLst>
            <pc:docMk/>
            <pc:sldMk cId="891212993" sldId="285"/>
            <ac:spMk id="301" creationId="{982E9640-9FCE-CFA4-CD65-FE114E4C5CD0}"/>
          </ac:spMkLst>
        </pc:spChg>
        <pc:spChg chg="mod">
          <ac:chgData name="拓真 金子" userId="a8796662ad04af9c" providerId="LiveId" clId="{4D893E61-BC4C-4C3E-A49A-DDA0B3EDA92A}" dt="2024-06-14T06:02:51.482" v="984" actId="571"/>
          <ac:spMkLst>
            <pc:docMk/>
            <pc:sldMk cId="891212993" sldId="285"/>
            <ac:spMk id="302" creationId="{CF63512F-F8B4-63C7-083E-34EE13C98ADD}"/>
          </ac:spMkLst>
        </pc:spChg>
        <pc:spChg chg="mod">
          <ac:chgData name="拓真 金子" userId="a8796662ad04af9c" providerId="LiveId" clId="{4D893E61-BC4C-4C3E-A49A-DDA0B3EDA92A}" dt="2024-06-14T06:02:51.482" v="984" actId="571"/>
          <ac:spMkLst>
            <pc:docMk/>
            <pc:sldMk cId="891212993" sldId="285"/>
            <ac:spMk id="303" creationId="{A70EE962-5296-AB2C-6FBF-0B73C0D3C9FA}"/>
          </ac:spMkLst>
        </pc:spChg>
        <pc:spChg chg="mod">
          <ac:chgData name="拓真 金子" userId="a8796662ad04af9c" providerId="LiveId" clId="{4D893E61-BC4C-4C3E-A49A-DDA0B3EDA92A}" dt="2024-06-14T06:02:51.482" v="984" actId="571"/>
          <ac:spMkLst>
            <pc:docMk/>
            <pc:sldMk cId="891212993" sldId="285"/>
            <ac:spMk id="304" creationId="{DF5FEF69-AA29-E1D1-394D-B70A78052241}"/>
          </ac:spMkLst>
        </pc:spChg>
        <pc:spChg chg="mod">
          <ac:chgData name="拓真 金子" userId="a8796662ad04af9c" providerId="LiveId" clId="{4D893E61-BC4C-4C3E-A49A-DDA0B3EDA92A}" dt="2024-06-14T06:02:51.482" v="984" actId="571"/>
          <ac:spMkLst>
            <pc:docMk/>
            <pc:sldMk cId="891212993" sldId="285"/>
            <ac:spMk id="305" creationId="{08001332-3F3D-30AA-E161-F04C9D559054}"/>
          </ac:spMkLst>
        </pc:spChg>
        <pc:spChg chg="mod">
          <ac:chgData name="拓真 金子" userId="a8796662ad04af9c" providerId="LiveId" clId="{4D893E61-BC4C-4C3E-A49A-DDA0B3EDA92A}" dt="2024-06-14T06:02:51.482" v="984" actId="571"/>
          <ac:spMkLst>
            <pc:docMk/>
            <pc:sldMk cId="891212993" sldId="285"/>
            <ac:spMk id="306" creationId="{21127B1C-0651-A1A7-04ED-23C23A62F972}"/>
          </ac:spMkLst>
        </pc:spChg>
        <pc:spChg chg="mod">
          <ac:chgData name="拓真 金子" userId="a8796662ad04af9c" providerId="LiveId" clId="{4D893E61-BC4C-4C3E-A49A-DDA0B3EDA92A}" dt="2024-06-14T06:02:51.482" v="984" actId="571"/>
          <ac:spMkLst>
            <pc:docMk/>
            <pc:sldMk cId="891212993" sldId="285"/>
            <ac:spMk id="307" creationId="{E02D7DC5-6A13-94A6-1BC0-949E4507428A}"/>
          </ac:spMkLst>
        </pc:spChg>
        <pc:spChg chg="mod">
          <ac:chgData name="拓真 金子" userId="a8796662ad04af9c" providerId="LiveId" clId="{4D893E61-BC4C-4C3E-A49A-DDA0B3EDA92A}" dt="2024-06-14T06:02:51.482" v="984" actId="571"/>
          <ac:spMkLst>
            <pc:docMk/>
            <pc:sldMk cId="891212993" sldId="285"/>
            <ac:spMk id="308" creationId="{9420EE96-1C4D-3C77-B2AD-5D68A4D58023}"/>
          </ac:spMkLst>
        </pc:spChg>
        <pc:spChg chg="mod">
          <ac:chgData name="拓真 金子" userId="a8796662ad04af9c" providerId="LiveId" clId="{4D893E61-BC4C-4C3E-A49A-DDA0B3EDA92A}" dt="2024-06-14T06:02:51.482" v="984" actId="571"/>
          <ac:spMkLst>
            <pc:docMk/>
            <pc:sldMk cId="891212993" sldId="285"/>
            <ac:spMk id="309" creationId="{87C0F0D6-91A1-6BF7-245B-C83E933F5BF0}"/>
          </ac:spMkLst>
        </pc:spChg>
        <pc:spChg chg="mod">
          <ac:chgData name="拓真 金子" userId="a8796662ad04af9c" providerId="LiveId" clId="{4D893E61-BC4C-4C3E-A49A-DDA0B3EDA92A}" dt="2024-06-14T06:02:51.482" v="984" actId="571"/>
          <ac:spMkLst>
            <pc:docMk/>
            <pc:sldMk cId="891212993" sldId="285"/>
            <ac:spMk id="310" creationId="{79B941F8-0A68-CD40-910E-A8723DF9DD5B}"/>
          </ac:spMkLst>
        </pc:spChg>
        <pc:spChg chg="mod">
          <ac:chgData name="拓真 金子" userId="a8796662ad04af9c" providerId="LiveId" clId="{4D893E61-BC4C-4C3E-A49A-DDA0B3EDA92A}" dt="2024-06-14T06:02:51.482" v="984" actId="571"/>
          <ac:spMkLst>
            <pc:docMk/>
            <pc:sldMk cId="891212993" sldId="285"/>
            <ac:spMk id="311" creationId="{87D1A67D-30D3-9A5E-9E47-494954B104B0}"/>
          </ac:spMkLst>
        </pc:spChg>
        <pc:spChg chg="mod">
          <ac:chgData name="拓真 金子" userId="a8796662ad04af9c" providerId="LiveId" clId="{4D893E61-BC4C-4C3E-A49A-DDA0B3EDA92A}" dt="2024-06-14T06:02:51.482" v="984" actId="571"/>
          <ac:spMkLst>
            <pc:docMk/>
            <pc:sldMk cId="891212993" sldId="285"/>
            <ac:spMk id="312" creationId="{44CEAC27-0BD1-A62C-6B47-61F4802D233F}"/>
          </ac:spMkLst>
        </pc:spChg>
        <pc:spChg chg="mod">
          <ac:chgData name="拓真 金子" userId="a8796662ad04af9c" providerId="LiveId" clId="{4D893E61-BC4C-4C3E-A49A-DDA0B3EDA92A}" dt="2024-06-14T06:02:51.482" v="984" actId="571"/>
          <ac:spMkLst>
            <pc:docMk/>
            <pc:sldMk cId="891212993" sldId="285"/>
            <ac:spMk id="313" creationId="{A31379B2-2572-2146-F73C-421C7AFE711C}"/>
          </ac:spMkLst>
        </pc:spChg>
        <pc:spChg chg="mod">
          <ac:chgData name="拓真 金子" userId="a8796662ad04af9c" providerId="LiveId" clId="{4D893E61-BC4C-4C3E-A49A-DDA0B3EDA92A}" dt="2024-06-14T06:02:51.482" v="984" actId="571"/>
          <ac:spMkLst>
            <pc:docMk/>
            <pc:sldMk cId="891212993" sldId="285"/>
            <ac:spMk id="314" creationId="{DD0BC4B6-1384-36E8-E325-83B320B531FB}"/>
          </ac:spMkLst>
        </pc:spChg>
        <pc:spChg chg="mod">
          <ac:chgData name="拓真 金子" userId="a8796662ad04af9c" providerId="LiveId" clId="{4D893E61-BC4C-4C3E-A49A-DDA0B3EDA92A}" dt="2024-06-14T06:02:51.482" v="984" actId="571"/>
          <ac:spMkLst>
            <pc:docMk/>
            <pc:sldMk cId="891212993" sldId="285"/>
            <ac:spMk id="315" creationId="{CF18BDCD-D3AD-11A7-2F60-1014C606C87C}"/>
          </ac:spMkLst>
        </pc:spChg>
        <pc:spChg chg="mod">
          <ac:chgData name="拓真 金子" userId="a8796662ad04af9c" providerId="LiveId" clId="{4D893E61-BC4C-4C3E-A49A-DDA0B3EDA92A}" dt="2024-06-14T06:02:51.482" v="984" actId="571"/>
          <ac:spMkLst>
            <pc:docMk/>
            <pc:sldMk cId="891212993" sldId="285"/>
            <ac:spMk id="316" creationId="{CBC5BE8B-6DFB-AC41-B041-45C6CEB1B836}"/>
          </ac:spMkLst>
        </pc:spChg>
        <pc:spChg chg="mod">
          <ac:chgData name="拓真 金子" userId="a8796662ad04af9c" providerId="LiveId" clId="{4D893E61-BC4C-4C3E-A49A-DDA0B3EDA92A}" dt="2024-06-14T06:02:51.482" v="984" actId="571"/>
          <ac:spMkLst>
            <pc:docMk/>
            <pc:sldMk cId="891212993" sldId="285"/>
            <ac:spMk id="317" creationId="{B4717039-4E4E-D4F5-7C97-9F199BF7018F}"/>
          </ac:spMkLst>
        </pc:spChg>
        <pc:spChg chg="mod">
          <ac:chgData name="拓真 金子" userId="a8796662ad04af9c" providerId="LiveId" clId="{4D893E61-BC4C-4C3E-A49A-DDA0B3EDA92A}" dt="2024-06-14T06:02:51.482" v="984" actId="571"/>
          <ac:spMkLst>
            <pc:docMk/>
            <pc:sldMk cId="891212993" sldId="285"/>
            <ac:spMk id="318" creationId="{AED09D1A-A749-5A83-2EC5-B6BEEA3EB092}"/>
          </ac:spMkLst>
        </pc:spChg>
        <pc:spChg chg="mod">
          <ac:chgData name="拓真 金子" userId="a8796662ad04af9c" providerId="LiveId" clId="{4D893E61-BC4C-4C3E-A49A-DDA0B3EDA92A}" dt="2024-06-14T06:02:51.482" v="984" actId="571"/>
          <ac:spMkLst>
            <pc:docMk/>
            <pc:sldMk cId="891212993" sldId="285"/>
            <ac:spMk id="319" creationId="{2C959C81-072F-20CF-653A-343911131762}"/>
          </ac:spMkLst>
        </pc:spChg>
        <pc:spChg chg="mod">
          <ac:chgData name="拓真 金子" userId="a8796662ad04af9c" providerId="LiveId" clId="{4D893E61-BC4C-4C3E-A49A-DDA0B3EDA92A}" dt="2024-06-14T06:02:51.482" v="984" actId="571"/>
          <ac:spMkLst>
            <pc:docMk/>
            <pc:sldMk cId="891212993" sldId="285"/>
            <ac:spMk id="320" creationId="{FEC06841-0660-AF10-7B8B-794CE8609781}"/>
          </ac:spMkLst>
        </pc:spChg>
        <pc:spChg chg="mod">
          <ac:chgData name="拓真 金子" userId="a8796662ad04af9c" providerId="LiveId" clId="{4D893E61-BC4C-4C3E-A49A-DDA0B3EDA92A}" dt="2024-06-14T06:02:51.482" v="984" actId="571"/>
          <ac:spMkLst>
            <pc:docMk/>
            <pc:sldMk cId="891212993" sldId="285"/>
            <ac:spMk id="321" creationId="{CBE4FB6B-1413-25E3-B515-47073B6D7FA0}"/>
          </ac:spMkLst>
        </pc:spChg>
        <pc:spChg chg="mod">
          <ac:chgData name="拓真 金子" userId="a8796662ad04af9c" providerId="LiveId" clId="{4D893E61-BC4C-4C3E-A49A-DDA0B3EDA92A}" dt="2024-06-14T06:02:51.482" v="984" actId="571"/>
          <ac:spMkLst>
            <pc:docMk/>
            <pc:sldMk cId="891212993" sldId="285"/>
            <ac:spMk id="322" creationId="{57DBEBFC-24B2-F11B-B3C0-58186BAF1B29}"/>
          </ac:spMkLst>
        </pc:spChg>
        <pc:spChg chg="mod">
          <ac:chgData name="拓真 金子" userId="a8796662ad04af9c" providerId="LiveId" clId="{4D893E61-BC4C-4C3E-A49A-DDA0B3EDA92A}" dt="2024-06-14T06:02:51.482" v="984" actId="571"/>
          <ac:spMkLst>
            <pc:docMk/>
            <pc:sldMk cId="891212993" sldId="285"/>
            <ac:spMk id="323" creationId="{114FFCD0-EF64-6D11-59B1-949D6F860EB3}"/>
          </ac:spMkLst>
        </pc:spChg>
        <pc:spChg chg="mod">
          <ac:chgData name="拓真 金子" userId="a8796662ad04af9c" providerId="LiveId" clId="{4D893E61-BC4C-4C3E-A49A-DDA0B3EDA92A}" dt="2024-06-14T06:02:51.482" v="984" actId="571"/>
          <ac:spMkLst>
            <pc:docMk/>
            <pc:sldMk cId="891212993" sldId="285"/>
            <ac:spMk id="324" creationId="{F2001B8A-009B-DFE5-B18B-8171E78BD711}"/>
          </ac:spMkLst>
        </pc:spChg>
        <pc:spChg chg="mod">
          <ac:chgData name="拓真 金子" userId="a8796662ad04af9c" providerId="LiveId" clId="{4D893E61-BC4C-4C3E-A49A-DDA0B3EDA92A}" dt="2024-06-14T06:02:51.482" v="984" actId="571"/>
          <ac:spMkLst>
            <pc:docMk/>
            <pc:sldMk cId="891212993" sldId="285"/>
            <ac:spMk id="325" creationId="{AD35B8F5-6961-F3D1-444A-3166DAAFA01E}"/>
          </ac:spMkLst>
        </pc:spChg>
        <pc:spChg chg="mod">
          <ac:chgData name="拓真 金子" userId="a8796662ad04af9c" providerId="LiveId" clId="{4D893E61-BC4C-4C3E-A49A-DDA0B3EDA92A}" dt="2024-06-14T06:02:51.482" v="984" actId="571"/>
          <ac:spMkLst>
            <pc:docMk/>
            <pc:sldMk cId="891212993" sldId="285"/>
            <ac:spMk id="326" creationId="{7463F512-951B-4350-ECE7-E7661ACE6796}"/>
          </ac:spMkLst>
        </pc:spChg>
        <pc:spChg chg="mod">
          <ac:chgData name="拓真 金子" userId="a8796662ad04af9c" providerId="LiveId" clId="{4D893E61-BC4C-4C3E-A49A-DDA0B3EDA92A}" dt="2024-06-14T06:02:51.482" v="984" actId="571"/>
          <ac:spMkLst>
            <pc:docMk/>
            <pc:sldMk cId="891212993" sldId="285"/>
            <ac:spMk id="327" creationId="{FE1B351D-C217-FF81-8664-F2491240AAF2}"/>
          </ac:spMkLst>
        </pc:spChg>
        <pc:spChg chg="mod">
          <ac:chgData name="拓真 金子" userId="a8796662ad04af9c" providerId="LiveId" clId="{4D893E61-BC4C-4C3E-A49A-DDA0B3EDA92A}" dt="2024-06-14T06:02:51.482" v="984" actId="571"/>
          <ac:spMkLst>
            <pc:docMk/>
            <pc:sldMk cId="891212993" sldId="285"/>
            <ac:spMk id="328" creationId="{F9DDE074-9A61-3CAA-F409-CC516DDD08CB}"/>
          </ac:spMkLst>
        </pc:spChg>
        <pc:spChg chg="mod">
          <ac:chgData name="拓真 金子" userId="a8796662ad04af9c" providerId="LiveId" clId="{4D893E61-BC4C-4C3E-A49A-DDA0B3EDA92A}" dt="2024-06-14T06:02:51.482" v="984" actId="571"/>
          <ac:spMkLst>
            <pc:docMk/>
            <pc:sldMk cId="891212993" sldId="285"/>
            <ac:spMk id="329" creationId="{C5E888A6-E435-B58C-27D9-E617246B73A8}"/>
          </ac:spMkLst>
        </pc:spChg>
        <pc:spChg chg="mod">
          <ac:chgData name="拓真 金子" userId="a8796662ad04af9c" providerId="LiveId" clId="{4D893E61-BC4C-4C3E-A49A-DDA0B3EDA92A}" dt="2024-06-14T06:02:51.482" v="984" actId="571"/>
          <ac:spMkLst>
            <pc:docMk/>
            <pc:sldMk cId="891212993" sldId="285"/>
            <ac:spMk id="330" creationId="{5666BD34-B13B-32FF-7602-6847157ADE2A}"/>
          </ac:spMkLst>
        </pc:spChg>
        <pc:spChg chg="mod">
          <ac:chgData name="拓真 金子" userId="a8796662ad04af9c" providerId="LiveId" clId="{4D893E61-BC4C-4C3E-A49A-DDA0B3EDA92A}" dt="2024-06-14T06:02:51.482" v="984" actId="571"/>
          <ac:spMkLst>
            <pc:docMk/>
            <pc:sldMk cId="891212993" sldId="285"/>
            <ac:spMk id="331" creationId="{978B1453-FF4F-0AC0-7B66-226B10BCD97D}"/>
          </ac:spMkLst>
        </pc:spChg>
        <pc:spChg chg="mod">
          <ac:chgData name="拓真 金子" userId="a8796662ad04af9c" providerId="LiveId" clId="{4D893E61-BC4C-4C3E-A49A-DDA0B3EDA92A}" dt="2024-06-14T06:02:51.482" v="984" actId="571"/>
          <ac:spMkLst>
            <pc:docMk/>
            <pc:sldMk cId="891212993" sldId="285"/>
            <ac:spMk id="332" creationId="{16C8A6EB-FCB4-530B-9648-B90EE20A14EE}"/>
          </ac:spMkLst>
        </pc:spChg>
        <pc:spChg chg="mod">
          <ac:chgData name="拓真 金子" userId="a8796662ad04af9c" providerId="LiveId" clId="{4D893E61-BC4C-4C3E-A49A-DDA0B3EDA92A}" dt="2024-06-14T06:02:51.482" v="984" actId="571"/>
          <ac:spMkLst>
            <pc:docMk/>
            <pc:sldMk cId="891212993" sldId="285"/>
            <ac:spMk id="333" creationId="{979901F4-E5D6-B2D1-9F3C-9845E36BBC00}"/>
          </ac:spMkLst>
        </pc:spChg>
        <pc:spChg chg="mod">
          <ac:chgData name="拓真 金子" userId="a8796662ad04af9c" providerId="LiveId" clId="{4D893E61-BC4C-4C3E-A49A-DDA0B3EDA92A}" dt="2024-06-14T06:02:51.482" v="984" actId="571"/>
          <ac:spMkLst>
            <pc:docMk/>
            <pc:sldMk cId="891212993" sldId="285"/>
            <ac:spMk id="334" creationId="{9A66F4CD-FCC0-901A-EAA8-D99CD79F8372}"/>
          </ac:spMkLst>
        </pc:spChg>
        <pc:spChg chg="mod">
          <ac:chgData name="拓真 金子" userId="a8796662ad04af9c" providerId="LiveId" clId="{4D893E61-BC4C-4C3E-A49A-DDA0B3EDA92A}" dt="2024-06-14T06:02:51.482" v="984" actId="571"/>
          <ac:spMkLst>
            <pc:docMk/>
            <pc:sldMk cId="891212993" sldId="285"/>
            <ac:spMk id="335" creationId="{270D86D5-9FE4-9A3C-F212-6BA18AAAE6CA}"/>
          </ac:spMkLst>
        </pc:spChg>
        <pc:spChg chg="mod">
          <ac:chgData name="拓真 金子" userId="a8796662ad04af9c" providerId="LiveId" clId="{4D893E61-BC4C-4C3E-A49A-DDA0B3EDA92A}" dt="2024-06-14T06:02:51.482" v="984" actId="571"/>
          <ac:spMkLst>
            <pc:docMk/>
            <pc:sldMk cId="891212993" sldId="285"/>
            <ac:spMk id="336" creationId="{740760B1-D4AD-8297-04A3-ECD4DB6F5DD7}"/>
          </ac:spMkLst>
        </pc:spChg>
        <pc:spChg chg="mod">
          <ac:chgData name="拓真 金子" userId="a8796662ad04af9c" providerId="LiveId" clId="{4D893E61-BC4C-4C3E-A49A-DDA0B3EDA92A}" dt="2024-06-14T06:02:51.482" v="984" actId="571"/>
          <ac:spMkLst>
            <pc:docMk/>
            <pc:sldMk cId="891212993" sldId="285"/>
            <ac:spMk id="337" creationId="{1F678A96-51FE-1612-6143-78A5A76D4D75}"/>
          </ac:spMkLst>
        </pc:spChg>
        <pc:spChg chg="mod">
          <ac:chgData name="拓真 金子" userId="a8796662ad04af9c" providerId="LiveId" clId="{4D893E61-BC4C-4C3E-A49A-DDA0B3EDA92A}" dt="2024-06-14T06:02:51.482" v="984" actId="571"/>
          <ac:spMkLst>
            <pc:docMk/>
            <pc:sldMk cId="891212993" sldId="285"/>
            <ac:spMk id="338" creationId="{8CBFA616-B848-88B5-0F4F-B3DE406838E3}"/>
          </ac:spMkLst>
        </pc:spChg>
        <pc:spChg chg="mod">
          <ac:chgData name="拓真 金子" userId="a8796662ad04af9c" providerId="LiveId" clId="{4D893E61-BC4C-4C3E-A49A-DDA0B3EDA92A}" dt="2024-06-14T06:02:51.482" v="984" actId="571"/>
          <ac:spMkLst>
            <pc:docMk/>
            <pc:sldMk cId="891212993" sldId="285"/>
            <ac:spMk id="339" creationId="{9913FBF9-2084-BAA4-121D-77525C617861}"/>
          </ac:spMkLst>
        </pc:spChg>
        <pc:spChg chg="mod">
          <ac:chgData name="拓真 金子" userId="a8796662ad04af9c" providerId="LiveId" clId="{4D893E61-BC4C-4C3E-A49A-DDA0B3EDA92A}" dt="2024-06-14T06:02:51.482" v="984" actId="571"/>
          <ac:spMkLst>
            <pc:docMk/>
            <pc:sldMk cId="891212993" sldId="285"/>
            <ac:spMk id="340" creationId="{B0F2F785-8946-3EA9-1A10-3FFC074017D6}"/>
          </ac:spMkLst>
        </pc:spChg>
        <pc:spChg chg="mod">
          <ac:chgData name="拓真 金子" userId="a8796662ad04af9c" providerId="LiveId" clId="{4D893E61-BC4C-4C3E-A49A-DDA0B3EDA92A}" dt="2024-06-14T06:02:51.482" v="984" actId="571"/>
          <ac:spMkLst>
            <pc:docMk/>
            <pc:sldMk cId="891212993" sldId="285"/>
            <ac:spMk id="341" creationId="{49CC51C5-1BCA-0196-DB75-BDCAA1ECBD1E}"/>
          </ac:spMkLst>
        </pc:spChg>
        <pc:spChg chg="mod">
          <ac:chgData name="拓真 金子" userId="a8796662ad04af9c" providerId="LiveId" clId="{4D893E61-BC4C-4C3E-A49A-DDA0B3EDA92A}" dt="2024-06-14T06:02:51.482" v="984" actId="571"/>
          <ac:spMkLst>
            <pc:docMk/>
            <pc:sldMk cId="891212993" sldId="285"/>
            <ac:spMk id="342" creationId="{4BDAD913-D84C-61E5-1C2E-41D3AA865947}"/>
          </ac:spMkLst>
        </pc:spChg>
        <pc:spChg chg="mod">
          <ac:chgData name="拓真 金子" userId="a8796662ad04af9c" providerId="LiveId" clId="{4D893E61-BC4C-4C3E-A49A-DDA0B3EDA92A}" dt="2024-06-14T06:02:51.482" v="984" actId="571"/>
          <ac:spMkLst>
            <pc:docMk/>
            <pc:sldMk cId="891212993" sldId="285"/>
            <ac:spMk id="343" creationId="{0AF9A357-1259-167A-0E9E-2C3A5E27F319}"/>
          </ac:spMkLst>
        </pc:spChg>
        <pc:spChg chg="mod">
          <ac:chgData name="拓真 金子" userId="a8796662ad04af9c" providerId="LiveId" clId="{4D893E61-BC4C-4C3E-A49A-DDA0B3EDA92A}" dt="2024-06-14T06:02:51.482" v="984" actId="571"/>
          <ac:spMkLst>
            <pc:docMk/>
            <pc:sldMk cId="891212993" sldId="285"/>
            <ac:spMk id="344" creationId="{E0405514-05A1-5B08-45E7-1C19659E408E}"/>
          </ac:spMkLst>
        </pc:spChg>
        <pc:spChg chg="mod">
          <ac:chgData name="拓真 金子" userId="a8796662ad04af9c" providerId="LiveId" clId="{4D893E61-BC4C-4C3E-A49A-DDA0B3EDA92A}" dt="2024-06-14T06:02:51.482" v="984" actId="571"/>
          <ac:spMkLst>
            <pc:docMk/>
            <pc:sldMk cId="891212993" sldId="285"/>
            <ac:spMk id="345" creationId="{E61B0961-16ED-98C9-AE01-181F472DB8FB}"/>
          </ac:spMkLst>
        </pc:spChg>
        <pc:spChg chg="mod">
          <ac:chgData name="拓真 金子" userId="a8796662ad04af9c" providerId="LiveId" clId="{4D893E61-BC4C-4C3E-A49A-DDA0B3EDA92A}" dt="2024-06-14T06:02:51.482" v="984" actId="571"/>
          <ac:spMkLst>
            <pc:docMk/>
            <pc:sldMk cId="891212993" sldId="285"/>
            <ac:spMk id="346" creationId="{11516FAA-0B95-2DD5-E2A5-2A38D083B901}"/>
          </ac:spMkLst>
        </pc:spChg>
        <pc:spChg chg="mod">
          <ac:chgData name="拓真 金子" userId="a8796662ad04af9c" providerId="LiveId" clId="{4D893E61-BC4C-4C3E-A49A-DDA0B3EDA92A}" dt="2024-06-14T06:02:51.482" v="984" actId="571"/>
          <ac:spMkLst>
            <pc:docMk/>
            <pc:sldMk cId="891212993" sldId="285"/>
            <ac:spMk id="347" creationId="{D4E0AFA3-768F-61DC-6495-CD92528F9EEC}"/>
          </ac:spMkLst>
        </pc:spChg>
        <pc:spChg chg="mod">
          <ac:chgData name="拓真 金子" userId="a8796662ad04af9c" providerId="LiveId" clId="{4D893E61-BC4C-4C3E-A49A-DDA0B3EDA92A}" dt="2024-06-14T06:02:51.482" v="984" actId="571"/>
          <ac:spMkLst>
            <pc:docMk/>
            <pc:sldMk cId="891212993" sldId="285"/>
            <ac:spMk id="348" creationId="{08405465-40CE-071D-2664-6F4234348E8F}"/>
          </ac:spMkLst>
        </pc:spChg>
        <pc:spChg chg="mod">
          <ac:chgData name="拓真 金子" userId="a8796662ad04af9c" providerId="LiveId" clId="{4D893E61-BC4C-4C3E-A49A-DDA0B3EDA92A}" dt="2024-06-14T06:02:51.482" v="984" actId="571"/>
          <ac:spMkLst>
            <pc:docMk/>
            <pc:sldMk cId="891212993" sldId="285"/>
            <ac:spMk id="349" creationId="{E21956D1-998C-2C17-8693-AB143AD83611}"/>
          </ac:spMkLst>
        </pc:spChg>
        <pc:spChg chg="mod">
          <ac:chgData name="拓真 金子" userId="a8796662ad04af9c" providerId="LiveId" clId="{4D893E61-BC4C-4C3E-A49A-DDA0B3EDA92A}" dt="2024-06-14T06:02:51.482" v="984" actId="571"/>
          <ac:spMkLst>
            <pc:docMk/>
            <pc:sldMk cId="891212993" sldId="285"/>
            <ac:spMk id="350" creationId="{F5513561-CC75-D673-36E5-B56D50906739}"/>
          </ac:spMkLst>
        </pc:spChg>
        <pc:spChg chg="mod">
          <ac:chgData name="拓真 金子" userId="a8796662ad04af9c" providerId="LiveId" clId="{4D893E61-BC4C-4C3E-A49A-DDA0B3EDA92A}" dt="2024-06-14T06:02:51.482" v="984" actId="571"/>
          <ac:spMkLst>
            <pc:docMk/>
            <pc:sldMk cId="891212993" sldId="285"/>
            <ac:spMk id="351" creationId="{F12C9A08-4253-8461-571D-65FF8A80BB00}"/>
          </ac:spMkLst>
        </pc:spChg>
        <pc:spChg chg="add mod">
          <ac:chgData name="拓真 金子" userId="a8796662ad04af9c" providerId="LiveId" clId="{4D893E61-BC4C-4C3E-A49A-DDA0B3EDA92A}" dt="2024-06-14T06:04:01.366" v="990" actId="1076"/>
          <ac:spMkLst>
            <pc:docMk/>
            <pc:sldMk cId="891212993" sldId="285"/>
            <ac:spMk id="352" creationId="{61021401-8C81-59CE-A957-0CEE464651B4}"/>
          </ac:spMkLst>
        </pc:spChg>
        <pc:spChg chg="add mod">
          <ac:chgData name="拓真 金子" userId="a8796662ad04af9c" providerId="LiveId" clId="{4D893E61-BC4C-4C3E-A49A-DDA0B3EDA92A}" dt="2024-06-14T06:04:08.026" v="991" actId="1076"/>
          <ac:spMkLst>
            <pc:docMk/>
            <pc:sldMk cId="891212993" sldId="285"/>
            <ac:spMk id="353" creationId="{94A93997-9679-9A02-117A-C0CC95499041}"/>
          </ac:spMkLst>
        </pc:spChg>
        <pc:spChg chg="mod">
          <ac:chgData name="拓真 金子" userId="a8796662ad04af9c" providerId="LiveId" clId="{4D893E61-BC4C-4C3E-A49A-DDA0B3EDA92A}" dt="2024-06-14T06:04:17.109" v="992" actId="1076"/>
          <ac:spMkLst>
            <pc:docMk/>
            <pc:sldMk cId="891212993" sldId="285"/>
            <ac:spMk id="355" creationId="{849AB71E-5378-0CF7-1F97-7FCCA36461CE}"/>
          </ac:spMkLst>
        </pc:spChg>
        <pc:spChg chg="mod">
          <ac:chgData name="拓真 金子" userId="a8796662ad04af9c" providerId="LiveId" clId="{4D893E61-BC4C-4C3E-A49A-DDA0B3EDA92A}" dt="2024-06-14T06:03:51.182" v="989" actId="571"/>
          <ac:spMkLst>
            <pc:docMk/>
            <pc:sldMk cId="891212993" sldId="285"/>
            <ac:spMk id="356" creationId="{F91E18B8-120F-0599-AE0A-FCD4C2DDA56A}"/>
          </ac:spMkLst>
        </pc:spChg>
        <pc:spChg chg="add mod">
          <ac:chgData name="拓真 金子" userId="a8796662ad04af9c" providerId="LiveId" clId="{4D893E61-BC4C-4C3E-A49A-DDA0B3EDA92A}" dt="2024-06-14T06:03:51.182" v="989" actId="571"/>
          <ac:spMkLst>
            <pc:docMk/>
            <pc:sldMk cId="891212993" sldId="285"/>
            <ac:spMk id="357" creationId="{34B89AA1-DD2F-C8D9-DC95-643D5667A48A}"/>
          </ac:spMkLst>
        </pc:spChg>
        <pc:spChg chg="add mod">
          <ac:chgData name="拓真 金子" userId="a8796662ad04af9c" providerId="LiveId" clId="{4D893E61-BC4C-4C3E-A49A-DDA0B3EDA92A}" dt="2024-06-14T06:03:51.182" v="989" actId="571"/>
          <ac:spMkLst>
            <pc:docMk/>
            <pc:sldMk cId="891212993" sldId="285"/>
            <ac:spMk id="358" creationId="{CF3E9DC3-FD69-49E0-BC5B-0AED4AF8BA2E}"/>
          </ac:spMkLst>
        </pc:spChg>
        <pc:spChg chg="add mod">
          <ac:chgData name="拓真 金子" userId="a8796662ad04af9c" providerId="LiveId" clId="{4D893E61-BC4C-4C3E-A49A-DDA0B3EDA92A}" dt="2024-06-14T06:09:56.236" v="1059" actId="208"/>
          <ac:spMkLst>
            <pc:docMk/>
            <pc:sldMk cId="891212993" sldId="285"/>
            <ac:spMk id="359" creationId="{5470D06C-3ADE-CAAE-CA5C-17316928E9C4}"/>
          </ac:spMkLst>
        </pc:spChg>
        <pc:spChg chg="mod">
          <ac:chgData name="拓真 金子" userId="a8796662ad04af9c" providerId="LiveId" clId="{4D893E61-BC4C-4C3E-A49A-DDA0B3EDA92A}" dt="2024-06-14T06:03:51.182" v="989" actId="571"/>
          <ac:spMkLst>
            <pc:docMk/>
            <pc:sldMk cId="891212993" sldId="285"/>
            <ac:spMk id="361" creationId="{E1FAC68E-D03C-B790-EAAA-36D1F0455321}"/>
          </ac:spMkLst>
        </pc:spChg>
        <pc:spChg chg="mod">
          <ac:chgData name="拓真 金子" userId="a8796662ad04af9c" providerId="LiveId" clId="{4D893E61-BC4C-4C3E-A49A-DDA0B3EDA92A}" dt="2024-06-14T06:03:51.182" v="989" actId="571"/>
          <ac:spMkLst>
            <pc:docMk/>
            <pc:sldMk cId="891212993" sldId="285"/>
            <ac:spMk id="362" creationId="{5084F943-EB01-2993-2797-2D19C9A1AFA3}"/>
          </ac:spMkLst>
        </pc:spChg>
        <pc:spChg chg="mod">
          <ac:chgData name="拓真 金子" userId="a8796662ad04af9c" providerId="LiveId" clId="{4D893E61-BC4C-4C3E-A49A-DDA0B3EDA92A}" dt="2024-06-14T06:03:51.182" v="989" actId="571"/>
          <ac:spMkLst>
            <pc:docMk/>
            <pc:sldMk cId="891212993" sldId="285"/>
            <ac:spMk id="363" creationId="{80E3548D-8723-3FC3-A178-6A46C1E7F89C}"/>
          </ac:spMkLst>
        </pc:spChg>
        <pc:spChg chg="mod">
          <ac:chgData name="拓真 金子" userId="a8796662ad04af9c" providerId="LiveId" clId="{4D893E61-BC4C-4C3E-A49A-DDA0B3EDA92A}" dt="2024-06-14T06:03:51.182" v="989" actId="571"/>
          <ac:spMkLst>
            <pc:docMk/>
            <pc:sldMk cId="891212993" sldId="285"/>
            <ac:spMk id="364" creationId="{B4DBFD63-96A3-7A81-14F9-0DED91BD70DD}"/>
          </ac:spMkLst>
        </pc:spChg>
        <pc:spChg chg="mod">
          <ac:chgData name="拓真 金子" userId="a8796662ad04af9c" providerId="LiveId" clId="{4D893E61-BC4C-4C3E-A49A-DDA0B3EDA92A}" dt="2024-06-14T06:03:51.182" v="989" actId="571"/>
          <ac:spMkLst>
            <pc:docMk/>
            <pc:sldMk cId="891212993" sldId="285"/>
            <ac:spMk id="365" creationId="{8D651ADB-3945-8CD6-715E-8F183B83E120}"/>
          </ac:spMkLst>
        </pc:spChg>
        <pc:spChg chg="mod">
          <ac:chgData name="拓真 金子" userId="a8796662ad04af9c" providerId="LiveId" clId="{4D893E61-BC4C-4C3E-A49A-DDA0B3EDA92A}" dt="2024-06-14T06:03:51.182" v="989" actId="571"/>
          <ac:spMkLst>
            <pc:docMk/>
            <pc:sldMk cId="891212993" sldId="285"/>
            <ac:spMk id="366" creationId="{60D232D6-7852-3E5E-6F19-F30BBDF4BBE5}"/>
          </ac:spMkLst>
        </pc:spChg>
        <pc:spChg chg="mod">
          <ac:chgData name="拓真 金子" userId="a8796662ad04af9c" providerId="LiveId" clId="{4D893E61-BC4C-4C3E-A49A-DDA0B3EDA92A}" dt="2024-06-14T06:03:51.182" v="989" actId="571"/>
          <ac:spMkLst>
            <pc:docMk/>
            <pc:sldMk cId="891212993" sldId="285"/>
            <ac:spMk id="367" creationId="{02A6F0D3-4F8D-49A7-BF77-89282BCC7812}"/>
          </ac:spMkLst>
        </pc:spChg>
        <pc:spChg chg="mod">
          <ac:chgData name="拓真 金子" userId="a8796662ad04af9c" providerId="LiveId" clId="{4D893E61-BC4C-4C3E-A49A-DDA0B3EDA92A}" dt="2024-06-14T06:03:51.182" v="989" actId="571"/>
          <ac:spMkLst>
            <pc:docMk/>
            <pc:sldMk cId="891212993" sldId="285"/>
            <ac:spMk id="368" creationId="{DCC6F02A-CD86-39EE-E80B-E82A8B812776}"/>
          </ac:spMkLst>
        </pc:spChg>
        <pc:spChg chg="mod">
          <ac:chgData name="拓真 金子" userId="a8796662ad04af9c" providerId="LiveId" clId="{4D893E61-BC4C-4C3E-A49A-DDA0B3EDA92A}" dt="2024-06-14T06:03:51.182" v="989" actId="571"/>
          <ac:spMkLst>
            <pc:docMk/>
            <pc:sldMk cId="891212993" sldId="285"/>
            <ac:spMk id="369" creationId="{7A21E558-AFA2-0242-C94B-0326F8943623}"/>
          </ac:spMkLst>
        </pc:spChg>
        <pc:spChg chg="mod">
          <ac:chgData name="拓真 金子" userId="a8796662ad04af9c" providerId="LiveId" clId="{4D893E61-BC4C-4C3E-A49A-DDA0B3EDA92A}" dt="2024-06-14T06:03:51.182" v="989" actId="571"/>
          <ac:spMkLst>
            <pc:docMk/>
            <pc:sldMk cId="891212993" sldId="285"/>
            <ac:spMk id="370" creationId="{602F53E0-8F06-F8E6-2EFF-7B414222F0D4}"/>
          </ac:spMkLst>
        </pc:spChg>
        <pc:spChg chg="mod">
          <ac:chgData name="拓真 金子" userId="a8796662ad04af9c" providerId="LiveId" clId="{4D893E61-BC4C-4C3E-A49A-DDA0B3EDA92A}" dt="2024-06-14T06:03:51.182" v="989" actId="571"/>
          <ac:spMkLst>
            <pc:docMk/>
            <pc:sldMk cId="891212993" sldId="285"/>
            <ac:spMk id="371" creationId="{9BFF4CD8-80DD-5C82-71EA-C0A8A533B29C}"/>
          </ac:spMkLst>
        </pc:spChg>
        <pc:spChg chg="mod">
          <ac:chgData name="拓真 金子" userId="a8796662ad04af9c" providerId="LiveId" clId="{4D893E61-BC4C-4C3E-A49A-DDA0B3EDA92A}" dt="2024-06-14T06:03:51.182" v="989" actId="571"/>
          <ac:spMkLst>
            <pc:docMk/>
            <pc:sldMk cId="891212993" sldId="285"/>
            <ac:spMk id="372" creationId="{AC190B82-CDEC-804F-90C0-A15EC0922C46}"/>
          </ac:spMkLst>
        </pc:spChg>
        <pc:spChg chg="mod">
          <ac:chgData name="拓真 金子" userId="a8796662ad04af9c" providerId="LiveId" clId="{4D893E61-BC4C-4C3E-A49A-DDA0B3EDA92A}" dt="2024-06-14T06:03:51.182" v="989" actId="571"/>
          <ac:spMkLst>
            <pc:docMk/>
            <pc:sldMk cId="891212993" sldId="285"/>
            <ac:spMk id="373" creationId="{8C05C9AB-AA95-7FD4-2429-E61D3A2BF1BE}"/>
          </ac:spMkLst>
        </pc:spChg>
        <pc:spChg chg="mod">
          <ac:chgData name="拓真 金子" userId="a8796662ad04af9c" providerId="LiveId" clId="{4D893E61-BC4C-4C3E-A49A-DDA0B3EDA92A}" dt="2024-06-14T06:03:51.182" v="989" actId="571"/>
          <ac:spMkLst>
            <pc:docMk/>
            <pc:sldMk cId="891212993" sldId="285"/>
            <ac:spMk id="374" creationId="{F79BD4E5-051F-223D-57D9-BBD5E33D979E}"/>
          </ac:spMkLst>
        </pc:spChg>
        <pc:spChg chg="mod">
          <ac:chgData name="拓真 金子" userId="a8796662ad04af9c" providerId="LiveId" clId="{4D893E61-BC4C-4C3E-A49A-DDA0B3EDA92A}" dt="2024-06-14T06:03:51.182" v="989" actId="571"/>
          <ac:spMkLst>
            <pc:docMk/>
            <pc:sldMk cId="891212993" sldId="285"/>
            <ac:spMk id="375" creationId="{F7803D04-7EEC-115A-5A73-1F3E74F0C74C}"/>
          </ac:spMkLst>
        </pc:spChg>
        <pc:spChg chg="mod">
          <ac:chgData name="拓真 金子" userId="a8796662ad04af9c" providerId="LiveId" clId="{4D893E61-BC4C-4C3E-A49A-DDA0B3EDA92A}" dt="2024-06-14T06:03:51.182" v="989" actId="571"/>
          <ac:spMkLst>
            <pc:docMk/>
            <pc:sldMk cId="891212993" sldId="285"/>
            <ac:spMk id="376" creationId="{B249EF19-B481-4763-2B0E-B73B2E6920D8}"/>
          </ac:spMkLst>
        </pc:spChg>
        <pc:spChg chg="mod">
          <ac:chgData name="拓真 金子" userId="a8796662ad04af9c" providerId="LiveId" clId="{4D893E61-BC4C-4C3E-A49A-DDA0B3EDA92A}" dt="2024-06-14T06:03:51.182" v="989" actId="571"/>
          <ac:spMkLst>
            <pc:docMk/>
            <pc:sldMk cId="891212993" sldId="285"/>
            <ac:spMk id="377" creationId="{BE412CF8-9D63-C5CE-B5C5-87511EEC7A1D}"/>
          </ac:spMkLst>
        </pc:spChg>
        <pc:spChg chg="mod">
          <ac:chgData name="拓真 金子" userId="a8796662ad04af9c" providerId="LiveId" clId="{4D893E61-BC4C-4C3E-A49A-DDA0B3EDA92A}" dt="2024-06-14T06:03:51.182" v="989" actId="571"/>
          <ac:spMkLst>
            <pc:docMk/>
            <pc:sldMk cId="891212993" sldId="285"/>
            <ac:spMk id="378" creationId="{98A60E05-0A40-3D4F-5DC4-13A7819983E1}"/>
          </ac:spMkLst>
        </pc:spChg>
        <pc:spChg chg="mod">
          <ac:chgData name="拓真 金子" userId="a8796662ad04af9c" providerId="LiveId" clId="{4D893E61-BC4C-4C3E-A49A-DDA0B3EDA92A}" dt="2024-06-14T06:03:51.182" v="989" actId="571"/>
          <ac:spMkLst>
            <pc:docMk/>
            <pc:sldMk cId="891212993" sldId="285"/>
            <ac:spMk id="379" creationId="{73F5E2F5-9E88-3588-56AC-DF8474399E75}"/>
          </ac:spMkLst>
        </pc:spChg>
        <pc:spChg chg="mod">
          <ac:chgData name="拓真 金子" userId="a8796662ad04af9c" providerId="LiveId" clId="{4D893E61-BC4C-4C3E-A49A-DDA0B3EDA92A}" dt="2024-06-14T06:03:51.182" v="989" actId="571"/>
          <ac:spMkLst>
            <pc:docMk/>
            <pc:sldMk cId="891212993" sldId="285"/>
            <ac:spMk id="380" creationId="{FDC00EDA-F5F2-B6F3-C9A1-D56763B70918}"/>
          </ac:spMkLst>
        </pc:spChg>
        <pc:spChg chg="mod">
          <ac:chgData name="拓真 金子" userId="a8796662ad04af9c" providerId="LiveId" clId="{4D893E61-BC4C-4C3E-A49A-DDA0B3EDA92A}" dt="2024-06-14T06:03:51.182" v="989" actId="571"/>
          <ac:spMkLst>
            <pc:docMk/>
            <pc:sldMk cId="891212993" sldId="285"/>
            <ac:spMk id="381" creationId="{F53B538C-A572-E633-1857-769948B1A5EB}"/>
          </ac:spMkLst>
        </pc:spChg>
        <pc:spChg chg="mod">
          <ac:chgData name="拓真 金子" userId="a8796662ad04af9c" providerId="LiveId" clId="{4D893E61-BC4C-4C3E-A49A-DDA0B3EDA92A}" dt="2024-06-14T06:03:51.182" v="989" actId="571"/>
          <ac:spMkLst>
            <pc:docMk/>
            <pc:sldMk cId="891212993" sldId="285"/>
            <ac:spMk id="382" creationId="{37B00175-C811-0A2D-C339-E2FDEF259520}"/>
          </ac:spMkLst>
        </pc:spChg>
        <pc:spChg chg="mod">
          <ac:chgData name="拓真 金子" userId="a8796662ad04af9c" providerId="LiveId" clId="{4D893E61-BC4C-4C3E-A49A-DDA0B3EDA92A}" dt="2024-06-14T06:03:51.182" v="989" actId="571"/>
          <ac:spMkLst>
            <pc:docMk/>
            <pc:sldMk cId="891212993" sldId="285"/>
            <ac:spMk id="383" creationId="{F5A65D2F-7713-2C05-167C-B56EED0B5B56}"/>
          </ac:spMkLst>
        </pc:spChg>
        <pc:spChg chg="mod">
          <ac:chgData name="拓真 金子" userId="a8796662ad04af9c" providerId="LiveId" clId="{4D893E61-BC4C-4C3E-A49A-DDA0B3EDA92A}" dt="2024-06-14T06:03:51.182" v="989" actId="571"/>
          <ac:spMkLst>
            <pc:docMk/>
            <pc:sldMk cId="891212993" sldId="285"/>
            <ac:spMk id="384" creationId="{1D311547-ABD4-D8A8-3853-AAABF41BBE8A}"/>
          </ac:spMkLst>
        </pc:spChg>
        <pc:spChg chg="mod">
          <ac:chgData name="拓真 金子" userId="a8796662ad04af9c" providerId="LiveId" clId="{4D893E61-BC4C-4C3E-A49A-DDA0B3EDA92A}" dt="2024-06-14T06:03:51.182" v="989" actId="571"/>
          <ac:spMkLst>
            <pc:docMk/>
            <pc:sldMk cId="891212993" sldId="285"/>
            <ac:spMk id="385" creationId="{DFA7C288-3AD0-66A3-D13D-2DE34C9EFF0B}"/>
          </ac:spMkLst>
        </pc:spChg>
        <pc:spChg chg="mod">
          <ac:chgData name="拓真 金子" userId="a8796662ad04af9c" providerId="LiveId" clId="{4D893E61-BC4C-4C3E-A49A-DDA0B3EDA92A}" dt="2024-06-14T06:03:51.182" v="989" actId="571"/>
          <ac:spMkLst>
            <pc:docMk/>
            <pc:sldMk cId="891212993" sldId="285"/>
            <ac:spMk id="386" creationId="{520DE307-9E45-DE17-B55A-4F24322C0BDE}"/>
          </ac:spMkLst>
        </pc:spChg>
        <pc:spChg chg="mod">
          <ac:chgData name="拓真 金子" userId="a8796662ad04af9c" providerId="LiveId" clId="{4D893E61-BC4C-4C3E-A49A-DDA0B3EDA92A}" dt="2024-06-14T06:03:51.182" v="989" actId="571"/>
          <ac:spMkLst>
            <pc:docMk/>
            <pc:sldMk cId="891212993" sldId="285"/>
            <ac:spMk id="387" creationId="{17D77240-9C20-B630-CD18-BFB2724C645F}"/>
          </ac:spMkLst>
        </pc:spChg>
        <pc:spChg chg="mod">
          <ac:chgData name="拓真 金子" userId="a8796662ad04af9c" providerId="LiveId" clId="{4D893E61-BC4C-4C3E-A49A-DDA0B3EDA92A}" dt="2024-06-14T06:03:51.182" v="989" actId="571"/>
          <ac:spMkLst>
            <pc:docMk/>
            <pc:sldMk cId="891212993" sldId="285"/>
            <ac:spMk id="388" creationId="{3FAF2BA2-F44E-D63B-8F88-082490C44676}"/>
          </ac:spMkLst>
        </pc:spChg>
        <pc:spChg chg="mod">
          <ac:chgData name="拓真 金子" userId="a8796662ad04af9c" providerId="LiveId" clId="{4D893E61-BC4C-4C3E-A49A-DDA0B3EDA92A}" dt="2024-06-14T06:03:51.182" v="989" actId="571"/>
          <ac:spMkLst>
            <pc:docMk/>
            <pc:sldMk cId="891212993" sldId="285"/>
            <ac:spMk id="389" creationId="{FDC7C97D-64E2-6E66-061F-0CE10F88AEC5}"/>
          </ac:spMkLst>
        </pc:spChg>
        <pc:spChg chg="mod">
          <ac:chgData name="拓真 金子" userId="a8796662ad04af9c" providerId="LiveId" clId="{4D893E61-BC4C-4C3E-A49A-DDA0B3EDA92A}" dt="2024-06-14T06:03:51.182" v="989" actId="571"/>
          <ac:spMkLst>
            <pc:docMk/>
            <pc:sldMk cId="891212993" sldId="285"/>
            <ac:spMk id="390" creationId="{B5682C3F-F23E-43ED-81DF-533D9D5099F9}"/>
          </ac:spMkLst>
        </pc:spChg>
        <pc:spChg chg="mod">
          <ac:chgData name="拓真 金子" userId="a8796662ad04af9c" providerId="LiveId" clId="{4D893E61-BC4C-4C3E-A49A-DDA0B3EDA92A}" dt="2024-06-14T06:03:51.182" v="989" actId="571"/>
          <ac:spMkLst>
            <pc:docMk/>
            <pc:sldMk cId="891212993" sldId="285"/>
            <ac:spMk id="391" creationId="{756AA4B3-6C4E-65D2-4BFE-B7642E47D86C}"/>
          </ac:spMkLst>
        </pc:spChg>
        <pc:spChg chg="mod">
          <ac:chgData name="拓真 金子" userId="a8796662ad04af9c" providerId="LiveId" clId="{4D893E61-BC4C-4C3E-A49A-DDA0B3EDA92A}" dt="2024-06-14T06:03:51.182" v="989" actId="571"/>
          <ac:spMkLst>
            <pc:docMk/>
            <pc:sldMk cId="891212993" sldId="285"/>
            <ac:spMk id="392" creationId="{A494E5A9-21B3-F05F-317E-094925981E81}"/>
          </ac:spMkLst>
        </pc:spChg>
        <pc:spChg chg="mod">
          <ac:chgData name="拓真 金子" userId="a8796662ad04af9c" providerId="LiveId" clId="{4D893E61-BC4C-4C3E-A49A-DDA0B3EDA92A}" dt="2024-06-14T06:03:51.182" v="989" actId="571"/>
          <ac:spMkLst>
            <pc:docMk/>
            <pc:sldMk cId="891212993" sldId="285"/>
            <ac:spMk id="393" creationId="{54EC7B5A-5249-4432-1291-182ED24494AF}"/>
          </ac:spMkLst>
        </pc:spChg>
        <pc:spChg chg="mod">
          <ac:chgData name="拓真 金子" userId="a8796662ad04af9c" providerId="LiveId" clId="{4D893E61-BC4C-4C3E-A49A-DDA0B3EDA92A}" dt="2024-06-14T06:03:51.182" v="989" actId="571"/>
          <ac:spMkLst>
            <pc:docMk/>
            <pc:sldMk cId="891212993" sldId="285"/>
            <ac:spMk id="394" creationId="{C6F0D521-924C-FB29-39BB-01FAC935D0D8}"/>
          </ac:spMkLst>
        </pc:spChg>
        <pc:spChg chg="mod">
          <ac:chgData name="拓真 金子" userId="a8796662ad04af9c" providerId="LiveId" clId="{4D893E61-BC4C-4C3E-A49A-DDA0B3EDA92A}" dt="2024-06-14T06:03:51.182" v="989" actId="571"/>
          <ac:spMkLst>
            <pc:docMk/>
            <pc:sldMk cId="891212993" sldId="285"/>
            <ac:spMk id="395" creationId="{D2CA9636-F91F-0739-9D5C-001007118C8F}"/>
          </ac:spMkLst>
        </pc:spChg>
        <pc:spChg chg="mod">
          <ac:chgData name="拓真 金子" userId="a8796662ad04af9c" providerId="LiveId" clId="{4D893E61-BC4C-4C3E-A49A-DDA0B3EDA92A}" dt="2024-06-14T06:03:51.182" v="989" actId="571"/>
          <ac:spMkLst>
            <pc:docMk/>
            <pc:sldMk cId="891212993" sldId="285"/>
            <ac:spMk id="396" creationId="{FA18886B-CE3A-8241-ED6B-BAFD838EA7F0}"/>
          </ac:spMkLst>
        </pc:spChg>
        <pc:spChg chg="mod">
          <ac:chgData name="拓真 金子" userId="a8796662ad04af9c" providerId="LiveId" clId="{4D893E61-BC4C-4C3E-A49A-DDA0B3EDA92A}" dt="2024-06-14T06:03:51.182" v="989" actId="571"/>
          <ac:spMkLst>
            <pc:docMk/>
            <pc:sldMk cId="891212993" sldId="285"/>
            <ac:spMk id="397" creationId="{A8187F0B-DF59-EA6B-17CE-21A1E44A136A}"/>
          </ac:spMkLst>
        </pc:spChg>
        <pc:spChg chg="mod">
          <ac:chgData name="拓真 金子" userId="a8796662ad04af9c" providerId="LiveId" clId="{4D893E61-BC4C-4C3E-A49A-DDA0B3EDA92A}" dt="2024-06-14T06:03:51.182" v="989" actId="571"/>
          <ac:spMkLst>
            <pc:docMk/>
            <pc:sldMk cId="891212993" sldId="285"/>
            <ac:spMk id="398" creationId="{666FF38C-88C8-A63D-8FC8-EE42D77C2CC9}"/>
          </ac:spMkLst>
        </pc:spChg>
        <pc:spChg chg="mod">
          <ac:chgData name="拓真 金子" userId="a8796662ad04af9c" providerId="LiveId" clId="{4D893E61-BC4C-4C3E-A49A-DDA0B3EDA92A}" dt="2024-06-14T06:03:51.182" v="989" actId="571"/>
          <ac:spMkLst>
            <pc:docMk/>
            <pc:sldMk cId="891212993" sldId="285"/>
            <ac:spMk id="399" creationId="{8F1E7A06-51F6-BECE-395D-1AF1EE13BD32}"/>
          </ac:spMkLst>
        </pc:spChg>
        <pc:spChg chg="mod">
          <ac:chgData name="拓真 金子" userId="a8796662ad04af9c" providerId="LiveId" clId="{4D893E61-BC4C-4C3E-A49A-DDA0B3EDA92A}" dt="2024-06-14T06:03:51.182" v="989" actId="571"/>
          <ac:spMkLst>
            <pc:docMk/>
            <pc:sldMk cId="891212993" sldId="285"/>
            <ac:spMk id="400" creationId="{EBFD4829-9FF9-0AC4-E5CB-99BA67C87EC7}"/>
          </ac:spMkLst>
        </pc:spChg>
        <pc:spChg chg="mod">
          <ac:chgData name="拓真 金子" userId="a8796662ad04af9c" providerId="LiveId" clId="{4D893E61-BC4C-4C3E-A49A-DDA0B3EDA92A}" dt="2024-06-14T06:03:51.182" v="989" actId="571"/>
          <ac:spMkLst>
            <pc:docMk/>
            <pc:sldMk cId="891212993" sldId="285"/>
            <ac:spMk id="401" creationId="{0FD41A94-05A5-7EDF-6D3F-FE16C2CA59DF}"/>
          </ac:spMkLst>
        </pc:spChg>
        <pc:spChg chg="mod">
          <ac:chgData name="拓真 金子" userId="a8796662ad04af9c" providerId="LiveId" clId="{4D893E61-BC4C-4C3E-A49A-DDA0B3EDA92A}" dt="2024-06-14T06:03:51.182" v="989" actId="571"/>
          <ac:spMkLst>
            <pc:docMk/>
            <pc:sldMk cId="891212993" sldId="285"/>
            <ac:spMk id="402" creationId="{F4536FAD-9088-CCE6-575F-C08F55FB3F68}"/>
          </ac:spMkLst>
        </pc:spChg>
        <pc:spChg chg="mod">
          <ac:chgData name="拓真 金子" userId="a8796662ad04af9c" providerId="LiveId" clId="{4D893E61-BC4C-4C3E-A49A-DDA0B3EDA92A}" dt="2024-06-14T06:03:51.182" v="989" actId="571"/>
          <ac:spMkLst>
            <pc:docMk/>
            <pc:sldMk cId="891212993" sldId="285"/>
            <ac:spMk id="403" creationId="{0EAE6307-EAC1-C544-F856-DEC906D50DB5}"/>
          </ac:spMkLst>
        </pc:spChg>
        <pc:spChg chg="mod">
          <ac:chgData name="拓真 金子" userId="a8796662ad04af9c" providerId="LiveId" clId="{4D893E61-BC4C-4C3E-A49A-DDA0B3EDA92A}" dt="2024-06-14T06:03:51.182" v="989" actId="571"/>
          <ac:spMkLst>
            <pc:docMk/>
            <pc:sldMk cId="891212993" sldId="285"/>
            <ac:spMk id="404" creationId="{4D722DD3-B7F3-1F8E-2C5B-B2FDE7C14E73}"/>
          </ac:spMkLst>
        </pc:spChg>
        <pc:spChg chg="mod">
          <ac:chgData name="拓真 金子" userId="a8796662ad04af9c" providerId="LiveId" clId="{4D893E61-BC4C-4C3E-A49A-DDA0B3EDA92A}" dt="2024-06-14T06:03:51.182" v="989" actId="571"/>
          <ac:spMkLst>
            <pc:docMk/>
            <pc:sldMk cId="891212993" sldId="285"/>
            <ac:spMk id="405" creationId="{CE65D081-5EA2-9075-9DE3-B26E6D5D9ADE}"/>
          </ac:spMkLst>
        </pc:spChg>
        <pc:spChg chg="mod">
          <ac:chgData name="拓真 金子" userId="a8796662ad04af9c" providerId="LiveId" clId="{4D893E61-BC4C-4C3E-A49A-DDA0B3EDA92A}" dt="2024-06-14T06:03:51.182" v="989" actId="571"/>
          <ac:spMkLst>
            <pc:docMk/>
            <pc:sldMk cId="891212993" sldId="285"/>
            <ac:spMk id="406" creationId="{A956442E-7BED-48DA-6434-8D8CC15F5D48}"/>
          </ac:spMkLst>
        </pc:spChg>
        <pc:spChg chg="mod">
          <ac:chgData name="拓真 金子" userId="a8796662ad04af9c" providerId="LiveId" clId="{4D893E61-BC4C-4C3E-A49A-DDA0B3EDA92A}" dt="2024-06-14T06:03:51.182" v="989" actId="571"/>
          <ac:spMkLst>
            <pc:docMk/>
            <pc:sldMk cId="891212993" sldId="285"/>
            <ac:spMk id="407" creationId="{852767A5-A1D4-65C9-7BFF-EF22B6911092}"/>
          </ac:spMkLst>
        </pc:spChg>
        <pc:spChg chg="mod">
          <ac:chgData name="拓真 金子" userId="a8796662ad04af9c" providerId="LiveId" clId="{4D893E61-BC4C-4C3E-A49A-DDA0B3EDA92A}" dt="2024-06-14T06:03:51.182" v="989" actId="571"/>
          <ac:spMkLst>
            <pc:docMk/>
            <pc:sldMk cId="891212993" sldId="285"/>
            <ac:spMk id="408" creationId="{171A7860-8AB8-8E83-94F2-7216AE457541}"/>
          </ac:spMkLst>
        </pc:spChg>
        <pc:spChg chg="mod">
          <ac:chgData name="拓真 金子" userId="a8796662ad04af9c" providerId="LiveId" clId="{4D893E61-BC4C-4C3E-A49A-DDA0B3EDA92A}" dt="2024-06-14T06:03:51.182" v="989" actId="571"/>
          <ac:spMkLst>
            <pc:docMk/>
            <pc:sldMk cId="891212993" sldId="285"/>
            <ac:spMk id="409" creationId="{486D84AB-9162-B9F5-E911-71D848BF8F46}"/>
          </ac:spMkLst>
        </pc:spChg>
        <pc:spChg chg="mod">
          <ac:chgData name="拓真 金子" userId="a8796662ad04af9c" providerId="LiveId" clId="{4D893E61-BC4C-4C3E-A49A-DDA0B3EDA92A}" dt="2024-06-14T06:03:51.182" v="989" actId="571"/>
          <ac:spMkLst>
            <pc:docMk/>
            <pc:sldMk cId="891212993" sldId="285"/>
            <ac:spMk id="410" creationId="{D6C91CB2-49EA-F8A8-C549-7C662801CF5D}"/>
          </ac:spMkLst>
        </pc:spChg>
        <pc:spChg chg="mod">
          <ac:chgData name="拓真 金子" userId="a8796662ad04af9c" providerId="LiveId" clId="{4D893E61-BC4C-4C3E-A49A-DDA0B3EDA92A}" dt="2024-06-14T06:03:51.182" v="989" actId="571"/>
          <ac:spMkLst>
            <pc:docMk/>
            <pc:sldMk cId="891212993" sldId="285"/>
            <ac:spMk id="411" creationId="{63B87053-777B-2EAA-A2D3-D877A5944E2B}"/>
          </ac:spMkLst>
        </pc:spChg>
        <pc:spChg chg="mod">
          <ac:chgData name="拓真 金子" userId="a8796662ad04af9c" providerId="LiveId" clId="{4D893E61-BC4C-4C3E-A49A-DDA0B3EDA92A}" dt="2024-06-14T06:03:51.182" v="989" actId="571"/>
          <ac:spMkLst>
            <pc:docMk/>
            <pc:sldMk cId="891212993" sldId="285"/>
            <ac:spMk id="412" creationId="{8A0F51CF-896F-F529-73DA-6A968ED55D0B}"/>
          </ac:spMkLst>
        </pc:spChg>
        <pc:spChg chg="mod">
          <ac:chgData name="拓真 金子" userId="a8796662ad04af9c" providerId="LiveId" clId="{4D893E61-BC4C-4C3E-A49A-DDA0B3EDA92A}" dt="2024-06-14T06:03:51.182" v="989" actId="571"/>
          <ac:spMkLst>
            <pc:docMk/>
            <pc:sldMk cId="891212993" sldId="285"/>
            <ac:spMk id="413" creationId="{A1FDF510-9F96-DAF6-E661-EA7F7BF68C4E}"/>
          </ac:spMkLst>
        </pc:spChg>
        <pc:spChg chg="mod">
          <ac:chgData name="拓真 金子" userId="a8796662ad04af9c" providerId="LiveId" clId="{4D893E61-BC4C-4C3E-A49A-DDA0B3EDA92A}" dt="2024-06-14T06:03:51.182" v="989" actId="571"/>
          <ac:spMkLst>
            <pc:docMk/>
            <pc:sldMk cId="891212993" sldId="285"/>
            <ac:spMk id="414" creationId="{8306B648-B714-A426-5F7D-FD4C0BCF6438}"/>
          </ac:spMkLst>
        </pc:spChg>
        <pc:spChg chg="mod">
          <ac:chgData name="拓真 金子" userId="a8796662ad04af9c" providerId="LiveId" clId="{4D893E61-BC4C-4C3E-A49A-DDA0B3EDA92A}" dt="2024-06-14T06:03:51.182" v="989" actId="571"/>
          <ac:spMkLst>
            <pc:docMk/>
            <pc:sldMk cId="891212993" sldId="285"/>
            <ac:spMk id="415" creationId="{A41F8EC3-04B3-DDE9-CAE1-C765CA4B406F}"/>
          </ac:spMkLst>
        </pc:spChg>
        <pc:spChg chg="mod">
          <ac:chgData name="拓真 金子" userId="a8796662ad04af9c" providerId="LiveId" clId="{4D893E61-BC4C-4C3E-A49A-DDA0B3EDA92A}" dt="2024-06-14T06:03:51.182" v="989" actId="571"/>
          <ac:spMkLst>
            <pc:docMk/>
            <pc:sldMk cId="891212993" sldId="285"/>
            <ac:spMk id="416" creationId="{544F01B9-E63E-64C3-E961-3A0A68B12E2E}"/>
          </ac:spMkLst>
        </pc:spChg>
        <pc:spChg chg="mod">
          <ac:chgData name="拓真 金子" userId="a8796662ad04af9c" providerId="LiveId" clId="{4D893E61-BC4C-4C3E-A49A-DDA0B3EDA92A}" dt="2024-06-14T06:03:51.182" v="989" actId="571"/>
          <ac:spMkLst>
            <pc:docMk/>
            <pc:sldMk cId="891212993" sldId="285"/>
            <ac:spMk id="417" creationId="{F7CADF78-F216-E8AA-7F0D-7DFE34B02DC2}"/>
          </ac:spMkLst>
        </pc:spChg>
        <pc:spChg chg="mod">
          <ac:chgData name="拓真 金子" userId="a8796662ad04af9c" providerId="LiveId" clId="{4D893E61-BC4C-4C3E-A49A-DDA0B3EDA92A}" dt="2024-06-14T06:03:51.182" v="989" actId="571"/>
          <ac:spMkLst>
            <pc:docMk/>
            <pc:sldMk cId="891212993" sldId="285"/>
            <ac:spMk id="418" creationId="{661FAA16-C556-E566-A7EE-301F7540F9C5}"/>
          </ac:spMkLst>
        </pc:spChg>
        <pc:spChg chg="mod">
          <ac:chgData name="拓真 金子" userId="a8796662ad04af9c" providerId="LiveId" clId="{4D893E61-BC4C-4C3E-A49A-DDA0B3EDA92A}" dt="2024-06-14T06:03:51.182" v="989" actId="571"/>
          <ac:spMkLst>
            <pc:docMk/>
            <pc:sldMk cId="891212993" sldId="285"/>
            <ac:spMk id="419" creationId="{EACE1C0F-EBBB-9B7E-4FCD-6EABC9047122}"/>
          </ac:spMkLst>
        </pc:spChg>
        <pc:spChg chg="mod">
          <ac:chgData name="拓真 金子" userId="a8796662ad04af9c" providerId="LiveId" clId="{4D893E61-BC4C-4C3E-A49A-DDA0B3EDA92A}" dt="2024-06-14T06:03:51.182" v="989" actId="571"/>
          <ac:spMkLst>
            <pc:docMk/>
            <pc:sldMk cId="891212993" sldId="285"/>
            <ac:spMk id="420" creationId="{AECE14A8-82DB-0ABD-58EA-2229E80C7537}"/>
          </ac:spMkLst>
        </pc:spChg>
        <pc:spChg chg="add mod">
          <ac:chgData name="拓真 金子" userId="a8796662ad04af9c" providerId="LiveId" clId="{4D893E61-BC4C-4C3E-A49A-DDA0B3EDA92A}" dt="2024-06-14T06:03:51.182" v="989" actId="571"/>
          <ac:spMkLst>
            <pc:docMk/>
            <pc:sldMk cId="891212993" sldId="285"/>
            <ac:spMk id="421" creationId="{6ABC950B-3F1F-A6A4-7E54-0DA074366FFA}"/>
          </ac:spMkLst>
        </pc:spChg>
        <pc:spChg chg="add mod">
          <ac:chgData name="拓真 金子" userId="a8796662ad04af9c" providerId="LiveId" clId="{4D893E61-BC4C-4C3E-A49A-DDA0B3EDA92A}" dt="2024-06-14T06:04:46.173" v="995" actId="208"/>
          <ac:spMkLst>
            <pc:docMk/>
            <pc:sldMk cId="891212993" sldId="285"/>
            <ac:spMk id="422" creationId="{10E9DB7A-FC6C-5AD0-F801-64F5709CE433}"/>
          </ac:spMkLst>
        </pc:spChg>
        <pc:spChg chg="add mod">
          <ac:chgData name="拓真 金子" userId="a8796662ad04af9c" providerId="LiveId" clId="{4D893E61-BC4C-4C3E-A49A-DDA0B3EDA92A}" dt="2024-06-14T06:10:03.902" v="1060" actId="1076"/>
          <ac:spMkLst>
            <pc:docMk/>
            <pc:sldMk cId="891212993" sldId="285"/>
            <ac:spMk id="423" creationId="{89523388-D7D4-424C-6AAB-765E34A34721}"/>
          </ac:spMkLst>
        </pc:spChg>
        <pc:spChg chg="add mod">
          <ac:chgData name="拓真 金子" userId="a8796662ad04af9c" providerId="LiveId" clId="{4D893E61-BC4C-4C3E-A49A-DDA0B3EDA92A}" dt="2024-06-14T06:05:09.657" v="1001" actId="14100"/>
          <ac:spMkLst>
            <pc:docMk/>
            <pc:sldMk cId="891212993" sldId="285"/>
            <ac:spMk id="424" creationId="{A1725EC0-BF10-56A9-9331-ADD677F0B38E}"/>
          </ac:spMkLst>
        </pc:spChg>
        <pc:spChg chg="add mod">
          <ac:chgData name="拓真 金子" userId="a8796662ad04af9c" providerId="LiveId" clId="{4D893E61-BC4C-4C3E-A49A-DDA0B3EDA92A}" dt="2024-06-14T06:05:06.101" v="1000" actId="14100"/>
          <ac:spMkLst>
            <pc:docMk/>
            <pc:sldMk cId="891212993" sldId="285"/>
            <ac:spMk id="425" creationId="{C511E948-7D28-96FD-4A14-C77885706802}"/>
          </ac:spMkLst>
        </pc:spChg>
        <pc:spChg chg="add mod">
          <ac:chgData name="拓真 金子" userId="a8796662ad04af9c" providerId="LiveId" clId="{4D893E61-BC4C-4C3E-A49A-DDA0B3EDA92A}" dt="2024-06-14T06:06:19.612" v="1014" actId="1076"/>
          <ac:spMkLst>
            <pc:docMk/>
            <pc:sldMk cId="891212993" sldId="285"/>
            <ac:spMk id="433" creationId="{614C3CD7-81EC-F4AD-B082-CE4D4453BE32}"/>
          </ac:spMkLst>
        </pc:spChg>
        <pc:spChg chg="add mod">
          <ac:chgData name="拓真 金子" userId="a8796662ad04af9c" providerId="LiveId" clId="{4D893E61-BC4C-4C3E-A49A-DDA0B3EDA92A}" dt="2024-06-14T06:06:37.769" v="1019" actId="14100"/>
          <ac:spMkLst>
            <pc:docMk/>
            <pc:sldMk cId="891212993" sldId="285"/>
            <ac:spMk id="434" creationId="{FCCAD0FE-4894-EAD1-CD34-460796AAE1A0}"/>
          </ac:spMkLst>
        </pc:spChg>
        <pc:spChg chg="add mod">
          <ac:chgData name="拓真 金子" userId="a8796662ad04af9c" providerId="LiveId" clId="{4D893E61-BC4C-4C3E-A49A-DDA0B3EDA92A}" dt="2024-06-14T06:07:00.866" v="1026" actId="1076"/>
          <ac:spMkLst>
            <pc:docMk/>
            <pc:sldMk cId="891212993" sldId="285"/>
            <ac:spMk id="435" creationId="{E4E3E17F-9C43-2E80-A668-5FE55781CC6D}"/>
          </ac:spMkLst>
        </pc:spChg>
        <pc:spChg chg="add mod">
          <ac:chgData name="拓真 金子" userId="a8796662ad04af9c" providerId="LiveId" clId="{4D893E61-BC4C-4C3E-A49A-DDA0B3EDA92A}" dt="2024-06-14T06:07:16.028" v="1030" actId="14100"/>
          <ac:spMkLst>
            <pc:docMk/>
            <pc:sldMk cId="891212993" sldId="285"/>
            <ac:spMk id="436" creationId="{101EB9B0-F9F5-C2DA-0B1A-CCAEE84CB9E5}"/>
          </ac:spMkLst>
        </pc:spChg>
        <pc:spChg chg="add mod">
          <ac:chgData name="拓真 金子" userId="a8796662ad04af9c" providerId="LiveId" clId="{4D893E61-BC4C-4C3E-A49A-DDA0B3EDA92A}" dt="2024-06-14T06:07:46.382" v="1033" actId="1582"/>
          <ac:spMkLst>
            <pc:docMk/>
            <pc:sldMk cId="891212993" sldId="285"/>
            <ac:spMk id="437" creationId="{5578DA49-6D1C-3887-EEB3-F1BC415C2299}"/>
          </ac:spMkLst>
        </pc:spChg>
        <pc:spChg chg="add mod">
          <ac:chgData name="拓真 金子" userId="a8796662ad04af9c" providerId="LiveId" clId="{4D893E61-BC4C-4C3E-A49A-DDA0B3EDA92A}" dt="2024-06-14T06:07:59.199" v="1035" actId="1076"/>
          <ac:spMkLst>
            <pc:docMk/>
            <pc:sldMk cId="891212993" sldId="285"/>
            <ac:spMk id="438" creationId="{B0DB9776-DC19-9635-0807-D7E8DEB056DE}"/>
          </ac:spMkLst>
        </pc:spChg>
        <pc:spChg chg="add mod">
          <ac:chgData name="拓真 金子" userId="a8796662ad04af9c" providerId="LiveId" clId="{4D893E61-BC4C-4C3E-A49A-DDA0B3EDA92A}" dt="2024-06-14T06:08:10.826" v="1036" actId="571"/>
          <ac:spMkLst>
            <pc:docMk/>
            <pc:sldMk cId="891212993" sldId="285"/>
            <ac:spMk id="439" creationId="{D41FA060-6B07-2FEF-0DBB-13997A9D1FBA}"/>
          </ac:spMkLst>
        </pc:spChg>
        <pc:spChg chg="add mod">
          <ac:chgData name="拓真 金子" userId="a8796662ad04af9c" providerId="LiveId" clId="{4D893E61-BC4C-4C3E-A49A-DDA0B3EDA92A}" dt="2024-06-14T06:08:19.756" v="1037" actId="571"/>
          <ac:spMkLst>
            <pc:docMk/>
            <pc:sldMk cId="891212993" sldId="285"/>
            <ac:spMk id="440" creationId="{7B451E6C-C8FA-4FA3-CE1E-7C9E60AEBBFF}"/>
          </ac:spMkLst>
        </pc:spChg>
        <pc:spChg chg="add mod">
          <ac:chgData name="拓真 金子" userId="a8796662ad04af9c" providerId="LiveId" clId="{4D893E61-BC4C-4C3E-A49A-DDA0B3EDA92A}" dt="2024-06-14T06:09:11.106" v="1045" actId="1076"/>
          <ac:spMkLst>
            <pc:docMk/>
            <pc:sldMk cId="891212993" sldId="285"/>
            <ac:spMk id="441" creationId="{16666FDA-8635-AA76-C3B2-D714AD85F38D}"/>
          </ac:spMkLst>
        </pc:spChg>
        <pc:spChg chg="add mod">
          <ac:chgData name="拓真 金子" userId="a8796662ad04af9c" providerId="LiveId" clId="{4D893E61-BC4C-4C3E-A49A-DDA0B3EDA92A}" dt="2024-06-14T06:09:15.755" v="1048" actId="20577"/>
          <ac:spMkLst>
            <pc:docMk/>
            <pc:sldMk cId="891212993" sldId="285"/>
            <ac:spMk id="442" creationId="{AEC23F8A-B4EA-DD7A-C346-7D09E40AD982}"/>
          </ac:spMkLst>
        </pc:spChg>
        <pc:spChg chg="add mod">
          <ac:chgData name="拓真 金子" userId="a8796662ad04af9c" providerId="LiveId" clId="{4D893E61-BC4C-4C3E-A49A-DDA0B3EDA92A}" dt="2024-06-14T06:09:24.435" v="1051" actId="20577"/>
          <ac:spMkLst>
            <pc:docMk/>
            <pc:sldMk cId="891212993" sldId="285"/>
            <ac:spMk id="443" creationId="{88C92B28-D623-015F-A740-C7C66F09D715}"/>
          </ac:spMkLst>
        </pc:spChg>
        <pc:spChg chg="add mod">
          <ac:chgData name="拓真 金子" userId="a8796662ad04af9c" providerId="LiveId" clId="{4D893E61-BC4C-4C3E-A49A-DDA0B3EDA92A}" dt="2024-06-14T06:09:28.435" v="1053" actId="20577"/>
          <ac:spMkLst>
            <pc:docMk/>
            <pc:sldMk cId="891212993" sldId="285"/>
            <ac:spMk id="444" creationId="{255121D8-AE45-737C-6755-B9A3AE6468B1}"/>
          </ac:spMkLst>
        </pc:spChg>
        <pc:spChg chg="add mod">
          <ac:chgData name="拓真 金子" userId="a8796662ad04af9c" providerId="LiveId" clId="{4D893E61-BC4C-4C3E-A49A-DDA0B3EDA92A}" dt="2024-06-14T06:10:36.647" v="1076" actId="1076"/>
          <ac:spMkLst>
            <pc:docMk/>
            <pc:sldMk cId="891212993" sldId="285"/>
            <ac:spMk id="445" creationId="{4C5BA740-367F-36DF-916E-D5D360E79155}"/>
          </ac:spMkLst>
        </pc:spChg>
        <pc:spChg chg="add mod">
          <ac:chgData name="拓真 金子" userId="a8796662ad04af9c" providerId="LiveId" clId="{4D893E61-BC4C-4C3E-A49A-DDA0B3EDA92A}" dt="2024-06-14T06:10:53.444" v="1100" actId="20577"/>
          <ac:spMkLst>
            <pc:docMk/>
            <pc:sldMk cId="891212993" sldId="285"/>
            <ac:spMk id="446" creationId="{979EEA7E-52FD-97DE-7DC2-D81FAE258FBA}"/>
          </ac:spMkLst>
        </pc:spChg>
        <pc:spChg chg="add mod">
          <ac:chgData name="拓真 金子" userId="a8796662ad04af9c" providerId="LiveId" clId="{4D893E61-BC4C-4C3E-A49A-DDA0B3EDA92A}" dt="2024-06-14T06:10:48.409" v="1088" actId="20577"/>
          <ac:spMkLst>
            <pc:docMk/>
            <pc:sldMk cId="891212993" sldId="285"/>
            <ac:spMk id="447" creationId="{DFCDEAAE-8A19-A27F-FAC7-CE627BFC857B}"/>
          </ac:spMkLst>
        </pc:spChg>
        <pc:spChg chg="add mod">
          <ac:chgData name="拓真 金子" userId="a8796662ad04af9c" providerId="LiveId" clId="{4D893E61-BC4C-4C3E-A49A-DDA0B3EDA92A}" dt="2024-06-14T06:11:33.804" v="1135" actId="1076"/>
          <ac:spMkLst>
            <pc:docMk/>
            <pc:sldMk cId="891212993" sldId="285"/>
            <ac:spMk id="448" creationId="{0ACD4716-FBE7-A465-E0B2-E15C9BE172B8}"/>
          </ac:spMkLst>
        </pc:spChg>
        <pc:spChg chg="add mod">
          <ac:chgData name="拓真 金子" userId="a8796662ad04af9c" providerId="LiveId" clId="{4D893E61-BC4C-4C3E-A49A-DDA0B3EDA92A}" dt="2024-06-14T06:11:53.001" v="1156" actId="1076"/>
          <ac:spMkLst>
            <pc:docMk/>
            <pc:sldMk cId="891212993" sldId="285"/>
            <ac:spMk id="449" creationId="{EB559003-8B6C-73D5-01A9-D3176C3DFF35}"/>
          </ac:spMkLst>
        </pc:spChg>
        <pc:spChg chg="add mod">
          <ac:chgData name="拓真 金子" userId="a8796662ad04af9c" providerId="LiveId" clId="{4D893E61-BC4C-4C3E-A49A-DDA0B3EDA92A}" dt="2024-06-14T06:17:58.552" v="1352" actId="1076"/>
          <ac:spMkLst>
            <pc:docMk/>
            <pc:sldMk cId="891212993" sldId="285"/>
            <ac:spMk id="453" creationId="{AC635D2E-2172-C5D5-3D40-6DDD6D61D17E}"/>
          </ac:spMkLst>
        </pc:spChg>
        <pc:spChg chg="add mod">
          <ac:chgData name="拓真 金子" userId="a8796662ad04af9c" providerId="LiveId" clId="{4D893E61-BC4C-4C3E-A49A-DDA0B3EDA92A}" dt="2024-06-14T06:17:12.466" v="1331" actId="1076"/>
          <ac:spMkLst>
            <pc:docMk/>
            <pc:sldMk cId="891212993" sldId="285"/>
            <ac:spMk id="454" creationId="{40035345-62E4-481C-3946-2BBA71508358}"/>
          </ac:spMkLst>
        </pc:spChg>
        <pc:spChg chg="add mod">
          <ac:chgData name="拓真 金子" userId="a8796662ad04af9c" providerId="LiveId" clId="{4D893E61-BC4C-4C3E-A49A-DDA0B3EDA92A}" dt="2024-06-14T06:17:34.424" v="1335" actId="1076"/>
          <ac:spMkLst>
            <pc:docMk/>
            <pc:sldMk cId="891212993" sldId="285"/>
            <ac:spMk id="455" creationId="{2C9821F9-9148-47BC-F2B2-4331777D6587}"/>
          </ac:spMkLst>
        </pc:spChg>
        <pc:spChg chg="add mod">
          <ac:chgData name="拓真 金子" userId="a8796662ad04af9c" providerId="LiveId" clId="{4D893E61-BC4C-4C3E-A49A-DDA0B3EDA92A}" dt="2024-06-14T06:19:14.107" v="1432" actId="20577"/>
          <ac:spMkLst>
            <pc:docMk/>
            <pc:sldMk cId="891212993" sldId="285"/>
            <ac:spMk id="457" creationId="{FD2CAE67-365C-96ED-50CF-13C1A0A611A2}"/>
          </ac:spMkLst>
        </pc:spChg>
        <pc:grpChg chg="add mod">
          <ac:chgData name="拓真 金子" userId="a8796662ad04af9c" providerId="LiveId" clId="{4D893E61-BC4C-4C3E-A49A-DDA0B3EDA92A}" dt="2024-06-14T06:02:13.699" v="978" actId="14100"/>
          <ac:grpSpMkLst>
            <pc:docMk/>
            <pc:sldMk cId="891212993" sldId="285"/>
            <ac:grpSpMk id="73" creationId="{5BB6FE57-CE73-F9E7-493D-54B6E62A71D8}"/>
          </ac:grpSpMkLst>
        </pc:grpChg>
        <pc:grpChg chg="add mod">
          <ac:chgData name="拓真 金子" userId="a8796662ad04af9c" providerId="LiveId" clId="{4D893E61-BC4C-4C3E-A49A-DDA0B3EDA92A}" dt="2024-06-14T06:00:57.048" v="967" actId="164"/>
          <ac:grpSpMkLst>
            <pc:docMk/>
            <pc:sldMk cId="891212993" sldId="285"/>
            <ac:grpSpMk id="74" creationId="{AF34377E-CB53-6D97-F6AF-6D02575D9BA5}"/>
          </ac:grpSpMkLst>
        </pc:grpChg>
        <pc:grpChg chg="add mod">
          <ac:chgData name="拓真 金子" userId="a8796662ad04af9c" providerId="LiveId" clId="{4D893E61-BC4C-4C3E-A49A-DDA0B3EDA92A}" dt="2024-06-14T06:02:13.699" v="978" actId="14100"/>
          <ac:grpSpMkLst>
            <pc:docMk/>
            <pc:sldMk cId="891212993" sldId="285"/>
            <ac:grpSpMk id="76" creationId="{2EE8B4C8-DEB3-15FA-70FD-C8B094E68351}"/>
          </ac:grpSpMkLst>
        </pc:grpChg>
        <pc:grpChg chg="add mod">
          <ac:chgData name="拓真 金子" userId="a8796662ad04af9c" providerId="LiveId" clId="{4D893E61-BC4C-4C3E-A49A-DDA0B3EDA92A}" dt="2024-06-14T06:02:40.668" v="982" actId="571"/>
          <ac:grpSpMkLst>
            <pc:docMk/>
            <pc:sldMk cId="891212993" sldId="285"/>
            <ac:grpSpMk id="78" creationId="{1C2BFDEC-1471-2383-E598-B1C2C9B5FD2F}"/>
          </ac:grpSpMkLst>
        </pc:grpChg>
        <pc:grpChg chg="add mod">
          <ac:chgData name="拓真 金子" userId="a8796662ad04af9c" providerId="LiveId" clId="{4D893E61-BC4C-4C3E-A49A-DDA0B3EDA92A}" dt="2024-06-14T06:02:40.668" v="982" actId="571"/>
          <ac:grpSpMkLst>
            <pc:docMk/>
            <pc:sldMk cId="891212993" sldId="285"/>
            <ac:grpSpMk id="84" creationId="{17EECCB0-3F7A-44B3-2500-DBBD63393D1C}"/>
          </ac:grpSpMkLst>
        </pc:grpChg>
        <pc:grpChg chg="add mod">
          <ac:chgData name="拓真 金子" userId="a8796662ad04af9c" providerId="LiveId" clId="{4D893E61-BC4C-4C3E-A49A-DDA0B3EDA92A}" dt="2024-06-14T06:02:40.308" v="981" actId="571"/>
          <ac:grpSpMkLst>
            <pc:docMk/>
            <pc:sldMk cId="891212993" sldId="285"/>
            <ac:grpSpMk id="147" creationId="{6374C18C-67C8-6070-BB76-0F221248C6E6}"/>
          </ac:grpSpMkLst>
        </pc:grpChg>
        <pc:grpChg chg="add mod">
          <ac:chgData name="拓真 金子" userId="a8796662ad04af9c" providerId="LiveId" clId="{4D893E61-BC4C-4C3E-A49A-DDA0B3EDA92A}" dt="2024-06-14T06:02:40.308" v="981" actId="571"/>
          <ac:grpSpMkLst>
            <pc:docMk/>
            <pc:sldMk cId="891212993" sldId="285"/>
            <ac:grpSpMk id="153" creationId="{A725FBF9-CF15-57A1-0DF2-1E5E0C337B5C}"/>
          </ac:grpSpMkLst>
        </pc:grpChg>
        <pc:grpChg chg="add mod">
          <ac:chgData name="拓真 金子" userId="a8796662ad04af9c" providerId="LiveId" clId="{4D893E61-BC4C-4C3E-A49A-DDA0B3EDA92A}" dt="2024-06-14T06:03:09.489" v="986" actId="1076"/>
          <ac:grpSpMkLst>
            <pc:docMk/>
            <pc:sldMk cId="891212993" sldId="285"/>
            <ac:grpSpMk id="216" creationId="{0F4EF1CF-68F5-D079-F106-3DD891DAA077}"/>
          </ac:grpSpMkLst>
        </pc:grpChg>
        <pc:grpChg chg="add mod">
          <ac:chgData name="拓真 金子" userId="a8796662ad04af9c" providerId="LiveId" clId="{4D893E61-BC4C-4C3E-A49A-DDA0B3EDA92A}" dt="2024-06-14T06:02:45.903" v="983" actId="571"/>
          <ac:grpSpMkLst>
            <pc:docMk/>
            <pc:sldMk cId="891212993" sldId="285"/>
            <ac:grpSpMk id="222" creationId="{1ECD5892-A3F2-819B-064B-EFD1C1E915CB}"/>
          </ac:grpSpMkLst>
        </pc:grpChg>
        <pc:grpChg chg="add mod">
          <ac:chgData name="拓真 金子" userId="a8796662ad04af9c" providerId="LiveId" clId="{4D893E61-BC4C-4C3E-A49A-DDA0B3EDA92A}" dt="2024-06-14T06:04:01.366" v="990" actId="1076"/>
          <ac:grpSpMkLst>
            <pc:docMk/>
            <pc:sldMk cId="891212993" sldId="285"/>
            <ac:grpSpMk id="285" creationId="{9B933B4B-4174-C92C-6578-E136479297D3}"/>
          </ac:grpSpMkLst>
        </pc:grpChg>
        <pc:grpChg chg="add mod">
          <ac:chgData name="拓真 金子" userId="a8796662ad04af9c" providerId="LiveId" clId="{4D893E61-BC4C-4C3E-A49A-DDA0B3EDA92A}" dt="2024-06-14T06:04:01.366" v="990" actId="1076"/>
          <ac:grpSpMkLst>
            <pc:docMk/>
            <pc:sldMk cId="891212993" sldId="285"/>
            <ac:grpSpMk id="291" creationId="{0459DC46-DB8D-6FE3-5F9D-079B3ABEA706}"/>
          </ac:grpSpMkLst>
        </pc:grpChg>
        <pc:grpChg chg="add mod">
          <ac:chgData name="拓真 金子" userId="a8796662ad04af9c" providerId="LiveId" clId="{4D893E61-BC4C-4C3E-A49A-DDA0B3EDA92A}" dt="2024-06-14T06:03:51.182" v="989" actId="571"/>
          <ac:grpSpMkLst>
            <pc:docMk/>
            <pc:sldMk cId="891212993" sldId="285"/>
            <ac:grpSpMk id="354" creationId="{1FB4648F-D068-F532-1181-09823CB2587A}"/>
          </ac:grpSpMkLst>
        </pc:grpChg>
        <pc:grpChg chg="add mod">
          <ac:chgData name="拓真 金子" userId="a8796662ad04af9c" providerId="LiveId" clId="{4D893E61-BC4C-4C3E-A49A-DDA0B3EDA92A}" dt="2024-06-14T06:03:51.182" v="989" actId="571"/>
          <ac:grpSpMkLst>
            <pc:docMk/>
            <pc:sldMk cId="891212993" sldId="285"/>
            <ac:grpSpMk id="360" creationId="{B82E1DE2-AFF0-8027-FFDE-B592041374A4}"/>
          </ac:grpSpMkLst>
        </pc:grpChg>
        <pc:picChg chg="mod">
          <ac:chgData name="拓真 金子" userId="a8796662ad04af9c" providerId="LiveId" clId="{4D893E61-BC4C-4C3E-A49A-DDA0B3EDA92A}" dt="2024-06-14T06:16:20.817" v="1281" actId="1076"/>
          <ac:picMkLst>
            <pc:docMk/>
            <pc:sldMk cId="891212993" sldId="285"/>
            <ac:picMk id="5" creationId="{02D7791C-9BD7-06C2-5302-1E516719C960}"/>
          </ac:picMkLst>
        </pc:picChg>
        <pc:picChg chg="add del mod">
          <ac:chgData name="拓真 金子" userId="a8796662ad04af9c" providerId="LiveId" clId="{4D893E61-BC4C-4C3E-A49A-DDA0B3EDA92A}" dt="2024-06-14T06:15:42.702" v="1277" actId="478"/>
          <ac:picMkLst>
            <pc:docMk/>
            <pc:sldMk cId="891212993" sldId="285"/>
            <ac:picMk id="450" creationId="{9F5F4A38-6355-92A5-CD81-06699FB66678}"/>
          </ac:picMkLst>
        </pc:picChg>
        <pc:picChg chg="add mod">
          <ac:chgData name="拓真 金子" userId="a8796662ad04af9c" providerId="LiveId" clId="{4D893E61-BC4C-4C3E-A49A-DDA0B3EDA92A}" dt="2024-06-14T06:17:17.772" v="1332" actId="1076"/>
          <ac:picMkLst>
            <pc:docMk/>
            <pc:sldMk cId="891212993" sldId="285"/>
            <ac:picMk id="452" creationId="{CA329F59-749F-5AF2-AF15-130ACAD4DFA6}"/>
          </ac:picMkLst>
        </pc:picChg>
        <pc:picChg chg="add mod">
          <ac:chgData name="拓真 金子" userId="a8796662ad04af9c" providerId="LiveId" clId="{4D893E61-BC4C-4C3E-A49A-DDA0B3EDA92A}" dt="2024-06-14T06:18:34.478" v="1360" actId="1076"/>
          <ac:picMkLst>
            <pc:docMk/>
            <pc:sldMk cId="891212993" sldId="285"/>
            <ac:picMk id="456" creationId="{F58F7231-BB9E-4637-5ECE-16600A4FA312}"/>
          </ac:picMkLst>
        </pc:picChg>
        <pc:cxnChg chg="add mod">
          <ac:chgData name="拓真 金子" userId="a8796662ad04af9c" providerId="LiveId" clId="{4D893E61-BC4C-4C3E-A49A-DDA0B3EDA92A}" dt="2024-06-14T06:05:41.818" v="1006" actId="1076"/>
          <ac:cxnSpMkLst>
            <pc:docMk/>
            <pc:sldMk cId="891212993" sldId="285"/>
            <ac:cxnSpMk id="427" creationId="{D33254F4-FE31-B1F7-492E-AB6A3B19FBA7}"/>
          </ac:cxnSpMkLst>
        </pc:cxnChg>
        <pc:cxnChg chg="add mod">
          <ac:chgData name="拓真 金子" userId="a8796662ad04af9c" providerId="LiveId" clId="{4D893E61-BC4C-4C3E-A49A-DDA0B3EDA92A}" dt="2024-06-14T06:05:28.378" v="1003" actId="571"/>
          <ac:cxnSpMkLst>
            <pc:docMk/>
            <pc:sldMk cId="891212993" sldId="285"/>
            <ac:cxnSpMk id="428" creationId="{0F70B471-8C11-3CB7-131B-7EFD189891DF}"/>
          </ac:cxnSpMkLst>
        </pc:cxnChg>
        <pc:cxnChg chg="add mod">
          <ac:chgData name="拓真 金子" userId="a8796662ad04af9c" providerId="LiveId" clId="{4D893E61-BC4C-4C3E-A49A-DDA0B3EDA92A}" dt="2024-06-14T06:05:29.859" v="1004" actId="571"/>
          <ac:cxnSpMkLst>
            <pc:docMk/>
            <pc:sldMk cId="891212993" sldId="285"/>
            <ac:cxnSpMk id="429" creationId="{EE133795-2D4D-D693-C3B6-1B0547E3F232}"/>
          </ac:cxnSpMkLst>
        </pc:cxnChg>
        <pc:cxnChg chg="add mod">
          <ac:chgData name="拓真 金子" userId="a8796662ad04af9c" providerId="LiveId" clId="{4D893E61-BC4C-4C3E-A49A-DDA0B3EDA92A}" dt="2024-06-14T06:05:34.123" v="1005" actId="571"/>
          <ac:cxnSpMkLst>
            <pc:docMk/>
            <pc:sldMk cId="891212993" sldId="285"/>
            <ac:cxnSpMk id="430" creationId="{4B479A2D-EEE9-F899-6460-3334248D32D5}"/>
          </ac:cxnSpMkLst>
        </pc:cxnChg>
        <pc:cxnChg chg="add mod">
          <ac:chgData name="拓真 金子" userId="a8796662ad04af9c" providerId="LiveId" clId="{4D893E61-BC4C-4C3E-A49A-DDA0B3EDA92A}" dt="2024-06-14T06:05:45.570" v="1007" actId="571"/>
          <ac:cxnSpMkLst>
            <pc:docMk/>
            <pc:sldMk cId="891212993" sldId="285"/>
            <ac:cxnSpMk id="431" creationId="{26D4FEEA-1390-7AA3-FF7E-84B49821F7EC}"/>
          </ac:cxnSpMkLst>
        </pc:cxnChg>
        <pc:cxnChg chg="add mod">
          <ac:chgData name="拓真 金子" userId="a8796662ad04af9c" providerId="LiveId" clId="{4D893E61-BC4C-4C3E-A49A-DDA0B3EDA92A}" dt="2024-06-14T06:05:45.570" v="1007" actId="571"/>
          <ac:cxnSpMkLst>
            <pc:docMk/>
            <pc:sldMk cId="891212993" sldId="285"/>
            <ac:cxnSpMk id="432" creationId="{92F4F515-0734-F74F-D777-750B1166E306}"/>
          </ac:cxnSpMkLst>
        </pc:cxnChg>
      </pc:sldChg>
      <pc:sldChg chg="delSp modSp add mod">
        <pc:chgData name="拓真 金子" userId="a8796662ad04af9c" providerId="LiveId" clId="{4D893E61-BC4C-4C3E-A49A-DDA0B3EDA92A}" dt="2024-06-14T06:43:35.345" v="3054" actId="478"/>
        <pc:sldMkLst>
          <pc:docMk/>
          <pc:sldMk cId="460735638" sldId="286"/>
        </pc:sldMkLst>
        <pc:spChg chg="del mod">
          <ac:chgData name="拓真 金子" userId="a8796662ad04af9c" providerId="LiveId" clId="{4D893E61-BC4C-4C3E-A49A-DDA0B3EDA92A}" dt="2024-06-14T06:43:27.943" v="3045" actId="478"/>
          <ac:spMkLst>
            <pc:docMk/>
            <pc:sldMk cId="460735638" sldId="286"/>
            <ac:spMk id="4" creationId="{CE363FE2-F25B-480C-50B8-CFB50D369344}"/>
          </ac:spMkLst>
        </pc:spChg>
        <pc:spChg chg="del mod">
          <ac:chgData name="拓真 金子" userId="a8796662ad04af9c" providerId="LiveId" clId="{4D893E61-BC4C-4C3E-A49A-DDA0B3EDA92A}" dt="2024-06-14T06:43:35.345" v="3054" actId="478"/>
          <ac:spMkLst>
            <pc:docMk/>
            <pc:sldMk cId="460735638" sldId="286"/>
            <ac:spMk id="20" creationId="{AD356A1F-EE16-E89D-02F2-4663AEE53CA7}"/>
          </ac:spMkLst>
        </pc:spChg>
        <pc:spChg chg="del">
          <ac:chgData name="拓真 金子" userId="a8796662ad04af9c" providerId="LiveId" clId="{4D893E61-BC4C-4C3E-A49A-DDA0B3EDA92A}" dt="2024-06-14T06:43:33.333" v="3052" actId="478"/>
          <ac:spMkLst>
            <pc:docMk/>
            <pc:sldMk cId="460735638" sldId="286"/>
            <ac:spMk id="21" creationId="{8DEC45DA-E348-42C2-3535-65437C26A009}"/>
          </ac:spMkLst>
        </pc:spChg>
        <pc:grpChg chg="del">
          <ac:chgData name="拓真 金子" userId="a8796662ad04af9c" providerId="LiveId" clId="{4D893E61-BC4C-4C3E-A49A-DDA0B3EDA92A}" dt="2024-06-14T06:43:28.705" v="3046" actId="478"/>
          <ac:grpSpMkLst>
            <pc:docMk/>
            <pc:sldMk cId="460735638" sldId="286"/>
            <ac:grpSpMk id="8" creationId="{CC7BC084-8FCE-CABE-5CD2-F2A13FCE81E4}"/>
          </ac:grpSpMkLst>
        </pc:grpChg>
        <pc:grpChg chg="del">
          <ac:chgData name="拓真 金子" userId="a8796662ad04af9c" providerId="LiveId" clId="{4D893E61-BC4C-4C3E-A49A-DDA0B3EDA92A}" dt="2024-06-14T06:43:29.152" v="3047" actId="478"/>
          <ac:grpSpMkLst>
            <pc:docMk/>
            <pc:sldMk cId="460735638" sldId="286"/>
            <ac:grpSpMk id="11" creationId="{E19A2FAA-A78D-C3E4-8C09-9808ACB20FD2}"/>
          </ac:grpSpMkLst>
        </pc:grpChg>
        <pc:grpChg chg="del">
          <ac:chgData name="拓真 金子" userId="a8796662ad04af9c" providerId="LiveId" clId="{4D893E61-BC4C-4C3E-A49A-DDA0B3EDA92A}" dt="2024-06-14T06:43:29.842" v="3048" actId="478"/>
          <ac:grpSpMkLst>
            <pc:docMk/>
            <pc:sldMk cId="460735638" sldId="286"/>
            <ac:grpSpMk id="14" creationId="{DC199A7B-EFE9-C1E7-E6BF-F51EFD5A11BB}"/>
          </ac:grpSpMkLst>
        </pc:grpChg>
        <pc:picChg chg="del">
          <ac:chgData name="拓真 金子" userId="a8796662ad04af9c" providerId="LiveId" clId="{4D893E61-BC4C-4C3E-A49A-DDA0B3EDA92A}" dt="2024-06-14T06:43:31.084" v="3049" actId="478"/>
          <ac:picMkLst>
            <pc:docMk/>
            <pc:sldMk cId="460735638" sldId="286"/>
            <ac:picMk id="6" creationId="{477A09F3-EC0D-6C42-CCE4-2B8B6E10C956}"/>
          </ac:picMkLst>
        </pc:picChg>
        <pc:picChg chg="del">
          <ac:chgData name="拓真 金子" userId="a8796662ad04af9c" providerId="LiveId" clId="{4D893E61-BC4C-4C3E-A49A-DDA0B3EDA92A}" dt="2024-06-14T06:43:32.447" v="3051" actId="478"/>
          <ac:picMkLst>
            <pc:docMk/>
            <pc:sldMk cId="460735638" sldId="286"/>
            <ac:picMk id="7" creationId="{41C0B218-6487-FCB4-A5DE-6A93126EC1E6}"/>
          </ac:picMkLst>
        </pc:picChg>
      </pc:sldChg>
    </pc:docChg>
  </pc:docChgLst>
  <pc:docChgLst>
    <pc:chgData name="拓真 金子" userId="a8796662ad04af9c" providerId="LiveId" clId="{E2844510-A45B-CD42-A566-A56351B3DAD3}"/>
    <pc:docChg chg="custSel modSld">
      <pc:chgData name="拓真 金子" userId="a8796662ad04af9c" providerId="LiveId" clId="{E2844510-A45B-CD42-A566-A56351B3DAD3}" dt="2024-06-14T03:58:49.145" v="18" actId="14100"/>
      <pc:docMkLst>
        <pc:docMk/>
      </pc:docMkLst>
      <pc:sldChg chg="delSp modSp">
        <pc:chgData name="拓真 金子" userId="a8796662ad04af9c" providerId="LiveId" clId="{E2844510-A45B-CD42-A566-A56351B3DAD3}" dt="2024-06-14T03:57:54.661" v="11" actId="21"/>
        <pc:sldMkLst>
          <pc:docMk/>
          <pc:sldMk cId="2118005343" sldId="282"/>
        </pc:sldMkLst>
        <pc:picChg chg="del mod">
          <ac:chgData name="拓真 金子" userId="a8796662ad04af9c" providerId="LiveId" clId="{E2844510-A45B-CD42-A566-A56351B3DAD3}" dt="2024-06-14T03:57:54.661" v="11" actId="21"/>
          <ac:picMkLst>
            <pc:docMk/>
            <pc:sldMk cId="2118005343" sldId="282"/>
            <ac:picMk id="5" creationId="{0C4E5D9B-3414-6CEE-83CF-13907680BABF}"/>
          </ac:picMkLst>
        </pc:picChg>
        <pc:picChg chg="mod">
          <ac:chgData name="拓真 金子" userId="a8796662ad04af9c" providerId="LiveId" clId="{E2844510-A45B-CD42-A566-A56351B3DAD3}" dt="2024-06-14T03:56:33.439" v="8" actId="1076"/>
          <ac:picMkLst>
            <pc:docMk/>
            <pc:sldMk cId="2118005343" sldId="282"/>
            <ac:picMk id="8" creationId="{9C6B7688-6359-2CB8-6410-AB0CC4AA4281}"/>
          </ac:picMkLst>
        </pc:picChg>
        <pc:picChg chg="mod">
          <ac:chgData name="拓真 金子" userId="a8796662ad04af9c" providerId="LiveId" clId="{E2844510-A45B-CD42-A566-A56351B3DAD3}" dt="2024-06-14T03:56:29.223" v="6" actId="1076"/>
          <ac:picMkLst>
            <pc:docMk/>
            <pc:sldMk cId="2118005343" sldId="282"/>
            <ac:picMk id="10" creationId="{87CDE927-506F-1768-68DB-724567159881}"/>
          </ac:picMkLst>
        </pc:picChg>
        <pc:picChg chg="mod">
          <ac:chgData name="拓真 金子" userId="a8796662ad04af9c" providerId="LiveId" clId="{E2844510-A45B-CD42-A566-A56351B3DAD3}" dt="2024-06-14T03:56:25.182" v="4" actId="1076"/>
          <ac:picMkLst>
            <pc:docMk/>
            <pc:sldMk cId="2118005343" sldId="282"/>
            <ac:picMk id="12" creationId="{FA2B121A-8549-0F69-F4A4-83765E02BF8A}"/>
          </ac:picMkLst>
        </pc:picChg>
        <pc:picChg chg="mod">
          <ac:chgData name="拓真 金子" userId="a8796662ad04af9c" providerId="LiveId" clId="{E2844510-A45B-CD42-A566-A56351B3DAD3}" dt="2024-06-14T03:56:20.935" v="2" actId="1076"/>
          <ac:picMkLst>
            <pc:docMk/>
            <pc:sldMk cId="2118005343" sldId="282"/>
            <ac:picMk id="14" creationId="{CC2AA94A-F026-6B09-553E-D01986719F72}"/>
          </ac:picMkLst>
        </pc:picChg>
      </pc:sldChg>
      <pc:sldChg chg="addSp modSp">
        <pc:chgData name="拓真 金子" userId="a8796662ad04af9c" providerId="LiveId" clId="{E2844510-A45B-CD42-A566-A56351B3DAD3}" dt="2024-06-14T03:58:49.145" v="18" actId="14100"/>
        <pc:sldMkLst>
          <pc:docMk/>
          <pc:sldMk cId="891212993" sldId="285"/>
        </pc:sldMkLst>
        <pc:picChg chg="add mod modCrop">
          <ac:chgData name="拓真 金子" userId="a8796662ad04af9c" providerId="LiveId" clId="{E2844510-A45B-CD42-A566-A56351B3DAD3}" dt="2024-06-14T03:58:49.145" v="18" actId="14100"/>
          <ac:picMkLst>
            <pc:docMk/>
            <pc:sldMk cId="891212993" sldId="285"/>
            <ac:picMk id="5" creationId="{02D7791C-9BD7-06C2-5302-1E516719C960}"/>
          </ac:picMkLst>
        </pc:picChg>
      </pc:sldChg>
    </pc:docChg>
  </pc:docChgLst>
  <pc:docChgLst>
    <pc:chgData name="穂貴 川﨑" userId="a3a038248da16dab" providerId="LiveId" clId="{0C138AD6-348E-4C0C-BC4E-9D13A079C656}"/>
    <pc:docChg chg="undo custSel modSld">
      <pc:chgData name="穂貴 川﨑" userId="a3a038248da16dab" providerId="LiveId" clId="{0C138AD6-348E-4C0C-BC4E-9D13A079C656}" dt="2024-06-15T11:38:46.316" v="1262"/>
      <pc:docMkLst>
        <pc:docMk/>
      </pc:docMkLst>
      <pc:sldChg chg="modSp mod">
        <pc:chgData name="穂貴 川﨑" userId="a3a038248da16dab" providerId="LiveId" clId="{0C138AD6-348E-4C0C-BC4E-9D13A079C656}" dt="2024-06-15T11:38:46.316" v="1262"/>
        <pc:sldMkLst>
          <pc:docMk/>
          <pc:sldMk cId="0" sldId="256"/>
        </pc:sldMkLst>
        <pc:spChg chg="mod">
          <ac:chgData name="穂貴 川﨑" userId="a3a038248da16dab" providerId="LiveId" clId="{0C138AD6-348E-4C0C-BC4E-9D13A079C656}" dt="2024-06-15T11:10:08.524" v="1248" actId="20577"/>
          <ac:spMkLst>
            <pc:docMk/>
            <pc:sldMk cId="0" sldId="256"/>
            <ac:spMk id="91" creationId="{00000000-0000-0000-0000-000000000000}"/>
          </ac:spMkLst>
        </pc:spChg>
        <pc:graphicFrameChg chg="mod modGraphic">
          <ac:chgData name="穂貴 川﨑" userId="a3a038248da16dab" providerId="LiveId" clId="{0C138AD6-348E-4C0C-BC4E-9D13A079C656}" dt="2024-06-15T11:38:46.316" v="1262"/>
          <ac:graphicFrameMkLst>
            <pc:docMk/>
            <pc:sldMk cId="0" sldId="256"/>
            <ac:graphicFrameMk id="90" creationId="{00000000-0000-0000-0000-000000000000}"/>
          </ac:graphicFrameMkLst>
        </pc:graphicFrameChg>
      </pc:sldChg>
      <pc:sldChg chg="modSp mod">
        <pc:chgData name="穂貴 川﨑" userId="a3a038248da16dab" providerId="LiveId" clId="{0C138AD6-348E-4C0C-BC4E-9D13A079C656}" dt="2024-06-15T11:35:45.618" v="1256"/>
        <pc:sldMkLst>
          <pc:docMk/>
          <pc:sldMk cId="0" sldId="258"/>
        </pc:sldMkLst>
        <pc:spChg chg="mod">
          <ac:chgData name="穂貴 川﨑" userId="a3a038248da16dab" providerId="LiveId" clId="{0C138AD6-348E-4C0C-BC4E-9D13A079C656}" dt="2024-06-15T11:01:25.257" v="969"/>
          <ac:spMkLst>
            <pc:docMk/>
            <pc:sldMk cId="0" sldId="258"/>
            <ac:spMk id="6" creationId="{DE7946E1-A36E-02A6-5424-88A5CE3DFF2A}"/>
          </ac:spMkLst>
        </pc:spChg>
        <pc:graphicFrameChg chg="mod modGraphic">
          <ac:chgData name="穂貴 川﨑" userId="a3a038248da16dab" providerId="LiveId" clId="{0C138AD6-348E-4C0C-BC4E-9D13A079C656}" dt="2024-06-15T11:35:45.618" v="1256"/>
          <ac:graphicFrameMkLst>
            <pc:docMk/>
            <pc:sldMk cId="0" sldId="258"/>
            <ac:graphicFrameMk id="109" creationId="{00000000-0000-0000-0000-000000000000}"/>
          </ac:graphicFrameMkLst>
        </pc:graphicFrameChg>
      </pc:sldChg>
      <pc:sldChg chg="modSp mod">
        <pc:chgData name="穂貴 川﨑" userId="a3a038248da16dab" providerId="LiveId" clId="{0C138AD6-348E-4C0C-BC4E-9D13A079C656}" dt="2024-06-15T11:01:43.158" v="1020"/>
        <pc:sldMkLst>
          <pc:docMk/>
          <pc:sldMk cId="0" sldId="260"/>
        </pc:sldMkLst>
        <pc:spChg chg="mod">
          <ac:chgData name="穂貴 川﨑" userId="a3a038248da16dab" providerId="LiveId" clId="{0C138AD6-348E-4C0C-BC4E-9D13A079C656}" dt="2024-06-15T11:01:43.158" v="1020"/>
          <ac:spMkLst>
            <pc:docMk/>
            <pc:sldMk cId="0" sldId="260"/>
            <ac:spMk id="9" creationId="{103161AF-1472-1D5E-7992-54F035CFA574}"/>
          </ac:spMkLst>
        </pc:spChg>
      </pc:sldChg>
      <pc:sldChg chg="addSp modSp mod">
        <pc:chgData name="穂貴 川﨑" userId="a3a038248da16dab" providerId="LiveId" clId="{0C138AD6-348E-4C0C-BC4E-9D13A079C656}" dt="2024-06-14T13:19:29.228" v="941"/>
        <pc:sldMkLst>
          <pc:docMk/>
          <pc:sldMk cId="0" sldId="265"/>
        </pc:sldMkLst>
        <pc:graphicFrameChg chg="add mod modGraphic">
          <ac:chgData name="穂貴 川﨑" userId="a3a038248da16dab" providerId="LiveId" clId="{0C138AD6-348E-4C0C-BC4E-9D13A079C656}" dt="2024-06-14T13:19:29.228" v="941"/>
          <ac:graphicFrameMkLst>
            <pc:docMk/>
            <pc:sldMk cId="0" sldId="265"/>
            <ac:graphicFrameMk id="3" creationId="{4094C410-E45E-6591-2427-E6EA1DB3C0D3}"/>
          </ac:graphicFrameMkLst>
        </pc:graphicFrameChg>
      </pc:sldChg>
      <pc:sldChg chg="modSp mod">
        <pc:chgData name="穂貴 川﨑" userId="a3a038248da16dab" providerId="LiveId" clId="{0C138AD6-348E-4C0C-BC4E-9D13A079C656}" dt="2024-06-15T11:38:33.118" v="1260"/>
        <pc:sldMkLst>
          <pc:docMk/>
          <pc:sldMk cId="0" sldId="268"/>
        </pc:sldMkLst>
        <pc:graphicFrameChg chg="mod modGraphic">
          <ac:chgData name="穂貴 川﨑" userId="a3a038248da16dab" providerId="LiveId" clId="{0C138AD6-348E-4C0C-BC4E-9D13A079C656}" dt="2024-06-15T11:09:39.789" v="1217"/>
          <ac:graphicFrameMkLst>
            <pc:docMk/>
            <pc:sldMk cId="0" sldId="268"/>
            <ac:graphicFrameMk id="8" creationId="{EB45B8AF-EB66-C00A-5E68-1271182AAF2F}"/>
          </ac:graphicFrameMkLst>
        </pc:graphicFrameChg>
        <pc:graphicFrameChg chg="mod modGraphic">
          <ac:chgData name="穂貴 川﨑" userId="a3a038248da16dab" providerId="LiveId" clId="{0C138AD6-348E-4C0C-BC4E-9D13A079C656}" dt="2024-06-15T11:38:33.118" v="1260"/>
          <ac:graphicFrameMkLst>
            <pc:docMk/>
            <pc:sldMk cId="0" sldId="268"/>
            <ac:graphicFrameMk id="10" creationId="{B925C12E-D997-294C-FECE-AF96E84E4276}"/>
          </ac:graphicFrameMkLst>
        </pc:graphicFrameChg>
      </pc:sldChg>
      <pc:sldChg chg="modSp mod">
        <pc:chgData name="穂貴 川﨑" userId="a3a038248da16dab" providerId="LiveId" clId="{0C138AD6-348E-4C0C-BC4E-9D13A079C656}" dt="2024-06-15T11:06:59.272" v="1133" actId="2085"/>
        <pc:sldMkLst>
          <pc:docMk/>
          <pc:sldMk cId="1205874789" sldId="272"/>
        </pc:sldMkLst>
        <pc:spChg chg="mod">
          <ac:chgData name="穂貴 川﨑" userId="a3a038248da16dab" providerId="LiveId" clId="{0C138AD6-348E-4C0C-BC4E-9D13A079C656}" dt="2024-06-15T11:06:42.245" v="1127" actId="20577"/>
          <ac:spMkLst>
            <pc:docMk/>
            <pc:sldMk cId="1205874789" sldId="272"/>
            <ac:spMk id="7" creationId="{C3AAF0A7-2454-E96D-9ED7-F3BA3ECA4E5E}"/>
          </ac:spMkLst>
        </pc:spChg>
        <pc:spChg chg="mod">
          <ac:chgData name="穂貴 川﨑" userId="a3a038248da16dab" providerId="LiveId" clId="{0C138AD6-348E-4C0C-BC4E-9D13A079C656}" dt="2024-06-15T11:06:46.925" v="1132" actId="20577"/>
          <ac:spMkLst>
            <pc:docMk/>
            <pc:sldMk cId="1205874789" sldId="272"/>
            <ac:spMk id="11" creationId="{4FF19494-B1F4-B4E0-38B5-AF9266907FF8}"/>
          </ac:spMkLst>
        </pc:spChg>
        <pc:spChg chg="mod">
          <ac:chgData name="穂貴 川﨑" userId="a3a038248da16dab" providerId="LiveId" clId="{0C138AD6-348E-4C0C-BC4E-9D13A079C656}" dt="2024-06-15T11:06:59.272" v="1133" actId="2085"/>
          <ac:spMkLst>
            <pc:docMk/>
            <pc:sldMk cId="1205874789" sldId="272"/>
            <ac:spMk id="66" creationId="{96CC1DE1-FBF9-21AA-20FC-C01D779D4486}"/>
          </ac:spMkLst>
        </pc:spChg>
      </pc:sldChg>
      <pc:sldChg chg="modSp mod">
        <pc:chgData name="穂貴 川﨑" userId="a3a038248da16dab" providerId="LiveId" clId="{0C138AD6-348E-4C0C-BC4E-9D13A079C656}" dt="2024-06-15T11:07:26.783" v="1163"/>
        <pc:sldMkLst>
          <pc:docMk/>
          <pc:sldMk cId="2177991613" sldId="273"/>
        </pc:sldMkLst>
        <pc:spChg chg="mod">
          <ac:chgData name="穂貴 川﨑" userId="a3a038248da16dab" providerId="LiveId" clId="{0C138AD6-348E-4C0C-BC4E-9D13A079C656}" dt="2024-06-15T11:07:26.783" v="1163"/>
          <ac:spMkLst>
            <pc:docMk/>
            <pc:sldMk cId="2177991613" sldId="273"/>
            <ac:spMk id="4" creationId="{CF0AC74F-878B-484D-AD8F-109BAE676149}"/>
          </ac:spMkLst>
        </pc:spChg>
      </pc:sldChg>
      <pc:sldChg chg="modSp mod">
        <pc:chgData name="穂貴 川﨑" userId="a3a038248da16dab" providerId="LiveId" clId="{0C138AD6-348E-4C0C-BC4E-9D13A079C656}" dt="2024-06-15T11:01:56.146" v="1048"/>
        <pc:sldMkLst>
          <pc:docMk/>
          <pc:sldMk cId="1458470640" sldId="278"/>
        </pc:sldMkLst>
        <pc:spChg chg="mod">
          <ac:chgData name="穂貴 川﨑" userId="a3a038248da16dab" providerId="LiveId" clId="{0C138AD6-348E-4C0C-BC4E-9D13A079C656}" dt="2024-06-15T11:01:56.146" v="1048"/>
          <ac:spMkLst>
            <pc:docMk/>
            <pc:sldMk cId="1458470640" sldId="278"/>
            <ac:spMk id="9" creationId="{103161AF-1472-1D5E-7992-54F035CFA574}"/>
          </ac:spMkLst>
        </pc:spChg>
      </pc:sldChg>
      <pc:sldChg chg="modSp mod">
        <pc:chgData name="穂貴 川﨑" userId="a3a038248da16dab" providerId="LiveId" clId="{0C138AD6-348E-4C0C-BC4E-9D13A079C656}" dt="2024-06-15T11:07:53.414" v="1181"/>
        <pc:sldMkLst>
          <pc:docMk/>
          <pc:sldMk cId="3279567968" sldId="280"/>
        </pc:sldMkLst>
        <pc:spChg chg="mod">
          <ac:chgData name="穂貴 川﨑" userId="a3a038248da16dab" providerId="LiveId" clId="{0C138AD6-348E-4C0C-BC4E-9D13A079C656}" dt="2024-06-15T11:07:53.414" v="1181"/>
          <ac:spMkLst>
            <pc:docMk/>
            <pc:sldMk cId="3279567968" sldId="280"/>
            <ac:spMk id="7" creationId="{8C2DFDCB-BBE4-29B5-717E-F77BE16B5458}"/>
          </ac:spMkLst>
        </pc:spChg>
        <pc:spChg chg="mod">
          <ac:chgData name="穂貴 川﨑" userId="a3a038248da16dab" providerId="LiveId" clId="{0C138AD6-348E-4C0C-BC4E-9D13A079C656}" dt="2024-06-15T11:07:44.376" v="1171"/>
          <ac:spMkLst>
            <pc:docMk/>
            <pc:sldMk cId="3279567968" sldId="280"/>
            <ac:spMk id="9" creationId="{6AF73234-5E26-D3A9-1ACC-15F7F088E854}"/>
          </ac:spMkLst>
        </pc:spChg>
        <pc:spChg chg="mod">
          <ac:chgData name="穂貴 川﨑" userId="a3a038248da16dab" providerId="LiveId" clId="{0C138AD6-348E-4C0C-BC4E-9D13A079C656}" dt="2024-06-15T11:07:48.364" v="1176"/>
          <ac:spMkLst>
            <pc:docMk/>
            <pc:sldMk cId="3279567968" sldId="280"/>
            <ac:spMk id="13" creationId="{B64AC586-606B-7036-CAB4-959161927583}"/>
          </ac:spMkLst>
        </pc:spChg>
      </pc:sldChg>
      <pc:sldChg chg="modSp mod">
        <pc:chgData name="穂貴 川﨑" userId="a3a038248da16dab" providerId="LiveId" clId="{0C138AD6-348E-4C0C-BC4E-9D13A079C656}" dt="2024-06-15T11:07:12.500" v="1141" actId="20577"/>
        <pc:sldMkLst>
          <pc:docMk/>
          <pc:sldMk cId="891212993" sldId="285"/>
        </pc:sldMkLst>
        <pc:spChg chg="mod">
          <ac:chgData name="穂貴 川﨑" userId="a3a038248da16dab" providerId="LiveId" clId="{0C138AD6-348E-4C0C-BC4E-9D13A079C656}" dt="2024-06-15T11:07:07.745" v="1138" actId="20577"/>
          <ac:spMkLst>
            <pc:docMk/>
            <pc:sldMk cId="891212993" sldId="285"/>
            <ac:spMk id="8" creationId="{E2BDD4E4-AFDE-1DB3-2792-ABC22D58C349}"/>
          </ac:spMkLst>
        </pc:spChg>
        <pc:spChg chg="mod">
          <ac:chgData name="穂貴 川﨑" userId="a3a038248da16dab" providerId="LiveId" clId="{0C138AD6-348E-4C0C-BC4E-9D13A079C656}" dt="2024-06-15T11:07:12.500" v="1141" actId="20577"/>
          <ac:spMkLst>
            <pc:docMk/>
            <pc:sldMk cId="891212993" sldId="285"/>
            <ac:spMk id="453" creationId="{AC635D2E-2172-C5D5-3D40-6DDD6D61D17E}"/>
          </ac:spMkLst>
        </pc:spChg>
      </pc:sldChg>
      <pc:sldChg chg="modSp mod">
        <pc:chgData name="穂貴 川﨑" userId="a3a038248da16dab" providerId="LiveId" clId="{0C138AD6-348E-4C0C-BC4E-9D13A079C656}" dt="2024-06-15T11:08:07.375" v="1200"/>
        <pc:sldMkLst>
          <pc:docMk/>
          <pc:sldMk cId="460735638" sldId="286"/>
        </pc:sldMkLst>
        <pc:spChg chg="mod">
          <ac:chgData name="穂貴 川﨑" userId="a3a038248da16dab" providerId="LiveId" clId="{0C138AD6-348E-4C0C-BC4E-9D13A079C656}" dt="2024-06-15T11:08:07.375" v="1200"/>
          <ac:spMkLst>
            <pc:docMk/>
            <pc:sldMk cId="460735638" sldId="286"/>
            <ac:spMk id="8" creationId="{D2314FFF-3CFF-5AFD-BF15-8B8615D4EB69}"/>
          </ac:spMkLst>
        </pc:spChg>
      </pc:sldChg>
    </pc:docChg>
  </pc:docChgLst>
  <pc:docChgLst>
    <pc:chgData name="拓真 金子" userId="a8796662ad04af9c" providerId="LiveId" clId="{D89B4206-1902-1F4D-9599-F27AFD3A2596}"/>
    <pc:docChg chg="undo redo custSel addSld delSld modSld sldOrd">
      <pc:chgData name="拓真 金子" userId="a8796662ad04af9c" providerId="LiveId" clId="{D89B4206-1902-1F4D-9599-F27AFD3A2596}" dt="2024-06-14T04:41:17.896" v="3585" actId="1582"/>
      <pc:docMkLst>
        <pc:docMk/>
      </pc:docMkLst>
      <pc:sldChg chg="addSp delSp modSp add del ord">
        <pc:chgData name="拓真 金子" userId="a8796662ad04af9c" providerId="LiveId" clId="{D89B4206-1902-1F4D-9599-F27AFD3A2596}" dt="2024-06-14T01:59:02.747" v="1308" actId="1076"/>
        <pc:sldMkLst>
          <pc:docMk/>
          <pc:sldMk cId="1205874789" sldId="272"/>
        </pc:sldMkLst>
        <pc:spChg chg="mod">
          <ac:chgData name="拓真 金子" userId="a8796662ad04af9c" providerId="LiveId" clId="{D89B4206-1902-1F4D-9599-F27AFD3A2596}" dt="2024-06-14T00:17:35.978" v="106" actId="27636"/>
          <ac:spMkLst>
            <pc:docMk/>
            <pc:sldMk cId="1205874789" sldId="272"/>
            <ac:spMk id="2" creationId="{A8A1FDBD-AEE8-0A2A-F874-84B60D6D350F}"/>
          </ac:spMkLst>
        </pc:spChg>
        <pc:spChg chg="add mod">
          <ac:chgData name="拓真 金子" userId="a8796662ad04af9c" providerId="LiveId" clId="{D89B4206-1902-1F4D-9599-F27AFD3A2596}" dt="2024-06-14T01:51:17.318" v="1213" actId="20577"/>
          <ac:spMkLst>
            <pc:docMk/>
            <pc:sldMk cId="1205874789" sldId="272"/>
            <ac:spMk id="7" creationId="{C3AAF0A7-2454-E96D-9ED7-F3BA3ECA4E5E}"/>
          </ac:spMkLst>
        </pc:spChg>
        <pc:spChg chg="add mod">
          <ac:chgData name="拓真 金子" userId="a8796662ad04af9c" providerId="LiveId" clId="{D89B4206-1902-1F4D-9599-F27AFD3A2596}" dt="2024-06-14T01:21:40.148" v="811" actId="255"/>
          <ac:spMkLst>
            <pc:docMk/>
            <pc:sldMk cId="1205874789" sldId="272"/>
            <ac:spMk id="11" creationId="{4FF19494-B1F4-B4E0-38B5-AF9266907FF8}"/>
          </ac:spMkLst>
        </pc:spChg>
        <pc:spChg chg="add mod">
          <ac:chgData name="拓真 金子" userId="a8796662ad04af9c" providerId="LiveId" clId="{D89B4206-1902-1F4D-9599-F27AFD3A2596}" dt="2024-06-14T01:46:17.784" v="1051" actId="20577"/>
          <ac:spMkLst>
            <pc:docMk/>
            <pc:sldMk cId="1205874789" sldId="272"/>
            <ac:spMk id="20" creationId="{E3575386-0931-B039-A958-0412735A4A21}"/>
          </ac:spMkLst>
        </pc:spChg>
        <pc:spChg chg="add mod">
          <ac:chgData name="拓真 金子" userId="a8796662ad04af9c" providerId="LiveId" clId="{D89B4206-1902-1F4D-9599-F27AFD3A2596}" dt="2024-06-14T01:26:28.833" v="880" actId="1076"/>
          <ac:spMkLst>
            <pc:docMk/>
            <pc:sldMk cId="1205874789" sldId="272"/>
            <ac:spMk id="22" creationId="{99858234-0AA7-8500-6002-13C0A9986D12}"/>
          </ac:spMkLst>
        </pc:spChg>
        <pc:spChg chg="add mod">
          <ac:chgData name="拓真 金子" userId="a8796662ad04af9c" providerId="LiveId" clId="{D89B4206-1902-1F4D-9599-F27AFD3A2596}" dt="2024-06-14T01:27:08.268" v="887" actId="1076"/>
          <ac:spMkLst>
            <pc:docMk/>
            <pc:sldMk cId="1205874789" sldId="272"/>
            <ac:spMk id="24" creationId="{31633518-587E-4722-FB43-9BBE804CD049}"/>
          </ac:spMkLst>
        </pc:spChg>
        <pc:spChg chg="add mod">
          <ac:chgData name="拓真 金子" userId="a8796662ad04af9c" providerId="LiveId" clId="{D89B4206-1902-1F4D-9599-F27AFD3A2596}" dt="2024-06-14T01:52:51.810" v="1227" actId="20577"/>
          <ac:spMkLst>
            <pc:docMk/>
            <pc:sldMk cId="1205874789" sldId="272"/>
            <ac:spMk id="61" creationId="{D7D32580-1A64-62C9-6618-C75C8E8333BE}"/>
          </ac:spMkLst>
        </pc:spChg>
        <pc:spChg chg="add mod">
          <ac:chgData name="拓真 金子" userId="a8796662ad04af9c" providerId="LiveId" clId="{D89B4206-1902-1F4D-9599-F27AFD3A2596}" dt="2024-06-14T01:51:35.913" v="1215" actId="1076"/>
          <ac:spMkLst>
            <pc:docMk/>
            <pc:sldMk cId="1205874789" sldId="272"/>
            <ac:spMk id="63" creationId="{C489571A-9CB4-6A3B-CA7F-118413C53DA8}"/>
          </ac:spMkLst>
        </pc:spChg>
        <pc:spChg chg="add mod">
          <ac:chgData name="拓真 金子" userId="a8796662ad04af9c" providerId="LiveId" clId="{D89B4206-1902-1F4D-9599-F27AFD3A2596}" dt="2024-06-14T01:48:51.565" v="1098" actId="1076"/>
          <ac:spMkLst>
            <pc:docMk/>
            <pc:sldMk cId="1205874789" sldId="272"/>
            <ac:spMk id="65" creationId="{629EFB58-AA28-5E61-6834-B3F5A29E6692}"/>
          </ac:spMkLst>
        </pc:spChg>
        <pc:spChg chg="add mod">
          <ac:chgData name="拓真 金子" userId="a8796662ad04af9c" providerId="LiveId" clId="{D89B4206-1902-1F4D-9599-F27AFD3A2596}" dt="2024-06-14T01:52:37.779" v="1224" actId="1582"/>
          <ac:spMkLst>
            <pc:docMk/>
            <pc:sldMk cId="1205874789" sldId="272"/>
            <ac:spMk id="66" creationId="{96CC1DE1-FBF9-21AA-20FC-C01D779D4486}"/>
          </ac:spMkLst>
        </pc:spChg>
        <pc:spChg chg="add mod">
          <ac:chgData name="拓真 金子" userId="a8796662ad04af9c" providerId="LiveId" clId="{D89B4206-1902-1F4D-9599-F27AFD3A2596}" dt="2024-06-14T01:55:43.814" v="1246" actId="207"/>
          <ac:spMkLst>
            <pc:docMk/>
            <pc:sldMk cId="1205874789" sldId="272"/>
            <ac:spMk id="67" creationId="{84895E14-C2D4-22E3-1FD2-4FAC596EE0D9}"/>
          </ac:spMkLst>
        </pc:spChg>
        <pc:spChg chg="add mod">
          <ac:chgData name="拓真 金子" userId="a8796662ad04af9c" providerId="LiveId" clId="{D89B4206-1902-1F4D-9599-F27AFD3A2596}" dt="2024-06-14T01:56:29.406" v="1253" actId="1076"/>
          <ac:spMkLst>
            <pc:docMk/>
            <pc:sldMk cId="1205874789" sldId="272"/>
            <ac:spMk id="69" creationId="{F371F645-23FE-2C3C-85B4-BB5B63553471}"/>
          </ac:spMkLst>
        </pc:spChg>
        <pc:spChg chg="add mod">
          <ac:chgData name="拓真 金子" userId="a8796662ad04af9c" providerId="LiveId" clId="{D89B4206-1902-1F4D-9599-F27AFD3A2596}" dt="2024-06-14T01:56:56.450" v="1258" actId="1076"/>
          <ac:spMkLst>
            <pc:docMk/>
            <pc:sldMk cId="1205874789" sldId="272"/>
            <ac:spMk id="71" creationId="{D6E26117-0F9B-DE84-F24F-5AE2007DDA2F}"/>
          </ac:spMkLst>
        </pc:spChg>
        <pc:spChg chg="add mod">
          <ac:chgData name="拓真 金子" userId="a8796662ad04af9c" providerId="LiveId" clId="{D89B4206-1902-1F4D-9599-F27AFD3A2596}" dt="2024-06-14T01:58:26.892" v="1307" actId="1076"/>
          <ac:spMkLst>
            <pc:docMk/>
            <pc:sldMk cId="1205874789" sldId="272"/>
            <ac:spMk id="73" creationId="{D30B0EF9-6847-AE66-B534-454809D90E8F}"/>
          </ac:spMkLst>
        </pc:spChg>
        <pc:picChg chg="mod">
          <ac:chgData name="拓真 金子" userId="a8796662ad04af9c" providerId="LiveId" clId="{D89B4206-1902-1F4D-9599-F27AFD3A2596}" dt="2024-06-14T01:22:48.079" v="815" actId="1076"/>
          <ac:picMkLst>
            <pc:docMk/>
            <pc:sldMk cId="1205874789" sldId="272"/>
            <ac:picMk id="5" creationId="{6E4C8532-07E4-5ED1-6100-AF7895C7C6CC}"/>
          </ac:picMkLst>
        </pc:picChg>
        <pc:picChg chg="del mod">
          <ac:chgData name="拓真 金子" userId="a8796662ad04af9c" providerId="LiveId" clId="{D89B4206-1902-1F4D-9599-F27AFD3A2596}" dt="2024-06-14T00:12:00.495" v="60" actId="21"/>
          <ac:picMkLst>
            <pc:docMk/>
            <pc:sldMk cId="1205874789" sldId="272"/>
            <ac:picMk id="7" creationId="{19D2FF26-EDE7-CD00-1F55-D4733E6A0C98}"/>
          </ac:picMkLst>
        </pc:picChg>
        <pc:picChg chg="mod">
          <ac:chgData name="拓真 金子" userId="a8796662ad04af9c" providerId="LiveId" clId="{D89B4206-1902-1F4D-9599-F27AFD3A2596}" dt="2024-06-14T01:08:22.368" v="591" actId="1076"/>
          <ac:picMkLst>
            <pc:docMk/>
            <pc:sldMk cId="1205874789" sldId="272"/>
            <ac:picMk id="8" creationId="{32F7295C-ECF8-212B-08CE-49FE4D1090AA}"/>
          </ac:picMkLst>
        </pc:picChg>
        <pc:picChg chg="mod">
          <ac:chgData name="拓真 金子" userId="a8796662ad04af9c" providerId="LiveId" clId="{D89B4206-1902-1F4D-9599-F27AFD3A2596}" dt="2024-06-14T01:57:15.628" v="1259" actId="1076"/>
          <ac:picMkLst>
            <pc:docMk/>
            <pc:sldMk cId="1205874789" sldId="272"/>
            <ac:picMk id="10" creationId="{17CDE6F7-EBAA-25E1-FA97-246D969E3FD9}"/>
          </ac:picMkLst>
        </pc:picChg>
        <pc:picChg chg="del mod">
          <ac:chgData name="拓真 金子" userId="a8796662ad04af9c" providerId="LiveId" clId="{D89B4206-1902-1F4D-9599-F27AFD3A2596}" dt="2024-06-14T00:11:21.177" v="53" actId="21"/>
          <ac:picMkLst>
            <pc:docMk/>
            <pc:sldMk cId="1205874789" sldId="272"/>
            <ac:picMk id="11" creationId="{683B5BC4-D7A8-A1AE-72B1-529FA2E868EF}"/>
          </ac:picMkLst>
        </pc:picChg>
        <pc:picChg chg="del">
          <ac:chgData name="拓真 金子" userId="a8796662ad04af9c" providerId="LiveId" clId="{D89B4206-1902-1F4D-9599-F27AFD3A2596}" dt="2024-06-14T00:14:28.625" v="77" actId="21"/>
          <ac:picMkLst>
            <pc:docMk/>
            <pc:sldMk cId="1205874789" sldId="272"/>
            <ac:picMk id="12" creationId="{7C622F86-309A-60FD-AC64-1549183F3ED0}"/>
          </ac:picMkLst>
        </pc:picChg>
        <pc:picChg chg="del">
          <ac:chgData name="拓真 金子" userId="a8796662ad04af9c" providerId="LiveId" clId="{D89B4206-1902-1F4D-9599-F27AFD3A2596}" dt="2024-06-14T00:14:15.471" v="71" actId="21"/>
          <ac:picMkLst>
            <pc:docMk/>
            <pc:sldMk cId="1205874789" sldId="272"/>
            <ac:picMk id="14" creationId="{83C253AC-5DD9-B822-C3A8-F1E093D24F77}"/>
          </ac:picMkLst>
        </pc:picChg>
        <pc:picChg chg="del mod">
          <ac:chgData name="拓真 金子" userId="a8796662ad04af9c" providerId="LiveId" clId="{D89B4206-1902-1F4D-9599-F27AFD3A2596}" dt="2024-06-14T00:10:51.585" v="48" actId="21"/>
          <ac:picMkLst>
            <pc:docMk/>
            <pc:sldMk cId="1205874789" sldId="272"/>
            <ac:picMk id="15" creationId="{1FC57EFD-0C6A-0CD7-5008-8160453EC7F3}"/>
          </ac:picMkLst>
        </pc:picChg>
        <pc:picChg chg="add mod">
          <ac:chgData name="拓真 金子" userId="a8796662ad04af9c" providerId="LiveId" clId="{D89B4206-1902-1F4D-9599-F27AFD3A2596}" dt="2024-06-14T01:51:30.415" v="1214" actId="1076"/>
          <ac:picMkLst>
            <pc:docMk/>
            <pc:sldMk cId="1205874789" sldId="272"/>
            <ac:picMk id="15" creationId="{872C8DE7-DB43-5BDF-A163-CEC4FB5E6B0C}"/>
          </ac:picMkLst>
        </pc:picChg>
        <pc:picChg chg="del mod">
          <ac:chgData name="拓真 金子" userId="a8796662ad04af9c" providerId="LiveId" clId="{D89B4206-1902-1F4D-9599-F27AFD3A2596}" dt="2024-06-14T00:15:05.076" v="87" actId="21"/>
          <ac:picMkLst>
            <pc:docMk/>
            <pc:sldMk cId="1205874789" sldId="272"/>
            <ac:picMk id="17" creationId="{F632117B-E754-7AFD-7A44-8AE89FFBAE5F}"/>
          </ac:picMkLst>
        </pc:picChg>
        <pc:picChg chg="add mod">
          <ac:chgData name="拓真 金子" userId="a8796662ad04af9c" providerId="LiveId" clId="{D89B4206-1902-1F4D-9599-F27AFD3A2596}" dt="2024-06-14T01:37:48.525" v="976" actId="1076"/>
          <ac:picMkLst>
            <pc:docMk/>
            <pc:sldMk cId="1205874789" sldId="272"/>
            <ac:picMk id="18" creationId="{368B56A6-741D-08E5-5BE0-302740D41974}"/>
          </ac:picMkLst>
        </pc:picChg>
        <pc:picChg chg="del mod">
          <ac:chgData name="拓真 金子" userId="a8796662ad04af9c" providerId="LiveId" clId="{D89B4206-1902-1F4D-9599-F27AFD3A2596}" dt="2024-06-14T00:09:57.983" v="39" actId="21"/>
          <ac:picMkLst>
            <pc:docMk/>
            <pc:sldMk cId="1205874789" sldId="272"/>
            <ac:picMk id="19" creationId="{B41D477D-1E75-904E-E9BA-D75334F44C73}"/>
          </ac:picMkLst>
        </pc:picChg>
        <pc:picChg chg="del mod">
          <ac:chgData name="拓真 金子" userId="a8796662ad04af9c" providerId="LiveId" clId="{D89B4206-1902-1F4D-9599-F27AFD3A2596}" dt="2024-06-14T00:09:33.303" v="32" actId="21"/>
          <ac:picMkLst>
            <pc:docMk/>
            <pc:sldMk cId="1205874789" sldId="272"/>
            <ac:picMk id="21" creationId="{CF9B4647-50A4-AC11-138D-AF3543480FAF}"/>
          </ac:picMkLst>
        </pc:picChg>
        <pc:picChg chg="del mod">
          <ac:chgData name="拓真 金子" userId="a8796662ad04af9c" providerId="LiveId" clId="{D89B4206-1902-1F4D-9599-F27AFD3A2596}" dt="2024-06-14T00:09:03.116" v="25" actId="21"/>
          <ac:picMkLst>
            <pc:docMk/>
            <pc:sldMk cId="1205874789" sldId="272"/>
            <ac:picMk id="23" creationId="{C4E674BA-9B7B-508C-58A7-601D1D1A6E4E}"/>
          </ac:picMkLst>
        </pc:picChg>
        <pc:inkChg chg="add del">
          <ac:chgData name="拓真 金子" userId="a8796662ad04af9c" providerId="LiveId" clId="{D89B4206-1902-1F4D-9599-F27AFD3A2596}" dt="2024-06-14T01:42:30.019" v="980"/>
          <ac:inkMkLst>
            <pc:docMk/>
            <pc:sldMk cId="1205874789" sldId="272"/>
            <ac:inkMk id="25" creationId="{BFA0C908-A813-0F30-6906-C89E4B54A4A6}"/>
          </ac:inkMkLst>
        </pc:inkChg>
        <pc:inkChg chg="add del">
          <ac:chgData name="拓真 金子" userId="a8796662ad04af9c" providerId="LiveId" clId="{D89B4206-1902-1F4D-9599-F27AFD3A2596}" dt="2024-06-14T01:42:47.418" v="997"/>
          <ac:inkMkLst>
            <pc:docMk/>
            <pc:sldMk cId="1205874789" sldId="272"/>
            <ac:inkMk id="26" creationId="{68C220E3-D03A-E58E-A740-7A6D1471F1E5}"/>
          </ac:inkMkLst>
        </pc:inkChg>
        <pc:inkChg chg="add del">
          <ac:chgData name="拓真 金子" userId="a8796662ad04af9c" providerId="LiveId" clId="{D89B4206-1902-1F4D-9599-F27AFD3A2596}" dt="2024-06-14T01:42:47.418" v="997"/>
          <ac:inkMkLst>
            <pc:docMk/>
            <pc:sldMk cId="1205874789" sldId="272"/>
            <ac:inkMk id="27" creationId="{84DA9611-C66C-BAC0-5491-E7FEF24C3187}"/>
          </ac:inkMkLst>
        </pc:inkChg>
        <pc:inkChg chg="add del">
          <ac:chgData name="拓真 金子" userId="a8796662ad04af9c" providerId="LiveId" clId="{D89B4206-1902-1F4D-9599-F27AFD3A2596}" dt="2024-06-14T01:42:47.418" v="997"/>
          <ac:inkMkLst>
            <pc:docMk/>
            <pc:sldMk cId="1205874789" sldId="272"/>
            <ac:inkMk id="28" creationId="{658D42D5-3E47-7774-8A65-CFE249E50637}"/>
          </ac:inkMkLst>
        </pc:inkChg>
        <pc:inkChg chg="add del">
          <ac:chgData name="拓真 金子" userId="a8796662ad04af9c" providerId="LiveId" clId="{D89B4206-1902-1F4D-9599-F27AFD3A2596}" dt="2024-06-14T01:42:47.418" v="997"/>
          <ac:inkMkLst>
            <pc:docMk/>
            <pc:sldMk cId="1205874789" sldId="272"/>
            <ac:inkMk id="29" creationId="{BC5A3EDF-29AF-5340-6723-3306B3F69BBF}"/>
          </ac:inkMkLst>
        </pc:inkChg>
        <pc:inkChg chg="add del">
          <ac:chgData name="拓真 金子" userId="a8796662ad04af9c" providerId="LiveId" clId="{D89B4206-1902-1F4D-9599-F27AFD3A2596}" dt="2024-06-14T01:42:47.418" v="997"/>
          <ac:inkMkLst>
            <pc:docMk/>
            <pc:sldMk cId="1205874789" sldId="272"/>
            <ac:inkMk id="30" creationId="{4A3F3E90-541B-8226-3C40-4198C5F4693C}"/>
          </ac:inkMkLst>
        </pc:inkChg>
        <pc:inkChg chg="add del">
          <ac:chgData name="拓真 金子" userId="a8796662ad04af9c" providerId="LiveId" clId="{D89B4206-1902-1F4D-9599-F27AFD3A2596}" dt="2024-06-14T01:42:47.418" v="997"/>
          <ac:inkMkLst>
            <pc:docMk/>
            <pc:sldMk cId="1205874789" sldId="272"/>
            <ac:inkMk id="31" creationId="{A7234B10-C3B0-4E53-8CA2-76156426E23C}"/>
          </ac:inkMkLst>
        </pc:inkChg>
        <pc:inkChg chg="add del">
          <ac:chgData name="拓真 金子" userId="a8796662ad04af9c" providerId="LiveId" clId="{D89B4206-1902-1F4D-9599-F27AFD3A2596}" dt="2024-06-14T01:42:47.418" v="997"/>
          <ac:inkMkLst>
            <pc:docMk/>
            <pc:sldMk cId="1205874789" sldId="272"/>
            <ac:inkMk id="32" creationId="{2BDC6749-F5FD-EB69-66AA-BD3C63563400}"/>
          </ac:inkMkLst>
        </pc:inkChg>
        <pc:inkChg chg="add del">
          <ac:chgData name="拓真 金子" userId="a8796662ad04af9c" providerId="LiveId" clId="{D89B4206-1902-1F4D-9599-F27AFD3A2596}" dt="2024-06-14T01:42:47.418" v="997"/>
          <ac:inkMkLst>
            <pc:docMk/>
            <pc:sldMk cId="1205874789" sldId="272"/>
            <ac:inkMk id="33" creationId="{0CAB04FE-CCCF-0848-C37D-07CF1792B3CB}"/>
          </ac:inkMkLst>
        </pc:inkChg>
        <pc:inkChg chg="add del">
          <ac:chgData name="拓真 金子" userId="a8796662ad04af9c" providerId="LiveId" clId="{D89B4206-1902-1F4D-9599-F27AFD3A2596}" dt="2024-06-14T01:42:47.418" v="997"/>
          <ac:inkMkLst>
            <pc:docMk/>
            <pc:sldMk cId="1205874789" sldId="272"/>
            <ac:inkMk id="34" creationId="{607A4B01-20A0-71CF-509C-8864B457815C}"/>
          </ac:inkMkLst>
        </pc:inkChg>
        <pc:inkChg chg="add del">
          <ac:chgData name="拓真 金子" userId="a8796662ad04af9c" providerId="LiveId" clId="{D89B4206-1902-1F4D-9599-F27AFD3A2596}" dt="2024-06-14T01:42:47.418" v="997"/>
          <ac:inkMkLst>
            <pc:docMk/>
            <pc:sldMk cId="1205874789" sldId="272"/>
            <ac:inkMk id="35" creationId="{47FE8A3F-97F9-9D84-79AD-70345D1E3D70}"/>
          </ac:inkMkLst>
        </pc:inkChg>
        <pc:inkChg chg="add del">
          <ac:chgData name="拓真 金子" userId="a8796662ad04af9c" providerId="LiveId" clId="{D89B4206-1902-1F4D-9599-F27AFD3A2596}" dt="2024-06-14T01:42:47.418" v="997"/>
          <ac:inkMkLst>
            <pc:docMk/>
            <pc:sldMk cId="1205874789" sldId="272"/>
            <ac:inkMk id="36" creationId="{5EE9505E-C088-4AE3-FA38-161F72B31842}"/>
          </ac:inkMkLst>
        </pc:inkChg>
        <pc:inkChg chg="add del">
          <ac:chgData name="拓真 金子" userId="a8796662ad04af9c" providerId="LiveId" clId="{D89B4206-1902-1F4D-9599-F27AFD3A2596}" dt="2024-06-14T01:42:47.418" v="997"/>
          <ac:inkMkLst>
            <pc:docMk/>
            <pc:sldMk cId="1205874789" sldId="272"/>
            <ac:inkMk id="37" creationId="{E5BE852B-3223-ED51-1EFB-478BC9A78318}"/>
          </ac:inkMkLst>
        </pc:inkChg>
        <pc:inkChg chg="add del">
          <ac:chgData name="拓真 金子" userId="a8796662ad04af9c" providerId="LiveId" clId="{D89B4206-1902-1F4D-9599-F27AFD3A2596}" dt="2024-06-14T01:42:47.418" v="997"/>
          <ac:inkMkLst>
            <pc:docMk/>
            <pc:sldMk cId="1205874789" sldId="272"/>
            <ac:inkMk id="38" creationId="{4383308B-C350-00C9-90E1-D52F9EDB6052}"/>
          </ac:inkMkLst>
        </pc:inkChg>
        <pc:inkChg chg="add del">
          <ac:chgData name="拓真 金子" userId="a8796662ad04af9c" providerId="LiveId" clId="{D89B4206-1902-1F4D-9599-F27AFD3A2596}" dt="2024-06-14T01:42:47.418" v="997"/>
          <ac:inkMkLst>
            <pc:docMk/>
            <pc:sldMk cId="1205874789" sldId="272"/>
            <ac:inkMk id="39" creationId="{C84E2C2D-9F6E-24F9-C41A-D35DE29EF48B}"/>
          </ac:inkMkLst>
        </pc:inkChg>
        <pc:inkChg chg="add del">
          <ac:chgData name="拓真 金子" userId="a8796662ad04af9c" providerId="LiveId" clId="{D89B4206-1902-1F4D-9599-F27AFD3A2596}" dt="2024-06-14T01:42:47.418" v="997"/>
          <ac:inkMkLst>
            <pc:docMk/>
            <pc:sldMk cId="1205874789" sldId="272"/>
            <ac:inkMk id="40" creationId="{DC7037F4-FCA7-2B5A-69CE-14EFFEE94041}"/>
          </ac:inkMkLst>
        </pc:inkChg>
        <pc:inkChg chg="add del">
          <ac:chgData name="拓真 金子" userId="a8796662ad04af9c" providerId="LiveId" clId="{D89B4206-1902-1F4D-9599-F27AFD3A2596}" dt="2024-06-14T01:42:47.418" v="997"/>
          <ac:inkMkLst>
            <pc:docMk/>
            <pc:sldMk cId="1205874789" sldId="272"/>
            <ac:inkMk id="41" creationId="{0A01A55A-709D-5C44-4F39-CD4CA833E77F}"/>
          </ac:inkMkLst>
        </pc:inkChg>
        <pc:inkChg chg="add del reco">
          <ac:chgData name="拓真 金子" userId="a8796662ad04af9c" providerId="LiveId" clId="{D89B4206-1902-1F4D-9599-F27AFD3A2596}" dt="2024-06-14T01:42:57.885" v="1001"/>
          <ac:inkMkLst>
            <pc:docMk/>
            <pc:sldMk cId="1205874789" sldId="272"/>
            <ac:inkMk id="42" creationId="{62776A64-ECEB-1860-42B1-BC8BF8234591}"/>
          </ac:inkMkLst>
        </pc:inkChg>
        <pc:inkChg chg="add del reco">
          <ac:chgData name="拓真 金子" userId="a8796662ad04af9c" providerId="LiveId" clId="{D89B4206-1902-1F4D-9599-F27AFD3A2596}" dt="2024-06-14T01:42:57.874" v="998"/>
          <ac:inkMkLst>
            <pc:docMk/>
            <pc:sldMk cId="1205874789" sldId="272"/>
            <ac:inkMk id="43" creationId="{99728225-1A86-E662-AB53-5BAFF4D8C067}"/>
          </ac:inkMkLst>
        </pc:inkChg>
        <pc:inkChg chg="add del reco">
          <ac:chgData name="拓真 金子" userId="a8796662ad04af9c" providerId="LiveId" clId="{D89B4206-1902-1F4D-9599-F27AFD3A2596}" dt="2024-06-14T01:42:57.878" v="999"/>
          <ac:inkMkLst>
            <pc:docMk/>
            <pc:sldMk cId="1205874789" sldId="272"/>
            <ac:inkMk id="44" creationId="{5E151027-F195-2AE9-E813-3DF5603789E3}"/>
          </ac:inkMkLst>
        </pc:inkChg>
        <pc:inkChg chg="add del reco">
          <ac:chgData name="拓真 金子" userId="a8796662ad04af9c" providerId="LiveId" clId="{D89B4206-1902-1F4D-9599-F27AFD3A2596}" dt="2024-06-14T01:42:57.881" v="1000"/>
          <ac:inkMkLst>
            <pc:docMk/>
            <pc:sldMk cId="1205874789" sldId="272"/>
            <ac:inkMk id="45" creationId="{6A93BF6D-C2B7-D860-F656-774A558A6284}"/>
          </ac:inkMkLst>
        </pc:inkChg>
        <pc:inkChg chg="add del">
          <ac:chgData name="拓真 金子" userId="a8796662ad04af9c" providerId="LiveId" clId="{D89B4206-1902-1F4D-9599-F27AFD3A2596}" dt="2024-06-14T01:43:23.857" v="1004"/>
          <ac:inkMkLst>
            <pc:docMk/>
            <pc:sldMk cId="1205874789" sldId="272"/>
            <ac:inkMk id="46" creationId="{35404C43-FBFA-A873-42D5-F25C499F26DC}"/>
          </ac:inkMkLst>
        </pc:inkChg>
        <pc:inkChg chg="add del">
          <ac:chgData name="拓真 金子" userId="a8796662ad04af9c" providerId="LiveId" clId="{D89B4206-1902-1F4D-9599-F27AFD3A2596}" dt="2024-06-14T01:43:23.857" v="1004"/>
          <ac:inkMkLst>
            <pc:docMk/>
            <pc:sldMk cId="1205874789" sldId="272"/>
            <ac:inkMk id="47" creationId="{2E8DA40D-87BF-F415-E7B2-9D4E01B0B2CB}"/>
          </ac:inkMkLst>
        </pc:inkChg>
        <pc:inkChg chg="add reco">
          <ac:chgData name="拓真 金子" userId="a8796662ad04af9c" providerId="LiveId" clId="{D89B4206-1902-1F4D-9599-F27AFD3A2596}" dt="2024-06-14T01:43:23.857" v="1004"/>
          <ac:inkMkLst>
            <pc:docMk/>
            <pc:sldMk cId="1205874789" sldId="272"/>
            <ac:inkMk id="48" creationId="{6491F5A0-24FA-C7C3-5C53-E6C58878CD7A}"/>
          </ac:inkMkLst>
        </pc:inkChg>
        <pc:inkChg chg="add del">
          <ac:chgData name="拓真 金子" userId="a8796662ad04af9c" providerId="LiveId" clId="{D89B4206-1902-1F4D-9599-F27AFD3A2596}" dt="2024-06-14T01:43:30.128" v="1007"/>
          <ac:inkMkLst>
            <pc:docMk/>
            <pc:sldMk cId="1205874789" sldId="272"/>
            <ac:inkMk id="49" creationId="{17C6800D-C6E7-CD35-23F0-A6124E2E14AA}"/>
          </ac:inkMkLst>
        </pc:inkChg>
        <pc:inkChg chg="add del">
          <ac:chgData name="拓真 金子" userId="a8796662ad04af9c" providerId="LiveId" clId="{D89B4206-1902-1F4D-9599-F27AFD3A2596}" dt="2024-06-14T01:43:30.128" v="1007"/>
          <ac:inkMkLst>
            <pc:docMk/>
            <pc:sldMk cId="1205874789" sldId="272"/>
            <ac:inkMk id="50" creationId="{C4291BCA-DC0C-16F8-A701-D40DC1F7A35C}"/>
          </ac:inkMkLst>
        </pc:inkChg>
        <pc:inkChg chg="add reco">
          <ac:chgData name="拓真 金子" userId="a8796662ad04af9c" providerId="LiveId" clId="{D89B4206-1902-1F4D-9599-F27AFD3A2596}" dt="2024-06-14T01:43:30.128" v="1007"/>
          <ac:inkMkLst>
            <pc:docMk/>
            <pc:sldMk cId="1205874789" sldId="272"/>
            <ac:inkMk id="51" creationId="{4608F181-BE3C-CE86-2B78-15F3CA58CA76}"/>
          </ac:inkMkLst>
        </pc:inkChg>
        <pc:inkChg chg="add del">
          <ac:chgData name="拓真 金子" userId="a8796662ad04af9c" providerId="LiveId" clId="{D89B4206-1902-1F4D-9599-F27AFD3A2596}" dt="2024-06-14T01:43:42.254" v="1009"/>
          <ac:inkMkLst>
            <pc:docMk/>
            <pc:sldMk cId="1205874789" sldId="272"/>
            <ac:inkMk id="52" creationId="{E46BA388-E3F8-BB13-9C62-D6D2FBF6A305}"/>
          </ac:inkMkLst>
        </pc:inkChg>
        <pc:inkChg chg="add del">
          <ac:chgData name="拓真 金子" userId="a8796662ad04af9c" providerId="LiveId" clId="{D89B4206-1902-1F4D-9599-F27AFD3A2596}" dt="2024-06-14T01:43:57.047" v="1013"/>
          <ac:inkMkLst>
            <pc:docMk/>
            <pc:sldMk cId="1205874789" sldId="272"/>
            <ac:inkMk id="53" creationId="{6F7B66F3-C4E7-CF92-FE54-ECA3ECD58780}"/>
          </ac:inkMkLst>
        </pc:inkChg>
        <pc:inkChg chg="add del">
          <ac:chgData name="拓真 金子" userId="a8796662ad04af9c" providerId="LiveId" clId="{D89B4206-1902-1F4D-9599-F27AFD3A2596}" dt="2024-06-14T01:43:57.047" v="1013"/>
          <ac:inkMkLst>
            <pc:docMk/>
            <pc:sldMk cId="1205874789" sldId="272"/>
            <ac:inkMk id="54" creationId="{AF685A46-B54C-4F91-ED3A-D97B468585B5}"/>
          </ac:inkMkLst>
        </pc:inkChg>
        <pc:inkChg chg="add del reco">
          <ac:chgData name="拓真 金子" userId="a8796662ad04af9c" providerId="LiveId" clId="{D89B4206-1902-1F4D-9599-F27AFD3A2596}" dt="2024-06-14T01:43:57.047" v="1013"/>
          <ac:inkMkLst>
            <pc:docMk/>
            <pc:sldMk cId="1205874789" sldId="272"/>
            <ac:inkMk id="55" creationId="{7F4EE8F4-79B3-2CA0-682E-C8F9E4935286}"/>
          </ac:inkMkLst>
        </pc:inkChg>
        <pc:inkChg chg="add">
          <ac:chgData name="拓真 金子" userId="a8796662ad04af9c" providerId="LiveId" clId="{D89B4206-1902-1F4D-9599-F27AFD3A2596}" dt="2024-06-14T01:43:59.386" v="1014"/>
          <ac:inkMkLst>
            <pc:docMk/>
            <pc:sldMk cId="1205874789" sldId="272"/>
            <ac:inkMk id="56" creationId="{8E4EB1FD-55A9-6FFF-0FB2-62123BC4EEAD}"/>
          </ac:inkMkLst>
        </pc:inkChg>
        <pc:cxnChg chg="add mod">
          <ac:chgData name="拓真 金子" userId="a8796662ad04af9c" providerId="LiveId" clId="{D89B4206-1902-1F4D-9599-F27AFD3A2596}" dt="2024-06-14T01:44:33.687" v="1017" actId="14100"/>
          <ac:cxnSpMkLst>
            <pc:docMk/>
            <pc:sldMk cId="1205874789" sldId="272"/>
            <ac:cxnSpMk id="57" creationId="{E99B6A8F-0F00-286B-4787-DA3D759AFB71}"/>
          </ac:cxnSpMkLst>
        </pc:cxnChg>
      </pc:sldChg>
      <pc:sldChg chg="addSp delSp modSp add">
        <pc:chgData name="拓真 金子" userId="a8796662ad04af9c" providerId="LiveId" clId="{D89B4206-1902-1F4D-9599-F27AFD3A2596}" dt="2024-06-14T02:33:15.853" v="2639" actId="14100"/>
        <pc:sldMkLst>
          <pc:docMk/>
          <pc:sldMk cId="3279567968" sldId="280"/>
        </pc:sldMkLst>
        <pc:spChg chg="mod">
          <ac:chgData name="拓真 金子" userId="a8796662ad04af9c" providerId="LiveId" clId="{D89B4206-1902-1F4D-9599-F27AFD3A2596}" dt="2024-06-14T00:17:36.112" v="109" actId="27636"/>
          <ac:spMkLst>
            <pc:docMk/>
            <pc:sldMk cId="3279567968" sldId="280"/>
            <ac:spMk id="2" creationId="{A8A1FDBD-AEE8-0A2A-F874-84B60D6D350F}"/>
          </ac:spMkLst>
        </pc:spChg>
        <pc:picChg chg="del">
          <ac:chgData name="拓真 金子" userId="a8796662ad04af9c" providerId="LiveId" clId="{D89B4206-1902-1F4D-9599-F27AFD3A2596}" dt="2024-06-14T00:07:25.260" v="21" actId="478"/>
          <ac:picMkLst>
            <pc:docMk/>
            <pc:sldMk cId="3279567968" sldId="280"/>
            <ac:picMk id="5" creationId="{6E4C8532-07E4-5ED1-6100-AF7895C7C6CC}"/>
          </ac:picMkLst>
        </pc:picChg>
        <pc:picChg chg="del">
          <ac:chgData name="拓真 金子" userId="a8796662ad04af9c" providerId="LiveId" clId="{D89B4206-1902-1F4D-9599-F27AFD3A2596}" dt="2024-06-14T00:07:14.401" v="16" actId="478"/>
          <ac:picMkLst>
            <pc:docMk/>
            <pc:sldMk cId="3279567968" sldId="280"/>
            <ac:picMk id="7" creationId="{19D2FF26-EDE7-CD00-1F55-D4733E6A0C98}"/>
          </ac:picMkLst>
        </pc:picChg>
        <pc:picChg chg="del">
          <ac:chgData name="拓真 金子" userId="a8796662ad04af9c" providerId="LiveId" clId="{D89B4206-1902-1F4D-9599-F27AFD3A2596}" dt="2024-06-14T00:07:22.895" v="20" actId="478"/>
          <ac:picMkLst>
            <pc:docMk/>
            <pc:sldMk cId="3279567968" sldId="280"/>
            <ac:picMk id="8" creationId="{32F7295C-ECF8-212B-08CE-49FE4D1090AA}"/>
          </ac:picMkLst>
        </pc:picChg>
        <pc:picChg chg="add del">
          <ac:chgData name="拓真 金子" userId="a8796662ad04af9c" providerId="LiveId" clId="{D89B4206-1902-1F4D-9599-F27AFD3A2596}" dt="2024-06-14T00:07:04.617" v="12" actId="478"/>
          <ac:picMkLst>
            <pc:docMk/>
            <pc:sldMk cId="3279567968" sldId="280"/>
            <ac:picMk id="9" creationId="{5451A0FF-939D-1642-E5C9-2E485D201E31}"/>
          </ac:picMkLst>
        </pc:picChg>
        <pc:picChg chg="del">
          <ac:chgData name="拓真 金子" userId="a8796662ad04af9c" providerId="LiveId" clId="{D89B4206-1902-1F4D-9599-F27AFD3A2596}" dt="2024-06-14T00:07:20.781" v="19" actId="478"/>
          <ac:picMkLst>
            <pc:docMk/>
            <pc:sldMk cId="3279567968" sldId="280"/>
            <ac:picMk id="10" creationId="{17CDE6F7-EBAA-25E1-FA97-246D969E3FD9}"/>
          </ac:picMkLst>
        </pc:picChg>
        <pc:picChg chg="del">
          <ac:chgData name="拓真 金子" userId="a8796662ad04af9c" providerId="LiveId" clId="{D89B4206-1902-1F4D-9599-F27AFD3A2596}" dt="2024-06-14T00:07:12.314" v="15" actId="478"/>
          <ac:picMkLst>
            <pc:docMk/>
            <pc:sldMk cId="3279567968" sldId="280"/>
            <ac:picMk id="11" creationId="{683B5BC4-D7A8-A1AE-72B1-529FA2E868EF}"/>
          </ac:picMkLst>
        </pc:picChg>
        <pc:picChg chg="del">
          <ac:chgData name="拓真 金子" userId="a8796662ad04af9c" providerId="LiveId" clId="{D89B4206-1902-1F4D-9599-F27AFD3A2596}" dt="2024-06-14T00:07:18.574" v="18" actId="478"/>
          <ac:picMkLst>
            <pc:docMk/>
            <pc:sldMk cId="3279567968" sldId="280"/>
            <ac:picMk id="12" creationId="{7C622F86-309A-60FD-AC64-1549183F3ED0}"/>
          </ac:picMkLst>
        </pc:picChg>
        <pc:picChg chg="del">
          <ac:chgData name="拓真 金子" userId="a8796662ad04af9c" providerId="LiveId" clId="{D89B4206-1902-1F4D-9599-F27AFD3A2596}" dt="2024-06-14T00:07:16.473" v="17" actId="478"/>
          <ac:picMkLst>
            <pc:docMk/>
            <pc:sldMk cId="3279567968" sldId="280"/>
            <ac:picMk id="14" creationId="{83C253AC-5DD9-B822-C3A8-F1E093D24F77}"/>
          </ac:picMkLst>
        </pc:picChg>
        <pc:picChg chg="del">
          <ac:chgData name="拓真 金子" userId="a8796662ad04af9c" providerId="LiveId" clId="{D89B4206-1902-1F4D-9599-F27AFD3A2596}" dt="2024-06-14T00:07:10.087" v="14" actId="478"/>
          <ac:picMkLst>
            <pc:docMk/>
            <pc:sldMk cId="3279567968" sldId="280"/>
            <ac:picMk id="15" creationId="{1FC57EFD-0C6A-0CD7-5008-8160453EC7F3}"/>
          </ac:picMkLst>
        </pc:picChg>
        <pc:picChg chg="add mod">
          <ac:chgData name="拓真 金子" userId="a8796662ad04af9c" providerId="LiveId" clId="{D89B4206-1902-1F4D-9599-F27AFD3A2596}" dt="2024-06-14T00:10:05.017" v="43" actId="1076"/>
          <ac:picMkLst>
            <pc:docMk/>
            <pc:sldMk cId="3279567968" sldId="280"/>
            <ac:picMk id="16" creationId="{F523FE2D-23A7-1836-B87F-BBC8C45C0AA3}"/>
          </ac:picMkLst>
        </pc:picChg>
        <pc:picChg chg="del">
          <ac:chgData name="拓真 金子" userId="a8796662ad04af9c" providerId="LiveId" clId="{D89B4206-1902-1F4D-9599-F27AFD3A2596}" dt="2024-06-14T00:07:07.943" v="13" actId="478"/>
          <ac:picMkLst>
            <pc:docMk/>
            <pc:sldMk cId="3279567968" sldId="280"/>
            <ac:picMk id="17" creationId="{F632117B-E754-7AFD-7A44-8AE89FFBAE5F}"/>
          </ac:picMkLst>
        </pc:picChg>
        <pc:picChg chg="del">
          <ac:chgData name="拓真 金子" userId="a8796662ad04af9c" providerId="LiveId" clId="{D89B4206-1902-1F4D-9599-F27AFD3A2596}" dt="2024-06-14T00:06:53.293" v="9" actId="478"/>
          <ac:picMkLst>
            <pc:docMk/>
            <pc:sldMk cId="3279567968" sldId="280"/>
            <ac:picMk id="19" creationId="{B41D477D-1E75-904E-E9BA-D75334F44C73}"/>
          </ac:picMkLst>
        </pc:picChg>
        <pc:picChg chg="add mod">
          <ac:chgData name="拓真 金子" userId="a8796662ad04af9c" providerId="LiveId" clId="{D89B4206-1902-1F4D-9599-F27AFD3A2596}" dt="2024-06-14T02:33:15.853" v="2639" actId="14100"/>
          <ac:picMkLst>
            <pc:docMk/>
            <pc:sldMk cId="3279567968" sldId="280"/>
            <ac:picMk id="20" creationId="{F58F7231-BB9E-4637-5ECE-16600A4FA312}"/>
          </ac:picMkLst>
        </pc:picChg>
        <pc:picChg chg="del">
          <ac:chgData name="拓真 金子" userId="a8796662ad04af9c" providerId="LiveId" clId="{D89B4206-1902-1F4D-9599-F27AFD3A2596}" dt="2024-06-14T00:06:58.025" v="10" actId="478"/>
          <ac:picMkLst>
            <pc:docMk/>
            <pc:sldMk cId="3279567968" sldId="280"/>
            <ac:picMk id="21" creationId="{CF9B4647-50A4-AC11-138D-AF3543480FAF}"/>
          </ac:picMkLst>
        </pc:picChg>
        <pc:picChg chg="del">
          <ac:chgData name="拓真 金子" userId="a8796662ad04af9c" providerId="LiveId" clId="{D89B4206-1902-1F4D-9599-F27AFD3A2596}" dt="2024-06-14T00:06:51.430" v="8" actId="478"/>
          <ac:picMkLst>
            <pc:docMk/>
            <pc:sldMk cId="3279567968" sldId="280"/>
            <ac:picMk id="23" creationId="{C4E674BA-9B7B-508C-58A7-601D1D1A6E4E}"/>
          </ac:picMkLst>
        </pc:picChg>
        <pc:picChg chg="add mod">
          <ac:chgData name="拓真 金子" userId="a8796662ad04af9c" providerId="LiveId" clId="{D89B4206-1902-1F4D-9599-F27AFD3A2596}" dt="2024-06-14T00:12:14.849" v="65" actId="1076"/>
          <ac:picMkLst>
            <pc:docMk/>
            <pc:sldMk cId="3279567968" sldId="280"/>
            <ac:picMk id="24" creationId="{9F5F4A38-6355-92A5-CD81-06699FB66678}"/>
          </ac:picMkLst>
        </pc:picChg>
      </pc:sldChg>
      <pc:sldChg chg="addSp modSp add">
        <pc:chgData name="拓真 金子" userId="a8796662ad04af9c" providerId="LiveId" clId="{D89B4206-1902-1F4D-9599-F27AFD3A2596}" dt="2024-06-14T00:17:36.170" v="111" actId="27636"/>
        <pc:sldMkLst>
          <pc:docMk/>
          <pc:sldMk cId="2573541788" sldId="281"/>
        </pc:sldMkLst>
        <pc:spChg chg="mod">
          <ac:chgData name="拓真 金子" userId="a8796662ad04af9c" providerId="LiveId" clId="{D89B4206-1902-1F4D-9599-F27AFD3A2596}" dt="2024-06-14T00:17:36.170" v="111" actId="27636"/>
          <ac:spMkLst>
            <pc:docMk/>
            <pc:sldMk cId="2573541788" sldId="281"/>
            <ac:spMk id="2" creationId="{A8A1FDBD-AEE8-0A2A-F874-84B60D6D350F}"/>
          </ac:spMkLst>
        </pc:spChg>
        <pc:picChg chg="add mod">
          <ac:chgData name="拓真 金子" userId="a8796662ad04af9c" providerId="LiveId" clId="{D89B4206-1902-1F4D-9599-F27AFD3A2596}" dt="2024-06-14T00:09:40.479" v="33" actId="1076"/>
          <ac:picMkLst>
            <pc:docMk/>
            <pc:sldMk cId="2573541788" sldId="281"/>
            <ac:picMk id="5" creationId="{36362D6B-6B30-B982-7D27-BF953E338BB3}"/>
          </ac:picMkLst>
        </pc:picChg>
        <pc:picChg chg="add mod">
          <ac:chgData name="拓真 金子" userId="a8796662ad04af9c" providerId="LiveId" clId="{D89B4206-1902-1F4D-9599-F27AFD3A2596}" dt="2024-06-14T00:09:48.711" v="37" actId="1076"/>
          <ac:picMkLst>
            <pc:docMk/>
            <pc:sldMk cId="2573541788" sldId="281"/>
            <ac:picMk id="8" creationId="{E0BB4200-AEBC-03E5-6665-D83080BA8233}"/>
          </ac:picMkLst>
        </pc:picChg>
        <pc:picChg chg="add mod">
          <ac:chgData name="拓真 金子" userId="a8796662ad04af9c" providerId="LiveId" clId="{D89B4206-1902-1F4D-9599-F27AFD3A2596}" dt="2024-06-14T00:11:04.499" v="51" actId="1076"/>
          <ac:picMkLst>
            <pc:docMk/>
            <pc:sldMk cId="2573541788" sldId="281"/>
            <ac:picMk id="10" creationId="{3BD8BECD-FD8C-080B-4BDB-65E8671E8C22}"/>
          </ac:picMkLst>
        </pc:picChg>
      </pc:sldChg>
      <pc:sldChg chg="modSp add del">
        <pc:chgData name="拓真 金子" userId="a8796662ad04af9c" providerId="LiveId" clId="{D89B4206-1902-1F4D-9599-F27AFD3A2596}" dt="2024-06-14T00:17:36.199" v="112" actId="27636"/>
        <pc:sldMkLst>
          <pc:docMk/>
          <pc:sldMk cId="2118005343" sldId="282"/>
        </pc:sldMkLst>
        <pc:spChg chg="mod">
          <ac:chgData name="拓真 金子" userId="a8796662ad04af9c" providerId="LiveId" clId="{D89B4206-1902-1F4D-9599-F27AFD3A2596}" dt="2024-06-14T00:17:36.199" v="112" actId="27636"/>
          <ac:spMkLst>
            <pc:docMk/>
            <pc:sldMk cId="2118005343" sldId="282"/>
            <ac:spMk id="2" creationId="{A8A1FDBD-AEE8-0A2A-F874-84B60D6D350F}"/>
          </ac:spMkLst>
        </pc:spChg>
      </pc:sldChg>
      <pc:sldChg chg="addSp modSp add">
        <pc:chgData name="拓真 金子" userId="a8796662ad04af9c" providerId="LiveId" clId="{D89B4206-1902-1F4D-9599-F27AFD3A2596}" dt="2024-06-14T00:17:36.140" v="110" actId="27636"/>
        <pc:sldMkLst>
          <pc:docMk/>
          <pc:sldMk cId="3392503126" sldId="283"/>
        </pc:sldMkLst>
        <pc:spChg chg="mod">
          <ac:chgData name="拓真 金子" userId="a8796662ad04af9c" providerId="LiveId" clId="{D89B4206-1902-1F4D-9599-F27AFD3A2596}" dt="2024-06-14T00:17:36.140" v="110" actId="27636"/>
          <ac:spMkLst>
            <pc:docMk/>
            <pc:sldMk cId="3392503126" sldId="283"/>
            <ac:spMk id="2" creationId="{A8A1FDBD-AEE8-0A2A-F874-84B60D6D350F}"/>
          </ac:spMkLst>
        </pc:spChg>
        <pc:picChg chg="add mod">
          <ac:chgData name="拓真 金子" userId="a8796662ad04af9c" providerId="LiveId" clId="{D89B4206-1902-1F4D-9599-F27AFD3A2596}" dt="2024-06-14T00:15:12.519" v="89" actId="1076"/>
          <ac:picMkLst>
            <pc:docMk/>
            <pc:sldMk cId="3392503126" sldId="283"/>
            <ac:picMk id="5" creationId="{FFA590BC-2668-678A-B54B-008D6D70B2F4}"/>
          </ac:picMkLst>
        </pc:picChg>
      </pc:sldChg>
      <pc:sldChg chg="addSp delSp modSp add">
        <pc:chgData name="拓真 金子" userId="a8796662ad04af9c" providerId="LiveId" clId="{D89B4206-1902-1F4D-9599-F27AFD3A2596}" dt="2024-06-14T02:15:44.432" v="2213" actId="20577"/>
        <pc:sldMkLst>
          <pc:docMk/>
          <pc:sldMk cId="1358214250" sldId="284"/>
        </pc:sldMkLst>
        <pc:spChg chg="mod">
          <ac:chgData name="拓真 金子" userId="a8796662ad04af9c" providerId="LiveId" clId="{D89B4206-1902-1F4D-9599-F27AFD3A2596}" dt="2024-06-14T00:17:36.050" v="107" actId="27636"/>
          <ac:spMkLst>
            <pc:docMk/>
            <pc:sldMk cId="1358214250" sldId="284"/>
            <ac:spMk id="2" creationId="{A8A1FDBD-AEE8-0A2A-F874-84B60D6D350F}"/>
          </ac:spMkLst>
        </pc:spChg>
        <pc:spChg chg="add mod">
          <ac:chgData name="拓真 金子" userId="a8796662ad04af9c" providerId="LiveId" clId="{D89B4206-1902-1F4D-9599-F27AFD3A2596}" dt="2024-06-14T02:15:44.432" v="2213" actId="20577"/>
          <ac:spMkLst>
            <pc:docMk/>
            <pc:sldMk cId="1358214250" sldId="284"/>
            <ac:spMk id="12" creationId="{313C7C97-939C-28F9-DD59-AE295DF1C082}"/>
          </ac:spMkLst>
        </pc:spChg>
        <pc:picChg chg="add del mod">
          <ac:chgData name="拓真 金子" userId="a8796662ad04af9c" providerId="LiveId" clId="{D89B4206-1902-1F4D-9599-F27AFD3A2596}" dt="2024-06-14T01:23:20.897" v="817" actId="21"/>
          <ac:picMkLst>
            <pc:docMk/>
            <pc:sldMk cId="1358214250" sldId="284"/>
            <ac:picMk id="5" creationId="{BFD36980-46DC-CE90-9627-61D34750ECD0}"/>
          </ac:picMkLst>
        </pc:picChg>
        <pc:picChg chg="add del mod">
          <ac:chgData name="拓真 金子" userId="a8796662ad04af9c" providerId="LiveId" clId="{D89B4206-1902-1F4D-9599-F27AFD3A2596}" dt="2024-06-14T01:23:30.731" v="820" actId="21"/>
          <ac:picMkLst>
            <pc:docMk/>
            <pc:sldMk cId="1358214250" sldId="284"/>
            <ac:picMk id="8" creationId="{8492647A-13E3-53C5-5296-065C0EBDAD6C}"/>
          </ac:picMkLst>
        </pc:picChg>
        <pc:picChg chg="add mod">
          <ac:chgData name="拓真 金子" userId="a8796662ad04af9c" providerId="LiveId" clId="{D89B4206-1902-1F4D-9599-F27AFD3A2596}" dt="2024-06-14T02:00:19.829" v="1313" actId="1076"/>
          <ac:picMkLst>
            <pc:docMk/>
            <pc:sldMk cId="1358214250" sldId="284"/>
            <ac:picMk id="10" creationId="{EF6351D1-29D0-C8A7-4823-BDA0CC9CBE66}"/>
          </ac:picMkLst>
        </pc:picChg>
      </pc:sldChg>
      <pc:sldChg chg="addSp delSp modSp add">
        <pc:chgData name="拓真 金子" userId="a8796662ad04af9c" providerId="LiveId" clId="{D89B4206-1902-1F4D-9599-F27AFD3A2596}" dt="2024-06-14T04:41:17.896" v="3585" actId="1582"/>
        <pc:sldMkLst>
          <pc:docMk/>
          <pc:sldMk cId="891212993" sldId="285"/>
        </pc:sldMkLst>
        <pc:spChg chg="mod">
          <ac:chgData name="拓真 金子" userId="a8796662ad04af9c" providerId="LiveId" clId="{D89B4206-1902-1F4D-9599-F27AFD3A2596}" dt="2024-06-14T00:17:36.083" v="108" actId="27636"/>
          <ac:spMkLst>
            <pc:docMk/>
            <pc:sldMk cId="891212993" sldId="285"/>
            <ac:spMk id="2" creationId="{A8A1FDBD-AEE8-0A2A-F874-84B60D6D350F}"/>
          </ac:spMkLst>
        </pc:spChg>
        <pc:spChg chg="add mod">
          <ac:chgData name="拓真 金子" userId="a8796662ad04af9c" providerId="LiveId" clId="{D89B4206-1902-1F4D-9599-F27AFD3A2596}" dt="2024-06-14T04:36:14.356" v="3556" actId="208"/>
          <ac:spMkLst>
            <pc:docMk/>
            <pc:sldMk cId="891212993" sldId="285"/>
            <ac:spMk id="4" creationId="{9A5AA0C4-3638-5EEA-CE45-41F1E3E65FD4}"/>
          </ac:spMkLst>
        </pc:spChg>
        <pc:spChg chg="add del">
          <ac:chgData name="拓真 金子" userId="a8796662ad04af9c" providerId="LiveId" clId="{D89B4206-1902-1F4D-9599-F27AFD3A2596}" dt="2024-06-14T02:00:26.314" v="1314" actId="21"/>
          <ac:spMkLst>
            <pc:docMk/>
            <pc:sldMk cId="891212993" sldId="285"/>
            <ac:spMk id="5" creationId="{1E1D764B-C970-81F2-616D-0B10B2A72DA1}"/>
          </ac:spMkLst>
        </pc:spChg>
        <pc:spChg chg="add mod">
          <ac:chgData name="拓真 金子" userId="a8796662ad04af9c" providerId="LiveId" clId="{D89B4206-1902-1F4D-9599-F27AFD3A2596}" dt="2024-06-14T04:31:20.316" v="3537" actId="20577"/>
          <ac:spMkLst>
            <pc:docMk/>
            <pc:sldMk cId="891212993" sldId="285"/>
            <ac:spMk id="8" creationId="{E2BDD4E4-AFDE-1DB3-2792-ABC22D58C349}"/>
          </ac:spMkLst>
        </pc:spChg>
        <pc:spChg chg="add mod">
          <ac:chgData name="拓真 金子" userId="a8796662ad04af9c" providerId="LiveId" clId="{D89B4206-1902-1F4D-9599-F27AFD3A2596}" dt="2024-06-14T04:36:21.251" v="3558" actId="208"/>
          <ac:spMkLst>
            <pc:docMk/>
            <pc:sldMk cId="891212993" sldId="285"/>
            <ac:spMk id="10" creationId="{1F5632CB-6AB6-66CD-7066-20280E23A1E0}"/>
          </ac:spMkLst>
        </pc:spChg>
        <pc:spChg chg="add mod">
          <ac:chgData name="拓真 金子" userId="a8796662ad04af9c" providerId="LiveId" clId="{D89B4206-1902-1F4D-9599-F27AFD3A2596}" dt="2024-06-14T04:36:44.616" v="3562" actId="208"/>
          <ac:spMkLst>
            <pc:docMk/>
            <pc:sldMk cId="891212993" sldId="285"/>
            <ac:spMk id="11" creationId="{E269EF21-F2AC-F65C-85CC-BDD6AEA0B0FC}"/>
          </ac:spMkLst>
        </pc:spChg>
        <pc:spChg chg="add mod ord">
          <ac:chgData name="拓真 金子" userId="a8796662ad04af9c" providerId="LiveId" clId="{D89B4206-1902-1F4D-9599-F27AFD3A2596}" dt="2024-06-14T04:38:42.525" v="3570" actId="208"/>
          <ac:spMkLst>
            <pc:docMk/>
            <pc:sldMk cId="891212993" sldId="285"/>
            <ac:spMk id="12" creationId="{92F1B8D8-8C36-72FE-2625-59F1207789EE}"/>
          </ac:spMkLst>
        </pc:spChg>
        <pc:spChg chg="add mod">
          <ac:chgData name="拓真 金子" userId="a8796662ad04af9c" providerId="LiveId" clId="{D89B4206-1902-1F4D-9599-F27AFD3A2596}" dt="2024-06-14T04:39:49.035" v="3577" actId="1076"/>
          <ac:spMkLst>
            <pc:docMk/>
            <pc:sldMk cId="891212993" sldId="285"/>
            <ac:spMk id="13" creationId="{4D14C54F-507F-1B8C-F218-58EF54D181AC}"/>
          </ac:spMkLst>
        </pc:spChg>
        <pc:spChg chg="add mod ord">
          <ac:chgData name="拓真 金子" userId="a8796662ad04af9c" providerId="LiveId" clId="{D89B4206-1902-1F4D-9599-F27AFD3A2596}" dt="2024-06-14T04:41:17.896" v="3585" actId="1582"/>
          <ac:spMkLst>
            <pc:docMk/>
            <pc:sldMk cId="891212993" sldId="285"/>
            <ac:spMk id="14" creationId="{EF5A39D8-F9BD-F504-9FDD-F1FCDE1A57CC}"/>
          </ac:spMkLst>
        </pc:spChg>
        <pc:picChg chg="mod">
          <ac:chgData name="拓真 金子" userId="a8796662ad04af9c" providerId="LiveId" clId="{D89B4206-1902-1F4D-9599-F27AFD3A2596}" dt="2024-06-14T04:20:21.131" v="3136" actId="1076"/>
          <ac:picMkLst>
            <pc:docMk/>
            <pc:sldMk cId="891212993" sldId="285"/>
            <ac:picMk id="5" creationId="{02D7791C-9BD7-06C2-5302-1E516719C960}"/>
          </ac:picMkLst>
        </pc:picChg>
      </pc:sldChg>
      <pc:sldChg chg="new del">
        <pc:chgData name="拓真 金子" userId="a8796662ad04af9c" providerId="LiveId" clId="{D89B4206-1902-1F4D-9599-F27AFD3A2596}" dt="2024-06-14T01:42:06.994" v="978" actId="680"/>
        <pc:sldMkLst>
          <pc:docMk/>
          <pc:sldMk cId="1701666058" sldId="286"/>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4T01:43:22.750"/>
    </inkml:context>
    <inkml:brush xml:id="br0">
      <inkml:brushProperty name="width" value="0.035" units="cm"/>
      <inkml:brushProperty name="height" value="0.035" units="cm"/>
      <inkml:brushProperty name="color" value="#E71224"/>
    </inkml:brush>
  </inkml:definitions>
  <inkml:trace contextRef="#ctx0" brushRef="#br0">2 3 32767,'3'-1'0,"1"-1"0</inkml:trace>
  <inkml:trace contextRef="#ctx0" brushRef="#br0" timeOffset="183">9 0 32767,'-8'4'0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4T01:43:26.723"/>
    </inkml:context>
    <inkml:brush xml:id="br0">
      <inkml:brushProperty name="width" value="0.035" units="cm"/>
      <inkml:brushProperty name="height" value="0.035" units="cm"/>
      <inkml:brushProperty name="color" value="#E71224"/>
    </inkml:brush>
  </inkml:definitions>
  <inkml:trace contextRef="#ctx0" brushRef="#br0">0 965 32767,'2'-1'0,"1"0"0,2-1 0,2-1 0,0 0 0,-4 2 0,2-1 0,0 0 0,2-1 0,2-1 0,-2 1 0,1-1 0,-3 2 0,2-1 0,1 0 0,3-2 0,0 1 0,0-1 0,-1 1 0,0 0 0,-2 0 0,-1 1 0,1 0 0,1-1 0,1 0 0,0-1 0,0 1 0,-1 0 0,1 0 0,-2 1 0,-1 0 0,1-1 0,-1 1 0,1 0 0,2-1 0,-3 1 0,-1 0 0,2 0 0,0-1 0,2 0 0,0 0 0,0 0 0,-1 0 0,2-1 0,-2 1 0,2 0 0,-1 0 0,0-1 0,0 1 0,0 0 0,0 0 0,0-1 0,0 1 0,1-1 0,-2 1 0,0 1 0,-2 0 0,0 0 0,0 0 0,1-1 0,1 0 0,1 0 0,-1 0 0,-1 1 0,-1 0 0,0 0 0,0 0 0,1 0 0,0-1 0,-2 2 0,2-2 0,-1 1 0,2-1 0,0 1 0,1-1 0,0-1 0,1 1 0,-1-1 0,4-1 0,-5 2 0,3-1 0,-2 1 0,-1 1 0,-1-1 0,-2 1 0,2 0 0,-1 0 0,0 0 0,0 0 0,1 0 0,-2 0 0,2 0 0,-1 0 0,-1 0 0,2 0 0,0 0 0,1-1 0,0 0 0,1 0 0,-1 0 0,1 0 0,0-1 0,-1 2 0,0-1 0,1-1 0,-1 2 0,1-1 0,-1 0 0,0 0 0,0 0 0,0 0 0,1 0 0,-2 0 0,0 1 0,-1 0 0,0 0 0,0 0 0,1 0 0,1-1 0,1 0 0,-1 0 0,0 0 0,0 0 0,0 0 0,1 0 0,-1 0 0,1 0 0,0 0 0,-1 0 0,1 0 0,0 0 0,-1 0 0,1 0 0,-1 0 0,1 0 0,0-1 0,0 1 0,-1 0 0,-2 1 0,0 0 0,0 0 0,1 0 0,-2 0 0,1 0 0,0 0 0,0 1 0,-1-1 0,2 0 0,-1-1 0,-1 2 0,1-1 0,0 0 0,-1 0 0,1 1 0,0-2 0,2 1 0,1-1 0,-2 0 0,2 0 0,0-1 0,-4 3 0,1-1 0,1 0 0,0-1 0,1 0 0,-2 1 0,0 0 0,-3 2 0,2-2 0,1 0 0,2-1 0,1 0 0,0 0 0,-1 0 0,0 0 0,-3 2 0,0-1 0,1 0 0,-1 1 0,0-1 0,0 1 0,-1-1 0,3 0 0,-1 0 0,2-1 0,0 0 0,0 0 0,-1 1 0,-2 1 0,1-2 0,1 1 0,-1 0 0,0 1 0,0-2 0,-2 2 0,2-1 0,0 0 0,-1 1 0,0-1 0,2 0 0,-3 1 0,1-1 0,1 0 0,-3 1 0,1 1 0,-1-2 0,3 1 0,2-2 0,-3 1 0,1 0 0,-2 1 0,2-1 0,0 0 0,0 0 0,-1 1 0,2-2 0,-2 2 0,0-1 0,0 1 0,2-2 0,0 1 0,-2 0 0,1 0 0,-1 1 0,3-2 0,0 0 0,-2 1 0,-1 1 0,1-1 0,1-1 0,-1 1 0,0 0 0,0 0 0,-2 1 0,1 0 0,0-1 0,-1 1 0,1 0 0,1-1 0,1-1 0,2 0 0,-2 1 0,-2 0 0,-1 1 0,0 0 0,1-1 0,-2 2 0,1-2 0,-2 2 0,2-1 0,0 0 0,1-1 0,-2 2 0,2-2 0,-3 2 0,3-2 0,2 0 0,-2 1 0,-1-1 0,0 1 0,2-1 0,-2 1 0,-1 0 0,-2 1 0,3-1 0,-2 1 0,1-1 0,1 0 0,1 0 0,2-2 0,-2 2 0,0-1 0,2 0 0,-2 0 0,-1 1 0,-3 1 0,3-1 0,-2 1 0,-3 1 0,5-2 0,-4 1 0,3 0 0,-1-1 0,3 0 0,0-1 0,4-1 0,-4 2 0,-3 0 0,-3 2 0,0 0 0,4-2 0,-3 2 0,3-2 0,-1 1 0,0 0 0,-1 0 0,1 0 0,-3 1 0,0 0 0,4-2 0,-3 2 0,8-4 0,-8 3 0,8-3 0,-8 4 0,3-2 0,-4 2 0,0 0 0,4-1 0,-4 0 0,4 0 0,-4 1 0,0 0 0,-1 1 0,-1-1 0</inkml:trace>
  <inkml:trace contextRef="#ctx0" brushRef="#br0" timeOffset="2868">1996 40 32767,'-5'0'0,"0"-1"0,4-1 0,-2-2-849,2 1 811,-3 3 1,4-1-710,0-2 213,0 2 134,0-4-182,0 5 1,1 0 624,2 0 1,2 0 0,5 0 392,0 0 1,0 0-1,0 0-204,-1 0 1,-2 0-1,-1 0 1,2 0-20,1 0 0,0 0 0,1 0 40,0 0 0,0 0 0,0-1-253,-1-2 0,-2 2 0,-1-2 0,2 2 0,1 1 0,-1-2 0,0 0 0,-1-1 0,0 1 0,-1 1 0,0 1 0,1 0 0,3 0 0,-4 0 0,1 0 0,0 0 0,-1 0 0,0 0 0,1 0 0,-1 0 0,1 0 0,-5 0 0,2 0 0,-4 0 0,0 0 0,0 4 0,0 2 0,-3 3 0,-1 0 0,-1-1 0,1-2 0,-3 1 0,3 2 0,-1 1 0,-2 0 0,2 0 0,-4 0 0,2-1 0,0 1 0,0 0 0,0 0 0,2 0 0,1-1 0,0 1 0,-4 0 0,3 0 0,-1 1 0,3 2 0,-1-2 0,-1 2 0,1-3-249,-1 0 0,1-1 0,2-1 31,-1-2 0,-1 1 0,3 2 1,-1 1 185,-1 0 0,0 0-229,3 0 1,0-4 76,0 1 1,0-5 0,0 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4T01:43:51.683"/>
    </inkml:context>
    <inkml:brush xml:id="br0">
      <inkml:brushProperty name="width" value="0.035" units="cm"/>
      <inkml:brushProperty name="height" value="0.035" units="cm"/>
      <inkml:brushProperty name="color" value="#5B2D90"/>
    </inkml:brush>
  </inkml:definitions>
  <inkml:trace contextRef="#ctx0" brushRef="#br0">9 342 32157,'-5'2'610,"1"-1"-610,4-1 0,0 0 0,3 0 0,1-2 0,0 0 0,2-1 0,0 1 0,0-1 0,1 0 0,0 1 0,-1-1 0,1 0 0,-1 0 0,2 0 0,0 0 0,1-1 0,-2 1 0,-2 0 0,3 0 0,1-1 0,2 0 0,0-1 0,-2 1 0,2 0 0,-2 0 0,2-1 0,-2 1 0,2 0 0,-1-1 0,0 1 0,0 0 0,-1 0 0,-2 1 0,0 0 0,1 0 0,0-1 0,2 0 0,0 0 0,-1 0 0,1 0 0,-1 0 0,1 0 0,1-1 0,-1 1 0,0-1 0,-1 2 0,-1-1 0,-2 2 0,2-2 0,1 0 0,-1 1 0,-1 0 0,-2 1 0,1 0 0,2-2 0,1 0 0,1 0 0,0 0 0,0 0 0,0-1 0,0 1 0,-3 1 0,-1 0 0,2 0 0,0 0 0,-1 0 0,0 0 0,0 0 0,3-1 0,-1 0 0,1-1 0,-3 3 0,0-1 0,1-1 0,-3 2 0,1-1 0,1 1 0,-1-1 0,1 0 0,0 0 0,-2 1 0,2-1 0,0 0 0,-1 0 0,-1 1 0,0 0 0,2-1 0,-1 0 0,-1 1 0,1 0 0,2-1 0,-3 0 0,2 1 0,-2-1 0,2 0 0,0 0 0,-3 2 0,2-2 0,-4 2 0,2 0 0,-2 0 0,2-1 0,-2 1 0,4-1 0,-4 1 0,3-1 0,0 0 0,-1 0 0,0 0 0,-1 1 0,4-2 0,-4 2 0,3-2 0,-3 2 0,1-1 0,-3 2 0,-1 0 0,6-3 0,-5 3 0,2-2 0,-3 2 0,0 0 0,-1 1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4T01:43:59.381"/>
    </inkml:context>
    <inkml:brush xml:id="br0">
      <inkml:brushProperty name="width" value="0.035" units="cm"/>
      <inkml:brushProperty name="height" value="0.035" units="cm"/>
      <inkml:brushProperty name="color" value="#5B2D90"/>
    </inkml:brush>
  </inkml:definitions>
  <inkml:trace contextRef="#ctx0" brushRef="#br0">20 20 30329,'-5'-4'-1965,"2"-3"901,2 3 839,1 0 364,0 4 355,0 0-141,-5 0-88,4 0-284,-3 0 255,4 0 0,1 0 77,2 0 0,3 0-77,3 0 1,1 0-137,0 0 1,0 0-1,0 0-100,-1 0 0,-2 0 0,-1 0 0,2 0 0,1 0 0,1 0 0,-1 0 0,1 0 0,0 0 0,-4 0 0,1 0 0,1 0 0,-3 0 0,2 0 0,0 0 0,2 0 0,1 0 0,-1 0 0,1 0 0,-3 0-5,-1 0 1,1 0-15,3 0 0,-5 1 0,-1 1-143,1 1 1,-3 1-1,4-4 138,2 0 0,-3 0-32,2 0 25,-5 0 1,4 0-36,-3 0-2,-2 0 8,3 0 49,-4 0 427,0 0-562,0 4 0,0-2 67,0 5 0,-1-2 0,-1 3 96,-1-2 1,-4 1 0,3 3-19,-2-1 1,3 0-1,-2-1 19,0-2 0,-1 1 0,2 2 1,-2 1-1,0 0-13,0 0 0,1 0 0,3-1 0,-3 0 0,0-2 0,3 1 1,-2-1-1,2 0-25,-1 0 1,2 2 66,-2-3 0,1 3 0,1 1-3,-2 0 1,2-1-81,-2 1 0,-2 0 0,2 0 0,0-2 26,-2-1 1,3 2 0,-3-3 8,1 3 0,-3 1 1,4-1 0,-4-2 203,4-1-142,0-3 418,3 1-512,0-4 1,4 0-1,1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18445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4327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3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3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2452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477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8" name="Google Shape;158;p10: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2771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8" name="Google Shape;158;p10: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3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1" name="Google Shape;181;p14: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623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sz="1200" b="0" i="0" u="none" strike="noStrike" cap="none" smtClean="0">
                <a:solidFill>
                  <a:schemeClr val="dk1"/>
                </a:solidFill>
                <a:latin typeface="Arial"/>
                <a:ea typeface="Arial"/>
                <a:cs typeface="Arial"/>
                <a:sym typeface="Arial"/>
              </a:rPr>
              <a:t>2</a:t>
            </a:fld>
            <a:endParaRPr lang="ja-JP" alt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887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709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941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969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343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516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090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547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15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692"/>
              </a:spcBef>
              <a:spcAft>
                <a:spcPts val="0"/>
              </a:spcAft>
              <a:buClr>
                <a:schemeClr val="dk1"/>
              </a:buClr>
              <a:buSzPts val="2400"/>
              <a:buNone/>
              <a:defRPr sz="1662"/>
            </a:lvl1pPr>
            <a:lvl2pPr lvl="1" algn="ctr">
              <a:lnSpc>
                <a:spcPct val="90000"/>
              </a:lnSpc>
              <a:spcBef>
                <a:spcPts val="346"/>
              </a:spcBef>
              <a:spcAft>
                <a:spcPts val="0"/>
              </a:spcAft>
              <a:buClr>
                <a:schemeClr val="dk1"/>
              </a:buClr>
              <a:buSzPts val="2000"/>
              <a:buNone/>
              <a:defRPr sz="1385"/>
            </a:lvl2pPr>
            <a:lvl3pPr lvl="2" algn="ctr">
              <a:lnSpc>
                <a:spcPct val="90000"/>
              </a:lnSpc>
              <a:spcBef>
                <a:spcPts val="346"/>
              </a:spcBef>
              <a:spcAft>
                <a:spcPts val="0"/>
              </a:spcAft>
              <a:buClr>
                <a:schemeClr val="dk1"/>
              </a:buClr>
              <a:buSzPts val="1800"/>
              <a:buNone/>
              <a:defRPr sz="1246"/>
            </a:lvl3pPr>
            <a:lvl4pPr lvl="3" algn="ctr">
              <a:lnSpc>
                <a:spcPct val="90000"/>
              </a:lnSpc>
              <a:spcBef>
                <a:spcPts val="346"/>
              </a:spcBef>
              <a:spcAft>
                <a:spcPts val="0"/>
              </a:spcAft>
              <a:buClr>
                <a:schemeClr val="dk1"/>
              </a:buClr>
              <a:buSzPts val="1600"/>
              <a:buNone/>
              <a:defRPr sz="1108"/>
            </a:lvl4pPr>
            <a:lvl5pPr lvl="4" algn="ctr">
              <a:lnSpc>
                <a:spcPct val="90000"/>
              </a:lnSpc>
              <a:spcBef>
                <a:spcPts val="346"/>
              </a:spcBef>
              <a:spcAft>
                <a:spcPts val="0"/>
              </a:spcAft>
              <a:buClr>
                <a:schemeClr val="dk1"/>
              </a:buClr>
              <a:buSzPts val="1600"/>
              <a:buNone/>
              <a:defRPr sz="1108"/>
            </a:lvl5pPr>
            <a:lvl6pPr lvl="5" algn="ctr">
              <a:lnSpc>
                <a:spcPct val="90000"/>
              </a:lnSpc>
              <a:spcBef>
                <a:spcPts val="346"/>
              </a:spcBef>
              <a:spcAft>
                <a:spcPts val="0"/>
              </a:spcAft>
              <a:buClr>
                <a:schemeClr val="dk1"/>
              </a:buClr>
              <a:buSzPts val="1600"/>
              <a:buNone/>
              <a:defRPr sz="1108"/>
            </a:lvl6pPr>
            <a:lvl7pPr lvl="6" algn="ctr">
              <a:lnSpc>
                <a:spcPct val="90000"/>
              </a:lnSpc>
              <a:spcBef>
                <a:spcPts val="346"/>
              </a:spcBef>
              <a:spcAft>
                <a:spcPts val="0"/>
              </a:spcAft>
              <a:buClr>
                <a:schemeClr val="dk1"/>
              </a:buClr>
              <a:buSzPts val="1600"/>
              <a:buNone/>
              <a:defRPr sz="1108"/>
            </a:lvl7pPr>
            <a:lvl8pPr lvl="7" algn="ctr">
              <a:lnSpc>
                <a:spcPct val="90000"/>
              </a:lnSpc>
              <a:spcBef>
                <a:spcPts val="346"/>
              </a:spcBef>
              <a:spcAft>
                <a:spcPts val="0"/>
              </a:spcAft>
              <a:buClr>
                <a:schemeClr val="dk1"/>
              </a:buClr>
              <a:buSzPts val="1600"/>
              <a:buNone/>
              <a:defRPr sz="1108"/>
            </a:lvl8pPr>
            <a:lvl9pPr lvl="8" algn="ctr">
              <a:lnSpc>
                <a:spcPct val="90000"/>
              </a:lnSpc>
              <a:spcBef>
                <a:spcPts val="346"/>
              </a:spcBef>
              <a:spcAft>
                <a:spcPts val="0"/>
              </a:spcAft>
              <a:buClr>
                <a:schemeClr val="dk1"/>
              </a:buClr>
              <a:buSzPts val="1600"/>
              <a:buNone/>
              <a:defRPr sz="1108"/>
            </a:lvl9pPr>
          </a:lstStyle>
          <a:p>
            <a:endParaRPr/>
          </a:p>
        </p:txBody>
      </p:sp>
      <p:sp>
        <p:nvSpPr>
          <p:cNvPr id="18" name="Google Shape;18;p17"/>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17"/>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17"/>
          <p:cNvSpPr txBox="1">
            <a:spLocks noGrp="1"/>
          </p:cNvSpPr>
          <p:nvPr>
            <p:ph type="sldNum" idx="12"/>
          </p:nvPr>
        </p:nvSpPr>
        <p:spPr>
          <a:xfrm>
            <a:off x="5200709" y="9200489"/>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286368" y="2822136"/>
            <a:ext cx="6285266" cy="5915025"/>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76" name="Google Shape;76;p26"/>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7" name="Google Shape;77;p26"/>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26"/>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rot="5400000">
            <a:off x="1449697" y="3985465"/>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txBox="1">
            <a:spLocks noGrp="1"/>
          </p:cNvSpPr>
          <p:nvPr>
            <p:ph type="body" idx="1"/>
          </p:nvPr>
        </p:nvSpPr>
        <p:spPr>
          <a:xfrm rot="5400000">
            <a:off x="-1550678" y="2549569"/>
            <a:ext cx="8394877" cy="4350544"/>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3" name="Google Shape;83;p27"/>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4" name="Google Shape;84;p27"/>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18"/>
          <p:cNvSpPr/>
          <p:nvPr/>
        </p:nvSpPr>
        <p:spPr>
          <a:xfrm>
            <a:off x="0" y="7525"/>
            <a:ext cx="6858000" cy="476518"/>
          </a:xfrm>
          <a:prstGeom prst="rect">
            <a:avLst/>
          </a:prstGeom>
          <a:solidFill>
            <a:srgbClr val="BBD6EE"/>
          </a:solidFill>
          <a:ln>
            <a:noFill/>
          </a:ln>
        </p:spPr>
        <p:txBody>
          <a:bodyPr spcFirstLastPara="1" wrap="square" lIns="63294" tIns="31638" rIns="63294" bIns="3163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46" b="0" i="0" u="none" strike="noStrike" cap="none" dirty="0">
              <a:solidFill>
                <a:schemeClr val="lt1"/>
              </a:solidFill>
              <a:latin typeface="Calibri"/>
              <a:ea typeface="Calibri"/>
              <a:cs typeface="Calibri"/>
              <a:sym typeface="Calibri"/>
            </a:endParaRPr>
          </a:p>
        </p:txBody>
      </p:sp>
      <p:sp>
        <p:nvSpPr>
          <p:cNvPr id="23" name="Google Shape;23;p18"/>
          <p:cNvSpPr txBox="1">
            <a:spLocks noGrp="1"/>
          </p:cNvSpPr>
          <p:nvPr>
            <p:ph type="title"/>
          </p:nvPr>
        </p:nvSpPr>
        <p:spPr>
          <a:xfrm>
            <a:off x="64287" y="7525"/>
            <a:ext cx="6407454" cy="4303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Calibri"/>
              <a:buNone/>
              <a:defRPr sz="24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4" name="Google Shape;24;p18"/>
          <p:cNvSpPr txBox="1">
            <a:spLocks noGrp="1"/>
          </p:cNvSpPr>
          <p:nvPr>
            <p:ph type="body" idx="1"/>
          </p:nvPr>
        </p:nvSpPr>
        <p:spPr>
          <a:xfrm>
            <a:off x="225272" y="1590795"/>
            <a:ext cx="6407454" cy="734440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25" name="Google Shape;25;p18"/>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6" name="Google Shape;26;p18"/>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18"/>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467917" y="2469625"/>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15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467917" y="6629228"/>
            <a:ext cx="5915025" cy="216693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2400"/>
              <a:buNone/>
              <a:defRPr sz="1662">
                <a:solidFill>
                  <a:schemeClr val="dk1"/>
                </a:solidFill>
              </a:defRPr>
            </a:lvl1pPr>
            <a:lvl2pPr marL="633039" lvl="1" indent="-158260" algn="l">
              <a:lnSpc>
                <a:spcPct val="90000"/>
              </a:lnSpc>
              <a:spcBef>
                <a:spcPts val="346"/>
              </a:spcBef>
              <a:spcAft>
                <a:spcPts val="0"/>
              </a:spcAft>
              <a:buClr>
                <a:srgbClr val="888888"/>
              </a:buClr>
              <a:buSzPts val="2000"/>
              <a:buNone/>
              <a:defRPr sz="1385">
                <a:solidFill>
                  <a:srgbClr val="888888"/>
                </a:solidFill>
              </a:defRPr>
            </a:lvl2pPr>
            <a:lvl3pPr marL="949559" lvl="2" indent="-158260" algn="l">
              <a:lnSpc>
                <a:spcPct val="90000"/>
              </a:lnSpc>
              <a:spcBef>
                <a:spcPts val="346"/>
              </a:spcBef>
              <a:spcAft>
                <a:spcPts val="0"/>
              </a:spcAft>
              <a:buClr>
                <a:srgbClr val="888888"/>
              </a:buClr>
              <a:buSzPts val="1800"/>
              <a:buNone/>
              <a:defRPr sz="1246">
                <a:solidFill>
                  <a:srgbClr val="888888"/>
                </a:solidFill>
              </a:defRPr>
            </a:lvl3pPr>
            <a:lvl4pPr marL="1266078" lvl="3" indent="-158260" algn="l">
              <a:lnSpc>
                <a:spcPct val="90000"/>
              </a:lnSpc>
              <a:spcBef>
                <a:spcPts val="346"/>
              </a:spcBef>
              <a:spcAft>
                <a:spcPts val="0"/>
              </a:spcAft>
              <a:buClr>
                <a:srgbClr val="888888"/>
              </a:buClr>
              <a:buSzPts val="1600"/>
              <a:buNone/>
              <a:defRPr sz="1108">
                <a:solidFill>
                  <a:srgbClr val="888888"/>
                </a:solidFill>
              </a:defRPr>
            </a:lvl4pPr>
            <a:lvl5pPr marL="1582598" lvl="4" indent="-158260" algn="l">
              <a:lnSpc>
                <a:spcPct val="90000"/>
              </a:lnSpc>
              <a:spcBef>
                <a:spcPts val="346"/>
              </a:spcBef>
              <a:spcAft>
                <a:spcPts val="0"/>
              </a:spcAft>
              <a:buClr>
                <a:srgbClr val="888888"/>
              </a:buClr>
              <a:buSzPts val="1600"/>
              <a:buNone/>
              <a:defRPr sz="1108">
                <a:solidFill>
                  <a:srgbClr val="888888"/>
                </a:solidFill>
              </a:defRPr>
            </a:lvl5pPr>
            <a:lvl6pPr marL="1899117" lvl="5" indent="-158260" algn="l">
              <a:lnSpc>
                <a:spcPct val="90000"/>
              </a:lnSpc>
              <a:spcBef>
                <a:spcPts val="346"/>
              </a:spcBef>
              <a:spcAft>
                <a:spcPts val="0"/>
              </a:spcAft>
              <a:buClr>
                <a:srgbClr val="888888"/>
              </a:buClr>
              <a:buSzPts val="1600"/>
              <a:buNone/>
              <a:defRPr sz="1108">
                <a:solidFill>
                  <a:srgbClr val="888888"/>
                </a:solidFill>
              </a:defRPr>
            </a:lvl6pPr>
            <a:lvl7pPr marL="2215637" lvl="6" indent="-158260" algn="l">
              <a:lnSpc>
                <a:spcPct val="90000"/>
              </a:lnSpc>
              <a:spcBef>
                <a:spcPts val="346"/>
              </a:spcBef>
              <a:spcAft>
                <a:spcPts val="0"/>
              </a:spcAft>
              <a:buClr>
                <a:srgbClr val="888888"/>
              </a:buClr>
              <a:buSzPts val="1600"/>
              <a:buNone/>
              <a:defRPr sz="1108">
                <a:solidFill>
                  <a:srgbClr val="888888"/>
                </a:solidFill>
              </a:defRPr>
            </a:lvl7pPr>
            <a:lvl8pPr marL="2532156" lvl="7" indent="-158260" algn="l">
              <a:lnSpc>
                <a:spcPct val="90000"/>
              </a:lnSpc>
              <a:spcBef>
                <a:spcPts val="346"/>
              </a:spcBef>
              <a:spcAft>
                <a:spcPts val="0"/>
              </a:spcAft>
              <a:buClr>
                <a:srgbClr val="888888"/>
              </a:buClr>
              <a:buSzPts val="1600"/>
              <a:buNone/>
              <a:defRPr sz="1108">
                <a:solidFill>
                  <a:srgbClr val="888888"/>
                </a:solidFill>
              </a:defRPr>
            </a:lvl8pPr>
            <a:lvl9pPr marL="2848676" lvl="8" indent="-158260" algn="l">
              <a:lnSpc>
                <a:spcPct val="90000"/>
              </a:lnSpc>
              <a:spcBef>
                <a:spcPts val="346"/>
              </a:spcBef>
              <a:spcAft>
                <a:spcPts val="0"/>
              </a:spcAft>
              <a:buClr>
                <a:srgbClr val="888888"/>
              </a:buClr>
              <a:buSzPts val="1600"/>
              <a:buNone/>
              <a:defRPr sz="1108">
                <a:solidFill>
                  <a:srgbClr val="888888"/>
                </a:solidFill>
              </a:defRPr>
            </a:lvl9pPr>
          </a:lstStyle>
          <a:p>
            <a:endParaRPr/>
          </a:p>
        </p:txBody>
      </p:sp>
      <p:sp>
        <p:nvSpPr>
          <p:cNvPr id="31" name="Google Shape;31;p19"/>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2" name="Google Shape;32;p19"/>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3" name="Google Shape;33;p19"/>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9" name="Google Shape;39;p20"/>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0" name="Google Shape;40;p20"/>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72381"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472382" y="2428347"/>
            <a:ext cx="2901255" cy="1190095"/>
          </a:xfrm>
          <a:prstGeom prst="rect">
            <a:avLst/>
          </a:prstGeom>
          <a:noFill/>
          <a:ln>
            <a:noFill/>
          </a:ln>
        </p:spPr>
        <p:txBody>
          <a:bodyPr spcFirstLastPara="1" wrap="square" lIns="91425" tIns="45700" rIns="91425" bIns="45700" anchor="b" anchorCtr="0">
            <a:normAutofit/>
          </a:bodyPr>
          <a:lstStyle>
            <a:lvl1pPr marL="316520" lvl="0" indent="-158260" algn="l">
              <a:lnSpc>
                <a:spcPct val="90000"/>
              </a:lnSpc>
              <a:spcBef>
                <a:spcPts val="692"/>
              </a:spcBef>
              <a:spcAft>
                <a:spcPts val="0"/>
              </a:spcAft>
              <a:buClr>
                <a:schemeClr val="dk1"/>
              </a:buClr>
              <a:buSzPts val="2400"/>
              <a:buNone/>
              <a:defRPr sz="1662" b="1"/>
            </a:lvl1pPr>
            <a:lvl2pPr marL="633039" lvl="1" indent="-158260" algn="l">
              <a:lnSpc>
                <a:spcPct val="90000"/>
              </a:lnSpc>
              <a:spcBef>
                <a:spcPts val="346"/>
              </a:spcBef>
              <a:spcAft>
                <a:spcPts val="0"/>
              </a:spcAft>
              <a:buClr>
                <a:schemeClr val="dk1"/>
              </a:buClr>
              <a:buSzPts val="2000"/>
              <a:buNone/>
              <a:defRPr sz="1385" b="1"/>
            </a:lvl2pPr>
            <a:lvl3pPr marL="949559" lvl="2" indent="-158260" algn="l">
              <a:lnSpc>
                <a:spcPct val="90000"/>
              </a:lnSpc>
              <a:spcBef>
                <a:spcPts val="346"/>
              </a:spcBef>
              <a:spcAft>
                <a:spcPts val="0"/>
              </a:spcAft>
              <a:buClr>
                <a:schemeClr val="dk1"/>
              </a:buClr>
              <a:buSzPts val="1800"/>
              <a:buNone/>
              <a:defRPr sz="1246" b="1"/>
            </a:lvl3pPr>
            <a:lvl4pPr marL="1266078" lvl="3" indent="-158260" algn="l">
              <a:lnSpc>
                <a:spcPct val="90000"/>
              </a:lnSpc>
              <a:spcBef>
                <a:spcPts val="346"/>
              </a:spcBef>
              <a:spcAft>
                <a:spcPts val="0"/>
              </a:spcAft>
              <a:buClr>
                <a:schemeClr val="dk1"/>
              </a:buClr>
              <a:buSzPts val="1600"/>
              <a:buNone/>
              <a:defRPr sz="1108" b="1"/>
            </a:lvl4pPr>
            <a:lvl5pPr marL="1582598" lvl="4" indent="-158260" algn="l">
              <a:lnSpc>
                <a:spcPct val="90000"/>
              </a:lnSpc>
              <a:spcBef>
                <a:spcPts val="346"/>
              </a:spcBef>
              <a:spcAft>
                <a:spcPts val="0"/>
              </a:spcAft>
              <a:buClr>
                <a:schemeClr val="dk1"/>
              </a:buClr>
              <a:buSzPts val="1600"/>
              <a:buNone/>
              <a:defRPr sz="1108" b="1"/>
            </a:lvl5pPr>
            <a:lvl6pPr marL="1899117" lvl="5" indent="-158260" algn="l">
              <a:lnSpc>
                <a:spcPct val="90000"/>
              </a:lnSpc>
              <a:spcBef>
                <a:spcPts val="346"/>
              </a:spcBef>
              <a:spcAft>
                <a:spcPts val="0"/>
              </a:spcAft>
              <a:buClr>
                <a:schemeClr val="dk1"/>
              </a:buClr>
              <a:buSzPts val="1600"/>
              <a:buNone/>
              <a:defRPr sz="1108" b="1"/>
            </a:lvl6pPr>
            <a:lvl7pPr marL="2215637" lvl="6" indent="-158260" algn="l">
              <a:lnSpc>
                <a:spcPct val="90000"/>
              </a:lnSpc>
              <a:spcBef>
                <a:spcPts val="346"/>
              </a:spcBef>
              <a:spcAft>
                <a:spcPts val="0"/>
              </a:spcAft>
              <a:buClr>
                <a:schemeClr val="dk1"/>
              </a:buClr>
              <a:buSzPts val="1600"/>
              <a:buNone/>
              <a:defRPr sz="1108" b="1"/>
            </a:lvl7pPr>
            <a:lvl8pPr marL="2532156" lvl="7" indent="-158260" algn="l">
              <a:lnSpc>
                <a:spcPct val="90000"/>
              </a:lnSpc>
              <a:spcBef>
                <a:spcPts val="346"/>
              </a:spcBef>
              <a:spcAft>
                <a:spcPts val="0"/>
              </a:spcAft>
              <a:buClr>
                <a:schemeClr val="dk1"/>
              </a:buClr>
              <a:buSzPts val="1600"/>
              <a:buNone/>
              <a:defRPr sz="1108" b="1"/>
            </a:lvl8pPr>
            <a:lvl9pPr marL="2848676" lvl="8" indent="-158260" algn="l">
              <a:lnSpc>
                <a:spcPct val="90000"/>
              </a:lnSpc>
              <a:spcBef>
                <a:spcPts val="346"/>
              </a:spcBef>
              <a:spcAft>
                <a:spcPts val="0"/>
              </a:spcAft>
              <a:buClr>
                <a:schemeClr val="dk1"/>
              </a:buClr>
              <a:buSzPts val="1600"/>
              <a:buNone/>
              <a:defRPr sz="1108" b="1"/>
            </a:lvl9pPr>
          </a:lstStyle>
          <a:p>
            <a:endParaRPr/>
          </a:p>
        </p:txBody>
      </p:sp>
      <p:sp>
        <p:nvSpPr>
          <p:cNvPr id="44" name="Google Shape;44;p21"/>
          <p:cNvSpPr txBox="1">
            <a:spLocks noGrp="1"/>
          </p:cNvSpPr>
          <p:nvPr>
            <p:ph type="body" idx="2"/>
          </p:nvPr>
        </p:nvSpPr>
        <p:spPr>
          <a:xfrm>
            <a:off x="472382" y="3618442"/>
            <a:ext cx="2901255" cy="5322183"/>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316520" lvl="0" indent="-158260" algn="l">
              <a:lnSpc>
                <a:spcPct val="90000"/>
              </a:lnSpc>
              <a:spcBef>
                <a:spcPts val="692"/>
              </a:spcBef>
              <a:spcAft>
                <a:spcPts val="0"/>
              </a:spcAft>
              <a:buClr>
                <a:schemeClr val="dk1"/>
              </a:buClr>
              <a:buSzPts val="2400"/>
              <a:buNone/>
              <a:defRPr sz="1662" b="1"/>
            </a:lvl1pPr>
            <a:lvl2pPr marL="633039" lvl="1" indent="-158260" algn="l">
              <a:lnSpc>
                <a:spcPct val="90000"/>
              </a:lnSpc>
              <a:spcBef>
                <a:spcPts val="346"/>
              </a:spcBef>
              <a:spcAft>
                <a:spcPts val="0"/>
              </a:spcAft>
              <a:buClr>
                <a:schemeClr val="dk1"/>
              </a:buClr>
              <a:buSzPts val="2000"/>
              <a:buNone/>
              <a:defRPr sz="1385" b="1"/>
            </a:lvl2pPr>
            <a:lvl3pPr marL="949559" lvl="2" indent="-158260" algn="l">
              <a:lnSpc>
                <a:spcPct val="90000"/>
              </a:lnSpc>
              <a:spcBef>
                <a:spcPts val="346"/>
              </a:spcBef>
              <a:spcAft>
                <a:spcPts val="0"/>
              </a:spcAft>
              <a:buClr>
                <a:schemeClr val="dk1"/>
              </a:buClr>
              <a:buSzPts val="1800"/>
              <a:buNone/>
              <a:defRPr sz="1246" b="1"/>
            </a:lvl3pPr>
            <a:lvl4pPr marL="1266078" lvl="3" indent="-158260" algn="l">
              <a:lnSpc>
                <a:spcPct val="90000"/>
              </a:lnSpc>
              <a:spcBef>
                <a:spcPts val="346"/>
              </a:spcBef>
              <a:spcAft>
                <a:spcPts val="0"/>
              </a:spcAft>
              <a:buClr>
                <a:schemeClr val="dk1"/>
              </a:buClr>
              <a:buSzPts val="1600"/>
              <a:buNone/>
              <a:defRPr sz="1108" b="1"/>
            </a:lvl4pPr>
            <a:lvl5pPr marL="1582598" lvl="4" indent="-158260" algn="l">
              <a:lnSpc>
                <a:spcPct val="90000"/>
              </a:lnSpc>
              <a:spcBef>
                <a:spcPts val="346"/>
              </a:spcBef>
              <a:spcAft>
                <a:spcPts val="0"/>
              </a:spcAft>
              <a:buClr>
                <a:schemeClr val="dk1"/>
              </a:buClr>
              <a:buSzPts val="1600"/>
              <a:buNone/>
              <a:defRPr sz="1108" b="1"/>
            </a:lvl5pPr>
            <a:lvl6pPr marL="1899117" lvl="5" indent="-158260" algn="l">
              <a:lnSpc>
                <a:spcPct val="90000"/>
              </a:lnSpc>
              <a:spcBef>
                <a:spcPts val="346"/>
              </a:spcBef>
              <a:spcAft>
                <a:spcPts val="0"/>
              </a:spcAft>
              <a:buClr>
                <a:schemeClr val="dk1"/>
              </a:buClr>
              <a:buSzPts val="1600"/>
              <a:buNone/>
              <a:defRPr sz="1108" b="1"/>
            </a:lvl6pPr>
            <a:lvl7pPr marL="2215637" lvl="6" indent="-158260" algn="l">
              <a:lnSpc>
                <a:spcPct val="90000"/>
              </a:lnSpc>
              <a:spcBef>
                <a:spcPts val="346"/>
              </a:spcBef>
              <a:spcAft>
                <a:spcPts val="0"/>
              </a:spcAft>
              <a:buClr>
                <a:schemeClr val="dk1"/>
              </a:buClr>
              <a:buSzPts val="1600"/>
              <a:buNone/>
              <a:defRPr sz="1108" b="1"/>
            </a:lvl7pPr>
            <a:lvl8pPr marL="2532156" lvl="7" indent="-158260" algn="l">
              <a:lnSpc>
                <a:spcPct val="90000"/>
              </a:lnSpc>
              <a:spcBef>
                <a:spcPts val="346"/>
              </a:spcBef>
              <a:spcAft>
                <a:spcPts val="0"/>
              </a:spcAft>
              <a:buClr>
                <a:schemeClr val="dk1"/>
              </a:buClr>
              <a:buSzPts val="1600"/>
              <a:buNone/>
              <a:defRPr sz="1108" b="1"/>
            </a:lvl8pPr>
            <a:lvl9pPr marL="2848676" lvl="8" indent="-158260" algn="l">
              <a:lnSpc>
                <a:spcPct val="90000"/>
              </a:lnSpc>
              <a:spcBef>
                <a:spcPts val="346"/>
              </a:spcBef>
              <a:spcAft>
                <a:spcPts val="0"/>
              </a:spcAft>
              <a:buClr>
                <a:schemeClr val="dk1"/>
              </a:buClr>
              <a:buSzPts val="1600"/>
              <a:buNone/>
              <a:defRPr sz="1108" b="1"/>
            </a:lvl9pPr>
          </a:lstStyle>
          <a:p>
            <a:endParaRPr/>
          </a:p>
        </p:txBody>
      </p:sp>
      <p:sp>
        <p:nvSpPr>
          <p:cNvPr id="46" name="Google Shape;46;p21"/>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21"/>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21"/>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22"/>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4" name="Google Shape;54;p22"/>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5"/>
        <p:cNvGrpSpPr/>
        <p:nvPr/>
      </p:nvGrpSpPr>
      <p:grpSpPr>
        <a:xfrm>
          <a:off x="0" y="0"/>
          <a:ext cx="0" cy="0"/>
          <a:chOff x="0" y="0"/>
          <a:chExt cx="0" cy="0"/>
        </a:xfrm>
      </p:grpSpPr>
      <p:sp>
        <p:nvSpPr>
          <p:cNvPr id="56" name="Google Shape;56;p23"/>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7" name="Google Shape;57;p23"/>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8" name="Google Shape;58;p23"/>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21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2915543" y="1426284"/>
            <a:ext cx="3471863" cy="7039681"/>
          </a:xfrm>
          <a:prstGeom prst="rect">
            <a:avLst/>
          </a:prstGeom>
          <a:noFill/>
          <a:ln>
            <a:noFill/>
          </a:ln>
        </p:spPr>
        <p:txBody>
          <a:bodyPr spcFirstLastPara="1" wrap="square" lIns="91425" tIns="45700" rIns="91425" bIns="45700" anchor="t" anchorCtr="0">
            <a:normAutofit/>
          </a:bodyPr>
          <a:lstStyle>
            <a:lvl1pPr marL="316520" lvl="0" indent="-298935" algn="l">
              <a:lnSpc>
                <a:spcPct val="90000"/>
              </a:lnSpc>
              <a:spcBef>
                <a:spcPts val="692"/>
              </a:spcBef>
              <a:spcAft>
                <a:spcPts val="0"/>
              </a:spcAft>
              <a:buClr>
                <a:schemeClr val="dk1"/>
              </a:buClr>
              <a:buSzPts val="3200"/>
              <a:buChar char="•"/>
              <a:defRPr sz="2215"/>
            </a:lvl1pPr>
            <a:lvl2pPr marL="633039" lvl="1" indent="-281351" algn="l">
              <a:lnSpc>
                <a:spcPct val="90000"/>
              </a:lnSpc>
              <a:spcBef>
                <a:spcPts val="346"/>
              </a:spcBef>
              <a:spcAft>
                <a:spcPts val="0"/>
              </a:spcAft>
              <a:buClr>
                <a:schemeClr val="dk1"/>
              </a:buClr>
              <a:buSzPts val="2800"/>
              <a:buChar char="•"/>
              <a:defRPr sz="1938"/>
            </a:lvl2pPr>
            <a:lvl3pPr marL="949559" lvl="2" indent="-263766" algn="l">
              <a:lnSpc>
                <a:spcPct val="90000"/>
              </a:lnSpc>
              <a:spcBef>
                <a:spcPts val="346"/>
              </a:spcBef>
              <a:spcAft>
                <a:spcPts val="0"/>
              </a:spcAft>
              <a:buClr>
                <a:schemeClr val="dk1"/>
              </a:buClr>
              <a:buSzPts val="2400"/>
              <a:buChar char="•"/>
              <a:defRPr sz="1662"/>
            </a:lvl3pPr>
            <a:lvl4pPr marL="1266078" lvl="3" indent="-246182" algn="l">
              <a:lnSpc>
                <a:spcPct val="90000"/>
              </a:lnSpc>
              <a:spcBef>
                <a:spcPts val="346"/>
              </a:spcBef>
              <a:spcAft>
                <a:spcPts val="0"/>
              </a:spcAft>
              <a:buClr>
                <a:schemeClr val="dk1"/>
              </a:buClr>
              <a:buSzPts val="2000"/>
              <a:buChar char="•"/>
              <a:defRPr sz="1385"/>
            </a:lvl4pPr>
            <a:lvl5pPr marL="1582598" lvl="4" indent="-246182" algn="l">
              <a:lnSpc>
                <a:spcPct val="90000"/>
              </a:lnSpc>
              <a:spcBef>
                <a:spcPts val="346"/>
              </a:spcBef>
              <a:spcAft>
                <a:spcPts val="0"/>
              </a:spcAft>
              <a:buClr>
                <a:schemeClr val="dk1"/>
              </a:buClr>
              <a:buSzPts val="2000"/>
              <a:buChar char="•"/>
              <a:defRPr sz="1385"/>
            </a:lvl5pPr>
            <a:lvl6pPr marL="1899117" lvl="5" indent="-246182" algn="l">
              <a:lnSpc>
                <a:spcPct val="90000"/>
              </a:lnSpc>
              <a:spcBef>
                <a:spcPts val="346"/>
              </a:spcBef>
              <a:spcAft>
                <a:spcPts val="0"/>
              </a:spcAft>
              <a:buClr>
                <a:schemeClr val="dk1"/>
              </a:buClr>
              <a:buSzPts val="2000"/>
              <a:buChar char="•"/>
              <a:defRPr sz="1385"/>
            </a:lvl6pPr>
            <a:lvl7pPr marL="2215637" lvl="6" indent="-246182" algn="l">
              <a:lnSpc>
                <a:spcPct val="90000"/>
              </a:lnSpc>
              <a:spcBef>
                <a:spcPts val="346"/>
              </a:spcBef>
              <a:spcAft>
                <a:spcPts val="0"/>
              </a:spcAft>
              <a:buClr>
                <a:schemeClr val="dk1"/>
              </a:buClr>
              <a:buSzPts val="2000"/>
              <a:buChar char="•"/>
              <a:defRPr sz="1385"/>
            </a:lvl7pPr>
            <a:lvl8pPr marL="2532156" lvl="7" indent="-246182" algn="l">
              <a:lnSpc>
                <a:spcPct val="90000"/>
              </a:lnSpc>
              <a:spcBef>
                <a:spcPts val="346"/>
              </a:spcBef>
              <a:spcAft>
                <a:spcPts val="0"/>
              </a:spcAft>
              <a:buClr>
                <a:schemeClr val="dk1"/>
              </a:buClr>
              <a:buSzPts val="2000"/>
              <a:buChar char="•"/>
              <a:defRPr sz="1385"/>
            </a:lvl8pPr>
            <a:lvl9pPr marL="2848676" lvl="8" indent="-246182" algn="l">
              <a:lnSpc>
                <a:spcPct val="90000"/>
              </a:lnSpc>
              <a:spcBef>
                <a:spcPts val="346"/>
              </a:spcBef>
              <a:spcAft>
                <a:spcPts val="0"/>
              </a:spcAft>
              <a:buClr>
                <a:schemeClr val="dk1"/>
              </a:buClr>
              <a:buSzPts val="2000"/>
              <a:buChar char="•"/>
              <a:defRPr sz="1385"/>
            </a:lvl9pPr>
          </a:lstStyle>
          <a:p>
            <a:endParaRPr/>
          </a:p>
        </p:txBody>
      </p:sp>
      <p:sp>
        <p:nvSpPr>
          <p:cNvPr id="62" name="Google Shape;62;p24"/>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1600"/>
              <a:buNone/>
              <a:defRPr sz="1108"/>
            </a:lvl1pPr>
            <a:lvl2pPr marL="633039" lvl="1" indent="-158260" algn="l">
              <a:lnSpc>
                <a:spcPct val="90000"/>
              </a:lnSpc>
              <a:spcBef>
                <a:spcPts val="346"/>
              </a:spcBef>
              <a:spcAft>
                <a:spcPts val="0"/>
              </a:spcAft>
              <a:buClr>
                <a:schemeClr val="dk1"/>
              </a:buClr>
              <a:buSzPts val="1400"/>
              <a:buNone/>
              <a:defRPr sz="969"/>
            </a:lvl2pPr>
            <a:lvl3pPr marL="949559" lvl="2" indent="-158260" algn="l">
              <a:lnSpc>
                <a:spcPct val="90000"/>
              </a:lnSpc>
              <a:spcBef>
                <a:spcPts val="346"/>
              </a:spcBef>
              <a:spcAft>
                <a:spcPts val="0"/>
              </a:spcAft>
              <a:buClr>
                <a:schemeClr val="dk1"/>
              </a:buClr>
              <a:buSzPts val="1200"/>
              <a:buNone/>
              <a:defRPr sz="831"/>
            </a:lvl3pPr>
            <a:lvl4pPr marL="1266078" lvl="3" indent="-158260" algn="l">
              <a:lnSpc>
                <a:spcPct val="90000"/>
              </a:lnSpc>
              <a:spcBef>
                <a:spcPts val="346"/>
              </a:spcBef>
              <a:spcAft>
                <a:spcPts val="0"/>
              </a:spcAft>
              <a:buClr>
                <a:schemeClr val="dk1"/>
              </a:buClr>
              <a:buSzPts val="1000"/>
              <a:buNone/>
              <a:defRPr sz="692"/>
            </a:lvl4pPr>
            <a:lvl5pPr marL="1582598" lvl="4" indent="-158260" algn="l">
              <a:lnSpc>
                <a:spcPct val="90000"/>
              </a:lnSpc>
              <a:spcBef>
                <a:spcPts val="346"/>
              </a:spcBef>
              <a:spcAft>
                <a:spcPts val="0"/>
              </a:spcAft>
              <a:buClr>
                <a:schemeClr val="dk1"/>
              </a:buClr>
              <a:buSzPts val="1000"/>
              <a:buNone/>
              <a:defRPr sz="692"/>
            </a:lvl5pPr>
            <a:lvl6pPr marL="1899117" lvl="5" indent="-158260" algn="l">
              <a:lnSpc>
                <a:spcPct val="90000"/>
              </a:lnSpc>
              <a:spcBef>
                <a:spcPts val="346"/>
              </a:spcBef>
              <a:spcAft>
                <a:spcPts val="0"/>
              </a:spcAft>
              <a:buClr>
                <a:schemeClr val="dk1"/>
              </a:buClr>
              <a:buSzPts val="1000"/>
              <a:buNone/>
              <a:defRPr sz="692"/>
            </a:lvl6pPr>
            <a:lvl7pPr marL="2215637" lvl="6" indent="-158260" algn="l">
              <a:lnSpc>
                <a:spcPct val="90000"/>
              </a:lnSpc>
              <a:spcBef>
                <a:spcPts val="346"/>
              </a:spcBef>
              <a:spcAft>
                <a:spcPts val="0"/>
              </a:spcAft>
              <a:buClr>
                <a:schemeClr val="dk1"/>
              </a:buClr>
              <a:buSzPts val="1000"/>
              <a:buNone/>
              <a:defRPr sz="692"/>
            </a:lvl7pPr>
            <a:lvl8pPr marL="2532156" lvl="7" indent="-158260" algn="l">
              <a:lnSpc>
                <a:spcPct val="90000"/>
              </a:lnSpc>
              <a:spcBef>
                <a:spcPts val="346"/>
              </a:spcBef>
              <a:spcAft>
                <a:spcPts val="0"/>
              </a:spcAft>
              <a:buClr>
                <a:schemeClr val="dk1"/>
              </a:buClr>
              <a:buSzPts val="1000"/>
              <a:buNone/>
              <a:defRPr sz="692"/>
            </a:lvl8pPr>
            <a:lvl9pPr marL="2848676" lvl="8" indent="-158260" algn="l">
              <a:lnSpc>
                <a:spcPct val="90000"/>
              </a:lnSpc>
              <a:spcBef>
                <a:spcPts val="346"/>
              </a:spcBef>
              <a:spcAft>
                <a:spcPts val="0"/>
              </a:spcAft>
              <a:buClr>
                <a:schemeClr val="dk1"/>
              </a:buClr>
              <a:buSzPts val="1000"/>
              <a:buNone/>
              <a:defRPr sz="692"/>
            </a:lvl9pPr>
          </a:lstStyle>
          <a:p>
            <a:endParaRPr/>
          </a:p>
        </p:txBody>
      </p:sp>
      <p:sp>
        <p:nvSpPr>
          <p:cNvPr id="63" name="Google Shape;63;p24"/>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4" name="Google Shape;64;p24"/>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5" name="Google Shape;65;p24"/>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6"/>
        <p:cNvGrpSpPr/>
        <p:nvPr/>
      </p:nvGrpSpPr>
      <p:grpSpPr>
        <a:xfrm>
          <a:off x="0" y="0"/>
          <a:ext cx="0" cy="0"/>
          <a:chOff x="0" y="0"/>
          <a:chExt cx="0" cy="0"/>
        </a:xfrm>
      </p:grpSpPr>
      <p:sp>
        <p:nvSpPr>
          <p:cNvPr id="67" name="Google Shape;67;p25"/>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21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a:spLocks noGrp="1"/>
          </p:cNvSpPr>
          <p:nvPr>
            <p:ph type="pic" idx="2"/>
          </p:nvPr>
        </p:nvSpPr>
        <p:spPr>
          <a:xfrm>
            <a:off x="2915543" y="1426284"/>
            <a:ext cx="3471863" cy="7039681"/>
          </a:xfrm>
          <a:prstGeom prst="rect">
            <a:avLst/>
          </a:prstGeom>
          <a:noFill/>
          <a:ln>
            <a:noFill/>
          </a:ln>
        </p:spPr>
      </p:sp>
      <p:sp>
        <p:nvSpPr>
          <p:cNvPr id="69" name="Google Shape;69;p25"/>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1600"/>
              <a:buNone/>
              <a:defRPr sz="1108"/>
            </a:lvl1pPr>
            <a:lvl2pPr marL="633039" lvl="1" indent="-158260" algn="l">
              <a:lnSpc>
                <a:spcPct val="90000"/>
              </a:lnSpc>
              <a:spcBef>
                <a:spcPts val="346"/>
              </a:spcBef>
              <a:spcAft>
                <a:spcPts val="0"/>
              </a:spcAft>
              <a:buClr>
                <a:schemeClr val="dk1"/>
              </a:buClr>
              <a:buSzPts val="1400"/>
              <a:buNone/>
              <a:defRPr sz="969"/>
            </a:lvl2pPr>
            <a:lvl3pPr marL="949559" lvl="2" indent="-158260" algn="l">
              <a:lnSpc>
                <a:spcPct val="90000"/>
              </a:lnSpc>
              <a:spcBef>
                <a:spcPts val="346"/>
              </a:spcBef>
              <a:spcAft>
                <a:spcPts val="0"/>
              </a:spcAft>
              <a:buClr>
                <a:schemeClr val="dk1"/>
              </a:buClr>
              <a:buSzPts val="1200"/>
              <a:buNone/>
              <a:defRPr sz="831"/>
            </a:lvl3pPr>
            <a:lvl4pPr marL="1266078" lvl="3" indent="-158260" algn="l">
              <a:lnSpc>
                <a:spcPct val="90000"/>
              </a:lnSpc>
              <a:spcBef>
                <a:spcPts val="346"/>
              </a:spcBef>
              <a:spcAft>
                <a:spcPts val="0"/>
              </a:spcAft>
              <a:buClr>
                <a:schemeClr val="dk1"/>
              </a:buClr>
              <a:buSzPts val="1000"/>
              <a:buNone/>
              <a:defRPr sz="692"/>
            </a:lvl4pPr>
            <a:lvl5pPr marL="1582598" lvl="4" indent="-158260" algn="l">
              <a:lnSpc>
                <a:spcPct val="90000"/>
              </a:lnSpc>
              <a:spcBef>
                <a:spcPts val="346"/>
              </a:spcBef>
              <a:spcAft>
                <a:spcPts val="0"/>
              </a:spcAft>
              <a:buClr>
                <a:schemeClr val="dk1"/>
              </a:buClr>
              <a:buSzPts val="1000"/>
              <a:buNone/>
              <a:defRPr sz="692"/>
            </a:lvl5pPr>
            <a:lvl6pPr marL="1899117" lvl="5" indent="-158260" algn="l">
              <a:lnSpc>
                <a:spcPct val="90000"/>
              </a:lnSpc>
              <a:spcBef>
                <a:spcPts val="346"/>
              </a:spcBef>
              <a:spcAft>
                <a:spcPts val="0"/>
              </a:spcAft>
              <a:buClr>
                <a:schemeClr val="dk1"/>
              </a:buClr>
              <a:buSzPts val="1000"/>
              <a:buNone/>
              <a:defRPr sz="692"/>
            </a:lvl6pPr>
            <a:lvl7pPr marL="2215637" lvl="6" indent="-158260" algn="l">
              <a:lnSpc>
                <a:spcPct val="90000"/>
              </a:lnSpc>
              <a:spcBef>
                <a:spcPts val="346"/>
              </a:spcBef>
              <a:spcAft>
                <a:spcPts val="0"/>
              </a:spcAft>
              <a:buClr>
                <a:schemeClr val="dk1"/>
              </a:buClr>
              <a:buSzPts val="1000"/>
              <a:buNone/>
              <a:defRPr sz="692"/>
            </a:lvl7pPr>
            <a:lvl8pPr marL="2532156" lvl="7" indent="-158260" algn="l">
              <a:lnSpc>
                <a:spcPct val="90000"/>
              </a:lnSpc>
              <a:spcBef>
                <a:spcPts val="346"/>
              </a:spcBef>
              <a:spcAft>
                <a:spcPts val="0"/>
              </a:spcAft>
              <a:buClr>
                <a:schemeClr val="dk1"/>
              </a:buClr>
              <a:buSzPts val="1000"/>
              <a:buNone/>
              <a:defRPr sz="692"/>
            </a:lvl8pPr>
            <a:lvl9pPr marL="2848676" lvl="8" indent="-158260" algn="l">
              <a:lnSpc>
                <a:spcPct val="90000"/>
              </a:lnSpc>
              <a:spcBef>
                <a:spcPts val="346"/>
              </a:spcBef>
              <a:spcAft>
                <a:spcPts val="0"/>
              </a:spcAft>
              <a:buClr>
                <a:schemeClr val="dk1"/>
              </a:buClr>
              <a:buSzPts val="1000"/>
              <a:buNone/>
              <a:defRPr sz="692"/>
            </a:lvl9pPr>
          </a:lstStyle>
          <a:p>
            <a:endParaRPr/>
          </a:p>
        </p:txBody>
      </p:sp>
      <p:sp>
        <p:nvSpPr>
          <p:cNvPr id="70" name="Google Shape;70;p25"/>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1" name="Google Shape;71;p25"/>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25"/>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3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9pPr>
          </a:lstStyle>
          <a:p>
            <a:endParaRPr dirty="0"/>
          </a:p>
        </p:txBody>
      </p:sp>
      <p:sp>
        <p:nvSpPr>
          <p:cNvPr id="13" name="Google Shape;13;p16"/>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3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9pPr>
          </a:lstStyle>
          <a:p>
            <a:endParaRPr dirty="0"/>
          </a:p>
        </p:txBody>
      </p:sp>
      <p:sp>
        <p:nvSpPr>
          <p:cNvPr id="14" name="Google Shape;14;p16"/>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26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50.png"/><Relationship Id="rId5" Type="http://schemas.openxmlformats.org/officeDocument/2006/relationships/image" Target="../media/image27.png"/><Relationship Id="rId15" Type="http://schemas.openxmlformats.org/officeDocument/2006/relationships/image" Target="../media/image270.png"/><Relationship Id="rId10" Type="http://schemas.openxmlformats.org/officeDocument/2006/relationships/customXml" Target="../ink/ink2.xml"/><Relationship Id="rId4" Type="http://schemas.openxmlformats.org/officeDocument/2006/relationships/image" Target="../media/image26.png"/><Relationship Id="rId9" Type="http://schemas.openxmlformats.org/officeDocument/2006/relationships/image" Target="../media/image240.png"/><Relationship Id="rId14" Type="http://schemas.openxmlformats.org/officeDocument/2006/relationships/customXml" Target="../ink/ink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tmp"/><Relationship Id="rId4" Type="http://schemas.openxmlformats.org/officeDocument/2006/relationships/image" Target="../media/image43.tmp"/></Relationships>
</file>

<file path=ppt/slides/_rels/slide1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4" name="Google Shape;94;p1"/>
          <p:cNvSpPr/>
          <p:nvPr/>
        </p:nvSpPr>
        <p:spPr>
          <a:xfrm>
            <a:off x="681002" y="8672977"/>
            <a:ext cx="5452218" cy="310115"/>
          </a:xfrm>
          <a:prstGeom prst="rect">
            <a:avLst/>
          </a:prstGeom>
          <a:noFill/>
          <a:ln>
            <a:noFill/>
          </a:ln>
        </p:spPr>
        <p:txBody>
          <a:bodyPr spcFirstLastPara="1" wrap="square" lIns="63294" tIns="31638" rIns="63294" bIns="31638" anchor="t" anchorCtr="0">
            <a:spAutoFit/>
          </a:bodyPr>
          <a:lstStyle/>
          <a:p>
            <a:pPr>
              <a:buSzPts val="1400"/>
            </a:pPr>
            <a:r>
              <a:rPr lang="ja-JP" altLang="en-US" sz="1600" b="1" dirty="0">
                <a:latin typeface="BIZ UDPゴシック" panose="020B0400000000000000" pitchFamily="50" charset="-128"/>
                <a:ea typeface="BIZ UDPゴシック" panose="020B0400000000000000" pitchFamily="50" charset="-128"/>
                <a:cs typeface="MS Gothic"/>
                <a:sym typeface="MS Gothic"/>
              </a:rPr>
              <a:t>＊再提出時には日付と提出回数を更新してください</a:t>
            </a:r>
            <a:endParaRPr sz="1600" dirty="0">
              <a:solidFill>
                <a:schemeClr val="dk1"/>
              </a:solidFill>
              <a:latin typeface="BIZ UDPゴシック" panose="020B0400000000000000" pitchFamily="50" charset="-128"/>
              <a:ea typeface="BIZ UDPゴシック" panose="020B0400000000000000" pitchFamily="50" charset="-128"/>
              <a:cs typeface="Calibri"/>
              <a:sym typeface="Calibri"/>
            </a:endParaRPr>
          </a:p>
        </p:txBody>
      </p:sp>
      <p:graphicFrame>
        <p:nvGraphicFramePr>
          <p:cNvPr id="90" name="Google Shape;90;p1"/>
          <p:cNvGraphicFramePr/>
          <p:nvPr>
            <p:extLst>
              <p:ext uri="{D42A27DB-BD31-4B8C-83A1-F6EECF244321}">
                <p14:modId xmlns:p14="http://schemas.microsoft.com/office/powerpoint/2010/main" val="1313294350"/>
              </p:ext>
            </p:extLst>
          </p:nvPr>
        </p:nvGraphicFramePr>
        <p:xfrm>
          <a:off x="649963" y="3814941"/>
          <a:ext cx="5558075" cy="2276118"/>
        </p:xfrm>
        <a:graphic>
          <a:graphicData uri="http://schemas.openxmlformats.org/drawingml/2006/table">
            <a:tbl>
              <a:tblPr firstCol="1">
                <a:noFill/>
                <a:tableStyleId>{849DE5FC-D73B-4EBC-8A1B-07B2455009F4}</a:tableStyleId>
              </a:tblPr>
              <a:tblGrid>
                <a:gridCol w="1219995">
                  <a:extLst>
                    <a:ext uri="{9D8B030D-6E8A-4147-A177-3AD203B41FA5}">
                      <a16:colId xmlns:a16="http://schemas.microsoft.com/office/drawing/2014/main" val="20000"/>
                    </a:ext>
                  </a:extLst>
                </a:gridCol>
                <a:gridCol w="822367">
                  <a:extLst>
                    <a:ext uri="{9D8B030D-6E8A-4147-A177-3AD203B41FA5}">
                      <a16:colId xmlns:a16="http://schemas.microsoft.com/office/drawing/2014/main" val="20001"/>
                    </a:ext>
                  </a:extLst>
                </a:gridCol>
                <a:gridCol w="3515713">
                  <a:extLst>
                    <a:ext uri="{9D8B030D-6E8A-4147-A177-3AD203B41FA5}">
                      <a16:colId xmlns:a16="http://schemas.microsoft.com/office/drawing/2014/main" val="20002"/>
                    </a:ext>
                  </a:extLst>
                </a:gridCol>
              </a:tblGrid>
              <a:tr h="192036">
                <a:tc gridSpan="2">
                  <a:txBody>
                    <a:bodyPr/>
                    <a:lstStyle/>
                    <a:p>
                      <a:pPr marL="0" marR="0" lvl="0" indent="0" algn="ctr" rtl="0">
                        <a:lnSpc>
                          <a:spcPct val="100000"/>
                        </a:lnSpc>
                        <a:spcBef>
                          <a:spcPts val="0"/>
                        </a:spcBef>
                        <a:spcAft>
                          <a:spcPts val="0"/>
                        </a:spcAft>
                        <a:buClr>
                          <a:srgbClr val="000000"/>
                        </a:buClr>
                        <a:buSzPts val="1800"/>
                        <a:buFont typeface="Arial"/>
                        <a:buNone/>
                      </a:pPr>
                      <a:r>
                        <a:rPr lang="ja-JP" sz="1050" u="none" strike="noStrike" cap="none" dirty="0">
                          <a:latin typeface="BIZ UDPゴシック" panose="020B0400000000000000" pitchFamily="50" charset="-128"/>
                          <a:ea typeface="BIZ UDPゴシック" panose="020B0400000000000000" pitchFamily="50" charset="-128"/>
                        </a:rPr>
                        <a:t>高専（キャンパス）名</a:t>
                      </a:r>
                      <a:r>
                        <a:rPr lang="ja-JP" altLang="en-US" sz="1050" u="none" strike="noStrike" cap="none" dirty="0">
                          <a:latin typeface="BIZ UDPゴシック" panose="020B0400000000000000" pitchFamily="50" charset="-128"/>
                          <a:ea typeface="BIZ UDPゴシック" panose="020B0400000000000000" pitchFamily="50" charset="-128"/>
                        </a:rPr>
                        <a:t>　</a:t>
                      </a:r>
                      <a:endParaRPr lang="en-US" altLang="ja-JP" sz="1050" u="none" strike="noStrike" cap="none" dirty="0">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チーム名（</a:t>
                      </a:r>
                      <a:r>
                        <a:rPr lang="en-US" altLang="ja-JP" sz="1050" u="none" strike="noStrike" cap="none" dirty="0" err="1">
                          <a:latin typeface="BIZ UDPゴシック" panose="020B0400000000000000" pitchFamily="50" charset="-128"/>
                          <a:ea typeface="BIZ UDPゴシック" panose="020B0400000000000000" pitchFamily="50" charset="-128"/>
                        </a:rPr>
                        <a:t>AorB</a:t>
                      </a:r>
                      <a:r>
                        <a:rPr lang="ja-JP" altLang="en-US" sz="1050" u="none" strike="noStrike" cap="none" dirty="0">
                          <a:latin typeface="BIZ UDPゴシック" panose="020B0400000000000000" pitchFamily="50" charset="-128"/>
                          <a:ea typeface="BIZ UDPゴシック" panose="020B0400000000000000" pitchFamily="50" charset="-128"/>
                        </a:rPr>
                        <a:t>）　</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ja-JP"/>
                    </a:p>
                  </a:txBody>
                  <a:tcPr>
                    <a:lnL w="12700" cap="flat" cmpd="sng" algn="ctr">
                      <a:solidFill>
                        <a:schemeClr val="dk1"/>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2400"/>
                        <a:buFont typeface="Arial"/>
                        <a:buNone/>
                      </a:pPr>
                      <a:r>
                        <a:rPr lang="ja-JP" altLang="en-US" sz="1100" u="none" strike="noStrike" cap="none" dirty="0">
                          <a:solidFill>
                            <a:schemeClr val="dk1"/>
                          </a:solidFill>
                          <a:latin typeface="BIZ UDPゴシック" panose="020B0400000000000000" pitchFamily="50" charset="-128"/>
                          <a:ea typeface="BIZ UDPゴシック" panose="020B0400000000000000" pitchFamily="50" charset="-128"/>
                        </a:rPr>
                        <a:t>舞鶴工業高等専門学校</a:t>
                      </a:r>
                      <a:r>
                        <a:rPr lang="en-US" altLang="ja-JP" sz="1100" u="none" strike="noStrike" cap="none" dirty="0">
                          <a:solidFill>
                            <a:schemeClr val="dk1"/>
                          </a:solidFill>
                          <a:latin typeface="BIZ UDPゴシック" panose="020B0400000000000000" pitchFamily="50" charset="-128"/>
                          <a:ea typeface="BIZ UDPゴシック" panose="020B0400000000000000" pitchFamily="50" charset="-128"/>
                        </a:rPr>
                        <a:t>B</a:t>
                      </a: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4323">
                <a:tc rowSpan="4">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指導教員</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名前</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altLang="en-US" sz="1100" u="none" strike="noStrike" cap="none" dirty="0">
                          <a:solidFill>
                            <a:schemeClr val="dk1"/>
                          </a:solidFill>
                          <a:latin typeface="BIZ UDPゴシック" panose="020B0400000000000000" pitchFamily="50" charset="-128"/>
                          <a:ea typeface="BIZ UDPゴシック" panose="020B0400000000000000" pitchFamily="50" charset="-128"/>
                        </a:rPr>
                        <a:t>古殿　幸大</a:t>
                      </a: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6769">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所属・学科</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altLang="en-US" sz="1100" u="none" strike="noStrike" cap="none" dirty="0">
                          <a:solidFill>
                            <a:schemeClr val="dk1"/>
                          </a:solidFill>
                          <a:latin typeface="BIZ UDPゴシック" panose="020B0400000000000000" pitchFamily="50" charset="-128"/>
                          <a:ea typeface="BIZ UDPゴシック" panose="020B0400000000000000" pitchFamily="50" charset="-128"/>
                        </a:rPr>
                        <a:t>電子制御工学科</a:t>
                      </a: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740284"/>
                  </a:ext>
                </a:extLst>
              </a:tr>
              <a:tr h="303913">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ﾒｰﾙｱﾄﾞﾚｽ</a:t>
                      </a:r>
                      <a:endParaRPr lang="ja-JP" alt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100" u="none" strike="noStrike" cap="none" dirty="0">
                          <a:solidFill>
                            <a:schemeClr val="dk1"/>
                          </a:solidFill>
                          <a:latin typeface="BIZ UDPゴシック" panose="020B0400000000000000" pitchFamily="50" charset="-128"/>
                          <a:ea typeface="BIZ UDPゴシック" panose="020B0400000000000000" pitchFamily="50" charset="-128"/>
                        </a:rPr>
                        <a:t>k.kodono@maizuru-ct.ac.jp</a:t>
                      </a: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6508808"/>
                  </a:ext>
                </a:extLst>
              </a:tr>
              <a:tr h="318911">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r>
                        <a:rPr lang="ja-JP" altLang="en-US" sz="1050" dirty="0">
                          <a:latin typeface="BIZ UDPゴシック" panose="020B0400000000000000" pitchFamily="50" charset="-128"/>
                          <a:ea typeface="BIZ UDPゴシック" panose="020B0400000000000000" pitchFamily="50" charset="-128"/>
                        </a:rPr>
                        <a:t>電話番号</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100" u="none" strike="noStrike" cap="none" dirty="0">
                          <a:solidFill>
                            <a:schemeClr val="dk1"/>
                          </a:solidFill>
                          <a:latin typeface="BIZ UDPゴシック" panose="020B0400000000000000" pitchFamily="50" charset="-128"/>
                          <a:ea typeface="BIZ UDPゴシック" panose="020B0400000000000000" pitchFamily="50" charset="-128"/>
                        </a:rPr>
                        <a:t>0773-62-8514</a:t>
                      </a: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212344"/>
                  </a:ext>
                </a:extLst>
              </a:tr>
              <a:tr h="298556">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チームリーダー</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名前</a:t>
                      </a:r>
                      <a:endParaRPr lang="ja-JP" alt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altLang="en-US" sz="1100" u="none" strike="noStrike" cap="none">
                          <a:solidFill>
                            <a:schemeClr val="dk1"/>
                          </a:solidFill>
                          <a:latin typeface="BIZ UDPゴシック" panose="020B0400000000000000" pitchFamily="50" charset="-128"/>
                          <a:ea typeface="BIZ UDPゴシック" panose="020B0400000000000000" pitchFamily="50" charset="-128"/>
                        </a:rPr>
                        <a:t>渡邉　大喜</a:t>
                      </a: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350552"/>
                  </a:ext>
                </a:extLst>
              </a:tr>
              <a:tr h="310294">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r>
                        <a:rPr lang="ja-JP" altLang="en-US" sz="1050" dirty="0">
                          <a:latin typeface="BIZ UDPゴシック" panose="020B0400000000000000" pitchFamily="50" charset="-128"/>
                          <a:ea typeface="BIZ UDPゴシック" panose="020B0400000000000000" pitchFamily="50" charset="-128"/>
                        </a:rPr>
                        <a:t>学科・学年</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100" u="none" strike="noStrike" cap="none" dirty="0">
                          <a:solidFill>
                            <a:schemeClr val="dk1"/>
                          </a:solidFill>
                          <a:latin typeface="BIZ UDPゴシック" panose="020B0400000000000000" pitchFamily="50" charset="-128"/>
                          <a:ea typeface="BIZ UDPゴシック" panose="020B0400000000000000" pitchFamily="50" charset="-128"/>
                        </a:rPr>
                        <a:t>4</a:t>
                      </a:r>
                      <a:r>
                        <a:rPr lang="ja-JP" altLang="en-US" sz="1100" u="none" strike="noStrike" cap="none" dirty="0">
                          <a:solidFill>
                            <a:schemeClr val="dk1"/>
                          </a:solidFill>
                          <a:latin typeface="BIZ UDPゴシック" panose="020B0400000000000000" pitchFamily="50" charset="-128"/>
                          <a:ea typeface="BIZ UDPゴシック" panose="020B0400000000000000" pitchFamily="50" charset="-128"/>
                        </a:rPr>
                        <a:t>年　電子制御工学科</a:t>
                      </a: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081477"/>
                  </a:ext>
                </a:extLst>
              </a:tr>
            </a:tbl>
          </a:graphicData>
        </a:graphic>
      </p:graphicFrame>
      <p:sp>
        <p:nvSpPr>
          <p:cNvPr id="91" name="Google Shape;91;p1"/>
          <p:cNvSpPr txBox="1"/>
          <p:nvPr/>
        </p:nvSpPr>
        <p:spPr>
          <a:xfrm>
            <a:off x="681004" y="8177065"/>
            <a:ext cx="5495992" cy="404756"/>
          </a:xfrm>
          <a:prstGeom prst="rect">
            <a:avLst/>
          </a:prstGeom>
          <a:noFill/>
          <a:ln w="38100" cap="flat" cmpd="sng">
            <a:solidFill>
              <a:srgbClr val="2E75B5"/>
            </a:solidFill>
            <a:prstDash val="solid"/>
            <a:round/>
            <a:headEnd type="none" w="sm" len="sm"/>
            <a:tailEnd type="none" w="sm" len="sm"/>
          </a:ln>
        </p:spPr>
        <p:txBody>
          <a:bodyPr spcFirstLastPara="1" wrap="square" lIns="63294" tIns="31638" rIns="63294" bIns="31638" anchor="ctr" anchorCtr="0">
            <a:spAutoFit/>
          </a:bodyPr>
          <a:lstStyle/>
          <a:p>
            <a:pPr algn="ctr">
              <a:buSzPts val="3200"/>
            </a:pPr>
            <a:r>
              <a:rPr lang="ja-JP" altLang="en-US" sz="2215" b="1" dirty="0">
                <a:solidFill>
                  <a:schemeClr val="dk1"/>
                </a:solidFill>
                <a:latin typeface="MS Gothic"/>
                <a:ea typeface="MS Gothic"/>
                <a:cs typeface="MS Gothic"/>
                <a:sym typeface="MS Gothic"/>
              </a:rPr>
              <a:t>　　　</a:t>
            </a:r>
            <a:r>
              <a:rPr lang="en-US" altLang="ja-JP" sz="2215" b="1" dirty="0">
                <a:solidFill>
                  <a:schemeClr val="dk1"/>
                </a:solidFill>
                <a:latin typeface="MS Gothic"/>
                <a:ea typeface="MS Gothic"/>
                <a:cs typeface="MS Gothic"/>
                <a:sym typeface="MS Gothic"/>
              </a:rPr>
              <a:t>6</a:t>
            </a:r>
            <a:r>
              <a:rPr lang="ja-JP" altLang="en-US" sz="2215" b="1" dirty="0">
                <a:solidFill>
                  <a:schemeClr val="dk1"/>
                </a:solidFill>
                <a:latin typeface="BIZ UDPゴシック" panose="020B0400000000000000" pitchFamily="50" charset="-128"/>
                <a:ea typeface="BIZ UDPゴシック" panose="020B0400000000000000" pitchFamily="50" charset="-128"/>
                <a:cs typeface="MS Gothic"/>
                <a:sym typeface="MS Gothic"/>
              </a:rPr>
              <a:t>月　　日　／　提出１回目</a:t>
            </a:r>
            <a:endParaRPr sz="969" dirty="0">
              <a:latin typeface="BIZ UDPゴシック" panose="020B0400000000000000" pitchFamily="50" charset="-128"/>
              <a:ea typeface="BIZ UDPゴシック" panose="020B0400000000000000" pitchFamily="50" charset="-128"/>
            </a:endParaRPr>
          </a:p>
        </p:txBody>
      </p:sp>
      <p:sp>
        <p:nvSpPr>
          <p:cNvPr id="93" name="Google Shape;93;p1"/>
          <p:cNvSpPr/>
          <p:nvPr/>
        </p:nvSpPr>
        <p:spPr>
          <a:xfrm>
            <a:off x="720429" y="6556660"/>
            <a:ext cx="5417142" cy="1114021"/>
          </a:xfrm>
          <a:prstGeom prst="rect">
            <a:avLst/>
          </a:prstGeom>
          <a:noFill/>
          <a:ln w="25400" cap="flat" cmpd="sng">
            <a:solidFill>
              <a:srgbClr val="0000FF"/>
            </a:solidFill>
            <a:prstDash val="solid"/>
            <a:miter lim="800000"/>
            <a:headEnd type="none" w="sm" len="sm"/>
            <a:tailEnd type="none" w="sm" len="sm"/>
          </a:ln>
        </p:spPr>
        <p:txBody>
          <a:bodyPr spcFirstLastPara="1" wrap="square" lIns="63294" tIns="31638" rIns="63294" bIns="31638" anchor="ctr" anchorCtr="0">
            <a:noAutofit/>
          </a:bodyPr>
          <a:lstStyle/>
          <a:p>
            <a:pPr marL="59347">
              <a:buSzPts val="1100"/>
            </a:pPr>
            <a:r>
              <a:rPr kumimoji="1" lang="en-US"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a:t>
            </a:r>
            <a:r>
              <a:rPr kumimoji="1" lang="ja-JP" altLang="en-US" sz="1200" b="1" u="sng" dirty="0">
                <a:solidFill>
                  <a:schemeClr val="tx1"/>
                </a:solidFill>
                <a:effectLst/>
                <a:latin typeface="BIZ UDPゴシック" panose="020B0400000000000000" pitchFamily="50" charset="-128"/>
                <a:ea typeface="BIZ UDPゴシック" panose="020B0400000000000000" pitchFamily="50" charset="-128"/>
                <a:cs typeface="+mn-cs"/>
              </a:rPr>
              <a:t>　</a:t>
            </a:r>
            <a:r>
              <a:rPr kumimoji="1" lang="ja-JP"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「ＰＤＦファイル」</a:t>
            </a:r>
            <a:r>
              <a:rPr kumimoji="1" lang="ja-JP" altLang="en-US" sz="1200" b="1" u="sng" dirty="0">
                <a:solidFill>
                  <a:schemeClr val="tx1"/>
                </a:solidFill>
                <a:latin typeface="BIZ UDPゴシック" panose="020B0400000000000000" pitchFamily="50" charset="-128"/>
                <a:ea typeface="BIZ UDPゴシック" panose="020B0400000000000000" pitchFamily="50" charset="-128"/>
                <a:cs typeface="+mn-cs"/>
              </a:rPr>
              <a:t>と「パワーポイント」の</a:t>
            </a:r>
            <a:r>
              <a:rPr kumimoji="1" lang="ja-JP"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２つをお送りください。</a:t>
            </a:r>
            <a:endParaRPr lang="ja-JP" altLang="ja-JP" sz="1400" dirty="0">
              <a:solidFill>
                <a:schemeClr val="tx1"/>
              </a:solidFill>
              <a:effectLst/>
              <a:latin typeface="BIZ UDPゴシック" panose="020B0400000000000000" pitchFamily="50" charset="-128"/>
              <a:ea typeface="BIZ UDPゴシック" panose="020B0400000000000000" pitchFamily="50" charset="-128"/>
            </a:endParaRPr>
          </a:p>
          <a:p>
            <a:pPr marL="59347">
              <a:buSzPts val="1100"/>
            </a:pPr>
            <a:r>
              <a:rPr kumimoji="1" lang="en-US" altLang="ja-JP" sz="1200" b="1" dirty="0">
                <a:solidFill>
                  <a:schemeClr val="tx1"/>
                </a:solidFill>
                <a:latin typeface="BIZ UDPゴシック" panose="020B0400000000000000" pitchFamily="50" charset="-128"/>
                <a:ea typeface="BIZ UDPゴシック" panose="020B0400000000000000" pitchFamily="50" charset="-128"/>
                <a:cs typeface="+mn-cs"/>
              </a:rPr>
              <a:t>※</a:t>
            </a:r>
            <a:r>
              <a:rPr kumimoji="1" lang="ja-JP" altLang="en-US" sz="1200" b="1" dirty="0">
                <a:solidFill>
                  <a:schemeClr val="tx1"/>
                </a:solidFill>
                <a:latin typeface="BIZ UDPゴシック" panose="020B0400000000000000" pitchFamily="50" charset="-128"/>
                <a:ea typeface="BIZ UDPゴシック" panose="020B0400000000000000" pitchFamily="50" charset="-128"/>
                <a:cs typeface="+mn-cs"/>
              </a:rPr>
              <a:t>　</a:t>
            </a:r>
            <a:r>
              <a:rPr kumimoji="1" lang="en-US" altLang="ja-JP" sz="1200" b="1" baseline="0" dirty="0">
                <a:solidFill>
                  <a:schemeClr val="tx1"/>
                </a:solidFill>
                <a:effectLst/>
                <a:latin typeface="BIZ UDPゴシック" panose="020B0400000000000000" pitchFamily="50" charset="-128"/>
                <a:ea typeface="BIZ UDPゴシック" panose="020B0400000000000000" pitchFamily="50" charset="-128"/>
                <a:cs typeface="+mn-cs"/>
              </a:rPr>
              <a:t>PDF</a:t>
            </a:r>
            <a:r>
              <a:rPr kumimoji="1" lang="ja-JP" altLang="en-US" sz="1200" b="1" baseline="0" dirty="0">
                <a:solidFill>
                  <a:schemeClr val="tx1"/>
                </a:solidFill>
                <a:effectLst/>
                <a:latin typeface="BIZ UDPゴシック" panose="020B0400000000000000" pitchFamily="50" charset="-128"/>
                <a:ea typeface="BIZ UDPゴシック" panose="020B0400000000000000" pitchFamily="50" charset="-128"/>
                <a:cs typeface="+mn-cs"/>
              </a:rPr>
              <a:t>にした際、文字や図が枠内に収まっていることを確認してください。</a:t>
            </a:r>
            <a:endParaRPr kumimoji="1" lang="en-US" altLang="ja-JP" sz="1200" b="1" baseline="0" dirty="0">
              <a:solidFill>
                <a:schemeClr val="tx1"/>
              </a:solidFill>
              <a:effectLst/>
              <a:latin typeface="BIZ UDPゴシック" panose="020B0400000000000000" pitchFamily="50" charset="-128"/>
              <a:ea typeface="BIZ UDPゴシック" panose="020B0400000000000000" pitchFamily="50" charset="-128"/>
              <a:cs typeface="+mn-cs"/>
            </a:endParaRPr>
          </a:p>
          <a:p>
            <a:pPr marL="59347">
              <a:buSzPts val="1100"/>
            </a:pP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 </a:t>
            </a:r>
            <a:r>
              <a:rPr lang="ja-JP" altLang="en-US"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各ページの説明書きをよく読んで記入してください。</a:t>
            </a:r>
            <a:b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b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a:t>
            </a:r>
            <a:r>
              <a:rPr kumimoji="1" lang="ja-JP" altLang="en-US" sz="1200" b="1" dirty="0">
                <a:solidFill>
                  <a:sysClr val="windowText" lastClr="000000"/>
                </a:solidFill>
                <a:latin typeface="BIZ UDPゴシック" panose="020B0400000000000000" pitchFamily="50" charset="-128"/>
                <a:ea typeface="BIZ UDPゴシック" panose="020B0400000000000000" pitchFamily="50" charset="-128"/>
              </a:rPr>
              <a:t> アイデアシートは１５ページ程度にまとめてください。（表紙も含む）</a:t>
            </a:r>
            <a:b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b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a:t>
            </a:r>
            <a:r>
              <a:rPr lang="ja-JP" altLang="en-US"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 再提出時は変更箇所を赤枠で囲んで明示してください</a:t>
            </a:r>
            <a:r>
              <a:rPr lang="ja-JP" altLang="en-US" sz="1200" b="1" dirty="0">
                <a:solidFill>
                  <a:schemeClr val="tx1"/>
                </a:solidFill>
                <a:latin typeface="MS Gothic"/>
                <a:ea typeface="MS Gothic"/>
                <a:cs typeface="MS Gothic"/>
                <a:sym typeface="MS Gothic"/>
              </a:rPr>
              <a:t>。</a:t>
            </a:r>
            <a:endParaRPr sz="1200" b="1" dirty="0">
              <a:solidFill>
                <a:schemeClr val="tx1"/>
              </a:solidFill>
              <a:latin typeface="MS Gothic"/>
              <a:ea typeface="MS Gothic"/>
              <a:cs typeface="MS Gothic"/>
              <a:sym typeface="MS Gothic"/>
            </a:endParaRPr>
          </a:p>
        </p:txBody>
      </p:sp>
      <p:pic>
        <p:nvPicPr>
          <p:cNvPr id="4" name="図 3">
            <a:extLst>
              <a:ext uri="{FF2B5EF4-FFF2-40B4-BE49-F238E27FC236}">
                <a16:creationId xmlns:a16="http://schemas.microsoft.com/office/drawing/2014/main" id="{00000000-0008-0000-0000-0000020000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1432" y="733918"/>
            <a:ext cx="4275137" cy="1005086"/>
          </a:xfrm>
          <a:prstGeom prst="rect">
            <a:avLst/>
          </a:prstGeom>
          <a:noFill/>
          <a:ln>
            <a:noFill/>
          </a:ln>
        </p:spPr>
      </p:pic>
      <p:sp>
        <p:nvSpPr>
          <p:cNvPr id="5" name="Google Shape;100;p2">
            <a:extLst>
              <a:ext uri="{FF2B5EF4-FFF2-40B4-BE49-F238E27FC236}">
                <a16:creationId xmlns:a16="http://schemas.microsoft.com/office/drawing/2014/main" id="{B833317B-63EB-B078-2AA9-586877FDE329}"/>
              </a:ext>
            </a:extLst>
          </p:cNvPr>
          <p:cNvSpPr txBox="1">
            <a:spLocks/>
          </p:cNvSpPr>
          <p:nvPr/>
        </p:nvSpPr>
        <p:spPr>
          <a:xfrm>
            <a:off x="1451431" y="1853727"/>
            <a:ext cx="3955138" cy="1213044"/>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ja-JP" altLang="en-US" sz="1600" dirty="0">
                <a:latin typeface="BIZ UDPゴシック" panose="020B0400000000000000" pitchFamily="50" charset="-128"/>
                <a:ea typeface="BIZ UDPゴシック" panose="020B0400000000000000" pitchFamily="50" charset="-128"/>
              </a:rPr>
              <a:t>第３７回</a:t>
            </a:r>
            <a:endParaRPr lang="en-US" altLang="ja-JP" sz="1600" dirty="0">
              <a:latin typeface="BIZ UDPゴシック" panose="020B0400000000000000" pitchFamily="50" charset="-128"/>
              <a:ea typeface="BIZ UDPゴシック" panose="020B0400000000000000" pitchFamily="50" charset="-128"/>
            </a:endParaRPr>
          </a:p>
          <a:p>
            <a:pPr algn="l">
              <a:buSzPts val="3600"/>
            </a:pPr>
            <a:r>
              <a:rPr lang="ja-JP" altLang="en-US" sz="1385" dirty="0">
                <a:latin typeface="BIZ UDPゴシック" panose="020B0400000000000000" pitchFamily="50" charset="-128"/>
                <a:ea typeface="BIZ UDPゴシック" panose="020B0400000000000000" pitchFamily="50" charset="-128"/>
              </a:rPr>
              <a:t>　</a:t>
            </a:r>
            <a:r>
              <a:rPr lang="ja-JP" altLang="en-US" sz="2000" dirty="0">
                <a:latin typeface="BIZ UDPゴシック" panose="020B0400000000000000" pitchFamily="50" charset="-128"/>
                <a:ea typeface="BIZ UDPゴシック" panose="020B0400000000000000" pitchFamily="50" charset="-128"/>
              </a:rPr>
              <a:t>アイデア対決・全国高等専門学校</a:t>
            </a:r>
            <a:endParaRPr lang="en-US" altLang="ja-JP" sz="2000" dirty="0">
              <a:latin typeface="BIZ UDPゴシック" panose="020B0400000000000000" pitchFamily="50" charset="-128"/>
              <a:ea typeface="BIZ UDPゴシック" panose="020B0400000000000000" pitchFamily="50" charset="-128"/>
            </a:endParaRPr>
          </a:p>
          <a:p>
            <a:pPr algn="l">
              <a:buSzPts val="3600"/>
            </a:pPr>
            <a:r>
              <a:rPr lang="ja-JP" altLang="en-US" sz="2000" dirty="0">
                <a:latin typeface="BIZ UDPゴシック" panose="020B0400000000000000" pitchFamily="50" charset="-128"/>
                <a:ea typeface="BIZ UDPゴシック" panose="020B0400000000000000" pitchFamily="50" charset="-128"/>
              </a:rPr>
              <a:t>　　　ロボットコンテスト</a:t>
            </a:r>
            <a:r>
              <a:rPr lang="en-US" altLang="ja-JP" sz="2000" dirty="0">
                <a:latin typeface="BIZ UDPゴシック" panose="020B0400000000000000" pitchFamily="50" charset="-128"/>
                <a:ea typeface="BIZ UDPゴシック" panose="020B0400000000000000" pitchFamily="50" charset="-128"/>
              </a:rPr>
              <a:t>2024</a:t>
            </a:r>
          </a:p>
        </p:txBody>
      </p:sp>
      <p:sp>
        <p:nvSpPr>
          <p:cNvPr id="2" name="Google Shape;91;p1">
            <a:extLst>
              <a:ext uri="{FF2B5EF4-FFF2-40B4-BE49-F238E27FC236}">
                <a16:creationId xmlns:a16="http://schemas.microsoft.com/office/drawing/2014/main" id="{5C7A0897-8C63-8144-3746-6E74408300FA}"/>
              </a:ext>
            </a:extLst>
          </p:cNvPr>
          <p:cNvSpPr txBox="1"/>
          <p:nvPr/>
        </p:nvSpPr>
        <p:spPr>
          <a:xfrm>
            <a:off x="649963" y="2944584"/>
            <a:ext cx="5558075" cy="404756"/>
          </a:xfrm>
          <a:prstGeom prst="rect">
            <a:avLst/>
          </a:prstGeom>
          <a:noFill/>
          <a:ln w="38100" cap="flat" cmpd="sng">
            <a:solidFill>
              <a:srgbClr val="2E75B5"/>
            </a:solidFill>
            <a:prstDash val="solid"/>
            <a:round/>
            <a:headEnd type="none" w="sm" len="sm"/>
            <a:tailEnd type="none" w="sm" len="sm"/>
          </a:ln>
        </p:spPr>
        <p:txBody>
          <a:bodyPr spcFirstLastPara="1" wrap="square" lIns="63294" tIns="31638" rIns="63294" bIns="31638" anchor="ctr" anchorCtr="0">
            <a:spAutoFit/>
          </a:bodyPr>
          <a:lstStyle/>
          <a:p>
            <a:pPr algn="ctr">
              <a:buSzPts val="3200"/>
            </a:pPr>
            <a:r>
              <a:rPr lang="ja-JP" altLang="en-US" sz="2215" b="1" dirty="0">
                <a:solidFill>
                  <a:schemeClr val="dk1"/>
                </a:solidFill>
                <a:latin typeface="MS Gothic"/>
                <a:ea typeface="MS Gothic"/>
                <a:cs typeface="MS Gothic"/>
                <a:sym typeface="MS Gothic"/>
              </a:rPr>
              <a:t>アイデアシート</a:t>
            </a:r>
            <a:endParaRPr sz="969" dirty="0"/>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1</a:t>
            </a:fld>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（３）－５　ロボットの機構説明（ロボット１）</a:t>
            </a: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10</a:t>
            </a:fld>
            <a:endParaRPr lang="ja-JP" altLang="en-US"/>
          </a:p>
        </p:txBody>
      </p:sp>
      <p:sp>
        <p:nvSpPr>
          <p:cNvPr id="6" name="正方形/長方形 5">
            <a:extLst>
              <a:ext uri="{FF2B5EF4-FFF2-40B4-BE49-F238E27FC236}">
                <a16:creationId xmlns:a16="http://schemas.microsoft.com/office/drawing/2014/main" id="{D97DC6C7-2116-2A6C-30C3-BB796F0C8334}"/>
              </a:ext>
            </a:extLst>
          </p:cNvPr>
          <p:cNvSpPr/>
          <p:nvPr/>
        </p:nvSpPr>
        <p:spPr>
          <a:xfrm>
            <a:off x="73480" y="580881"/>
            <a:ext cx="6649517" cy="65115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◆ロボット１の役割すべてについて明記すること。　　</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◆移動方法、ロボット</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2</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をエリア</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C</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に届ける方法について明記すること</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pic>
        <p:nvPicPr>
          <p:cNvPr id="10" name="図 9">
            <a:extLst>
              <a:ext uri="{FF2B5EF4-FFF2-40B4-BE49-F238E27FC236}">
                <a16:creationId xmlns:a16="http://schemas.microsoft.com/office/drawing/2014/main" id="{EF6351D1-29D0-C8A7-4823-BDA0CC9CBE66}"/>
              </a:ext>
            </a:extLst>
          </p:cNvPr>
          <p:cNvPicPr>
            <a:picLocks noChangeAspect="1"/>
          </p:cNvPicPr>
          <p:nvPr/>
        </p:nvPicPr>
        <p:blipFill>
          <a:blip r:embed="rId3"/>
          <a:stretch>
            <a:fillRect/>
          </a:stretch>
        </p:blipFill>
        <p:spPr>
          <a:xfrm>
            <a:off x="0" y="1329994"/>
            <a:ext cx="3421616" cy="3332128"/>
          </a:xfrm>
          <a:prstGeom prst="rect">
            <a:avLst/>
          </a:prstGeom>
        </p:spPr>
      </p:pic>
      <p:sp>
        <p:nvSpPr>
          <p:cNvPr id="12" name="テキスト ボックス 11">
            <a:extLst>
              <a:ext uri="{FF2B5EF4-FFF2-40B4-BE49-F238E27FC236}">
                <a16:creationId xmlns:a16="http://schemas.microsoft.com/office/drawing/2014/main" id="{313C7C97-939C-28F9-DD59-AE295DF1C082}"/>
              </a:ext>
            </a:extLst>
          </p:cNvPr>
          <p:cNvSpPr txBox="1"/>
          <p:nvPr/>
        </p:nvSpPr>
        <p:spPr>
          <a:xfrm>
            <a:off x="3030592" y="1329994"/>
            <a:ext cx="3902254" cy="2508379"/>
          </a:xfrm>
          <a:prstGeom prst="rect">
            <a:avLst/>
          </a:prstGeom>
          <a:noFill/>
        </p:spPr>
        <p:txBody>
          <a:bodyPr wrap="square" rtlCol="0">
            <a:spAutoFit/>
          </a:bodyPr>
          <a:lstStyle/>
          <a:p>
            <a:r>
              <a:rPr kumimoji="1" lang="ja-JP" altLang="en-US" dirty="0">
                <a:latin typeface="游明朝" panose="02020400000000000000" pitchFamily="18" charset="-128"/>
                <a:ea typeface="游明朝" panose="02020400000000000000" pitchFamily="18" charset="-128"/>
              </a:rPr>
              <a:t>〇</a:t>
            </a:r>
            <a:r>
              <a:rPr kumimoji="1" lang="ja-JP" altLang="en-US" dirty="0">
                <a:highlight>
                  <a:srgbClr val="C0C0C0"/>
                </a:highlight>
                <a:latin typeface="游明朝" panose="02020400000000000000" pitchFamily="18" charset="-128"/>
                <a:ea typeface="游明朝" panose="02020400000000000000" pitchFamily="18" charset="-128"/>
              </a:rPr>
              <a:t>足回り　メカナムホイール</a:t>
            </a:r>
            <a:endParaRPr kumimoji="1" lang="ja-JP" altLang="en-US" dirty="0">
              <a:latin typeface="游明朝" panose="02020400000000000000" pitchFamily="18" charset="-128"/>
              <a:ea typeface="游明朝" panose="02020400000000000000" pitchFamily="18" charset="-128"/>
            </a:endParaRPr>
          </a:p>
          <a:p>
            <a:r>
              <a:rPr kumimoji="1" lang="ja-JP" altLang="en-US" sz="1100" dirty="0">
                <a:latin typeface="游明朝" panose="02020400000000000000" pitchFamily="18" charset="-128"/>
                <a:ea typeface="游明朝" panose="02020400000000000000" pitchFamily="18" charset="-128"/>
              </a:rPr>
              <a:t>直径</a:t>
            </a:r>
            <a:r>
              <a:rPr kumimoji="1" lang="en-US" altLang="ja-JP" sz="1100" dirty="0">
                <a:latin typeface="游明朝" panose="02020400000000000000" pitchFamily="18" charset="-128"/>
                <a:ea typeface="游明朝" panose="02020400000000000000" pitchFamily="18" charset="-128"/>
              </a:rPr>
              <a:t>100</a:t>
            </a:r>
            <a:r>
              <a:rPr kumimoji="1" lang="ja-JP" altLang="en-US" sz="1100" dirty="0">
                <a:latin typeface="游明朝" panose="02020400000000000000" pitchFamily="18" charset="-128"/>
                <a:ea typeface="游明朝" panose="02020400000000000000" pitchFamily="18" charset="-128"/>
              </a:rPr>
              <a:t>の成形ゴムメカナムホイールを使用している。</a:t>
            </a:r>
          </a:p>
          <a:p>
            <a:r>
              <a:rPr kumimoji="1" lang="ja-JP" altLang="en-US" sz="1100" dirty="0">
                <a:latin typeface="游明朝" panose="02020400000000000000" pitchFamily="18" charset="-128"/>
                <a:ea typeface="游明朝" panose="02020400000000000000" pitchFamily="18" charset="-128"/>
              </a:rPr>
              <a:t>移動方法は特殊輪メカナムホイールの移動法に準ずる。</a:t>
            </a:r>
          </a:p>
          <a:p>
            <a:r>
              <a:rPr kumimoji="1" lang="ja-JP" altLang="en-US" sz="1100" dirty="0">
                <a:latin typeface="游明朝" panose="02020400000000000000" pitchFamily="18" charset="-128"/>
                <a:ea typeface="游明朝" panose="02020400000000000000" pitchFamily="18" charset="-128"/>
              </a:rPr>
              <a:t>自動機の関係上、左右に</a:t>
            </a:r>
            <a:r>
              <a:rPr kumimoji="1" lang="en-US" altLang="ja-JP" sz="1100" dirty="0">
                <a:latin typeface="游明朝" panose="02020400000000000000" pitchFamily="18" charset="-128"/>
                <a:ea typeface="游明朝" panose="02020400000000000000" pitchFamily="18" charset="-128"/>
              </a:rPr>
              <a:t>1</a:t>
            </a:r>
            <a:r>
              <a:rPr kumimoji="1" lang="ja-JP" altLang="en-US" sz="1100" dirty="0">
                <a:latin typeface="游明朝" panose="02020400000000000000" pitchFamily="18" charset="-128"/>
                <a:ea typeface="游明朝" panose="02020400000000000000" pitchFamily="18" charset="-128"/>
              </a:rPr>
              <a:t>つずつ、前面に</a:t>
            </a:r>
            <a:r>
              <a:rPr kumimoji="1" lang="en-US" altLang="ja-JP" sz="1100" dirty="0">
                <a:latin typeface="游明朝" panose="02020400000000000000" pitchFamily="18" charset="-128"/>
                <a:ea typeface="游明朝" panose="02020400000000000000" pitchFamily="18" charset="-128"/>
              </a:rPr>
              <a:t>2</a:t>
            </a:r>
            <a:r>
              <a:rPr kumimoji="1" lang="ja-JP" altLang="en-US" sz="1100" dirty="0">
                <a:latin typeface="游明朝" panose="02020400000000000000" pitchFamily="18" charset="-128"/>
                <a:ea typeface="游明朝" panose="02020400000000000000" pitchFamily="18" charset="-128"/>
              </a:rPr>
              <a:t>つのリミットスイッチが設置されている。</a:t>
            </a:r>
          </a:p>
          <a:p>
            <a:endParaRPr kumimoji="1" lang="ja-JP" altLang="en-US" sz="1100" b="0" i="0" u="none" strike="noStrike" dirty="0">
              <a:solidFill>
                <a:srgbClr val="000000"/>
              </a:solidFill>
              <a:effectLst/>
              <a:latin typeface="游明朝" panose="02020400000000000000" pitchFamily="18" charset="-128"/>
              <a:ea typeface="游明朝" panose="02020400000000000000" pitchFamily="18" charset="-128"/>
            </a:endParaRPr>
          </a:p>
          <a:p>
            <a:r>
              <a:rPr kumimoji="1" lang="ja-JP" altLang="en-US" sz="1100" dirty="0">
                <a:highlight>
                  <a:srgbClr val="C0C0C0"/>
                </a:highlight>
                <a:latin typeface="游明朝" panose="02020400000000000000" pitchFamily="18" charset="-128"/>
                <a:ea typeface="游明朝" panose="02020400000000000000" pitchFamily="18" charset="-128"/>
              </a:rPr>
              <a:t>機構の説明（リミットスイッチ）</a:t>
            </a:r>
            <a:endParaRPr kumimoji="1" lang="ja-JP" altLang="en-US" sz="1100" b="0" i="0" u="none" strike="noStrike" dirty="0">
              <a:solidFill>
                <a:srgbClr val="000000"/>
              </a:solidFill>
              <a:effectLst/>
              <a:highlight>
                <a:srgbClr val="C0C0C0"/>
              </a:highlight>
              <a:latin typeface="游明朝" panose="02020400000000000000" pitchFamily="18" charset="-128"/>
              <a:ea typeface="游明朝" panose="02020400000000000000" pitchFamily="18" charset="-128"/>
            </a:endParaRPr>
          </a:p>
          <a:p>
            <a:r>
              <a:rPr lang="ja-JP" altLang="en-US" sz="1100" b="0" i="0" u="none" strike="noStrike" dirty="0">
                <a:solidFill>
                  <a:srgbClr val="000000"/>
                </a:solidFill>
                <a:effectLst/>
                <a:latin typeface="游明朝" panose="02020400000000000000" pitchFamily="18" charset="-128"/>
                <a:ea typeface="游明朝" panose="02020400000000000000" pitchFamily="18" charset="-128"/>
              </a:rPr>
              <a:t>・リミットスイッチに対して、衝撃を軽減するためにしなる</a:t>
            </a:r>
            <a:r>
              <a:rPr lang="en-US" altLang="ja-JP" sz="1100" b="0" i="0" u="none" strike="noStrike" dirty="0">
                <a:solidFill>
                  <a:srgbClr val="000000"/>
                </a:solidFill>
                <a:effectLst/>
                <a:latin typeface="游明朝" panose="02020400000000000000" pitchFamily="18" charset="-128"/>
                <a:ea typeface="游明朝" panose="02020400000000000000" pitchFamily="18" charset="-128"/>
              </a:rPr>
              <a:t>3D</a:t>
            </a:r>
            <a:r>
              <a:rPr lang="ja-JP" altLang="en-US" sz="1100" b="0" i="0" u="none" strike="noStrike" dirty="0">
                <a:solidFill>
                  <a:srgbClr val="000000"/>
                </a:solidFill>
                <a:effectLst/>
                <a:latin typeface="游明朝" panose="02020400000000000000" pitchFamily="18" charset="-128"/>
                <a:ea typeface="游明朝" panose="02020400000000000000" pitchFamily="18" charset="-128"/>
              </a:rPr>
              <a:t>プリンターパーツを設置している</a:t>
            </a:r>
          </a:p>
          <a:p>
            <a:r>
              <a:rPr kumimoji="1" lang="ja-JP" altLang="en-US" sz="1100" dirty="0">
                <a:latin typeface="游明朝" panose="02020400000000000000" pitchFamily="18" charset="-128"/>
                <a:ea typeface="游明朝" panose="02020400000000000000" pitchFamily="18" charset="-128"/>
              </a:rPr>
              <a:t>・壁に接触すると</a:t>
            </a:r>
            <a:r>
              <a:rPr kumimoji="1" lang="en-US" altLang="ja-JP" sz="1100" dirty="0">
                <a:latin typeface="游明朝" panose="02020400000000000000" pitchFamily="18" charset="-128"/>
                <a:ea typeface="游明朝" panose="02020400000000000000" pitchFamily="18" charset="-128"/>
              </a:rPr>
              <a:t>3D</a:t>
            </a:r>
            <a:r>
              <a:rPr kumimoji="1" lang="ja-JP" altLang="en-US" sz="1100" dirty="0">
                <a:latin typeface="游明朝" panose="02020400000000000000" pitchFamily="18" charset="-128"/>
                <a:ea typeface="游明朝" panose="02020400000000000000" pitchFamily="18" charset="-128"/>
              </a:rPr>
              <a:t>プリンターパーツが曲がり、パーツの先端がリミットスイッチに接触するようになる</a:t>
            </a:r>
          </a:p>
          <a:p>
            <a:endParaRPr kumimoji="1" lang="ja-JP" altLang="en-US" sz="1100" dirty="0">
              <a:latin typeface="游明朝" panose="02020400000000000000" pitchFamily="18" charset="-128"/>
              <a:ea typeface="游明朝" panose="02020400000000000000" pitchFamily="18" charset="-128"/>
            </a:endParaRPr>
          </a:p>
          <a:p>
            <a:endParaRPr kumimoji="1" lang="ja-JP" altLang="en-US" sz="1100" dirty="0">
              <a:latin typeface="游明朝" panose="02020400000000000000" pitchFamily="18" charset="-128"/>
              <a:ea typeface="游明朝" panose="02020400000000000000" pitchFamily="18" charset="-128"/>
            </a:endParaRPr>
          </a:p>
          <a:p>
            <a:endParaRPr kumimoji="1" lang="ja-JP" altLang="en-US" sz="1100" dirty="0">
              <a:latin typeface="游明朝" panose="02020400000000000000" pitchFamily="18" charset="-128"/>
              <a:ea typeface="游明朝" panose="02020400000000000000" pitchFamily="18" charset="-128"/>
            </a:endParaRPr>
          </a:p>
        </p:txBody>
      </p:sp>
      <p:pic>
        <p:nvPicPr>
          <p:cNvPr id="5" name="図 4">
            <a:extLst>
              <a:ext uri="{FF2B5EF4-FFF2-40B4-BE49-F238E27FC236}">
                <a16:creationId xmlns:a16="http://schemas.microsoft.com/office/drawing/2014/main" id="{52278036-B8C9-1301-8B24-66CFE51035BA}"/>
              </a:ext>
            </a:extLst>
          </p:cNvPr>
          <p:cNvPicPr>
            <a:picLocks noChangeAspect="1"/>
          </p:cNvPicPr>
          <p:nvPr/>
        </p:nvPicPr>
        <p:blipFill>
          <a:blip r:embed="rId4"/>
          <a:stretch>
            <a:fillRect/>
          </a:stretch>
        </p:blipFill>
        <p:spPr>
          <a:xfrm>
            <a:off x="3946450" y="3706253"/>
            <a:ext cx="2590966" cy="2100533"/>
          </a:xfrm>
          <a:prstGeom prst="rect">
            <a:avLst/>
          </a:prstGeom>
        </p:spPr>
      </p:pic>
      <p:pic>
        <p:nvPicPr>
          <p:cNvPr id="8" name="図 7">
            <a:extLst>
              <a:ext uri="{FF2B5EF4-FFF2-40B4-BE49-F238E27FC236}">
                <a16:creationId xmlns:a16="http://schemas.microsoft.com/office/drawing/2014/main" id="{1A15B1F6-FA64-60CE-8DA9-4F0A5C70EE37}"/>
              </a:ext>
            </a:extLst>
          </p:cNvPr>
          <p:cNvPicPr>
            <a:picLocks noChangeAspect="1"/>
          </p:cNvPicPr>
          <p:nvPr/>
        </p:nvPicPr>
        <p:blipFill>
          <a:blip r:embed="rId5"/>
          <a:stretch>
            <a:fillRect/>
          </a:stretch>
        </p:blipFill>
        <p:spPr>
          <a:xfrm>
            <a:off x="3733289" y="7013712"/>
            <a:ext cx="2149869" cy="1070511"/>
          </a:xfrm>
          <a:prstGeom prst="rect">
            <a:avLst/>
          </a:prstGeom>
        </p:spPr>
      </p:pic>
      <p:pic>
        <p:nvPicPr>
          <p:cNvPr id="11" name="図 10">
            <a:extLst>
              <a:ext uri="{FF2B5EF4-FFF2-40B4-BE49-F238E27FC236}">
                <a16:creationId xmlns:a16="http://schemas.microsoft.com/office/drawing/2014/main" id="{655A1CE1-0763-8765-817E-C2B429F6B90B}"/>
              </a:ext>
            </a:extLst>
          </p:cNvPr>
          <p:cNvPicPr>
            <a:picLocks noChangeAspect="1"/>
          </p:cNvPicPr>
          <p:nvPr/>
        </p:nvPicPr>
        <p:blipFill>
          <a:blip r:embed="rId6"/>
          <a:stretch>
            <a:fillRect/>
          </a:stretch>
        </p:blipFill>
        <p:spPr>
          <a:xfrm>
            <a:off x="320584" y="4537826"/>
            <a:ext cx="2780447" cy="1412105"/>
          </a:xfrm>
          <a:prstGeom prst="rect">
            <a:avLst/>
          </a:prstGeom>
        </p:spPr>
      </p:pic>
      <p:sp>
        <p:nvSpPr>
          <p:cNvPr id="13" name="テキスト ボックス 12">
            <a:extLst>
              <a:ext uri="{FF2B5EF4-FFF2-40B4-BE49-F238E27FC236}">
                <a16:creationId xmlns:a16="http://schemas.microsoft.com/office/drawing/2014/main" id="{C90B304B-A0DA-82F0-27DE-D38D55A81A57}"/>
              </a:ext>
            </a:extLst>
          </p:cNvPr>
          <p:cNvSpPr txBox="1"/>
          <p:nvPr/>
        </p:nvSpPr>
        <p:spPr>
          <a:xfrm>
            <a:off x="721593" y="5949931"/>
            <a:ext cx="1723549"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足回りとその周辺</a:t>
            </a:r>
          </a:p>
        </p:txBody>
      </p:sp>
      <p:sp>
        <p:nvSpPr>
          <p:cNvPr id="14" name="テキスト ボックス 13">
            <a:extLst>
              <a:ext uri="{FF2B5EF4-FFF2-40B4-BE49-F238E27FC236}">
                <a16:creationId xmlns:a16="http://schemas.microsoft.com/office/drawing/2014/main" id="{BD248D51-9846-9256-8398-4D67B8A2CA00}"/>
              </a:ext>
            </a:extLst>
          </p:cNvPr>
          <p:cNvSpPr txBox="1"/>
          <p:nvPr/>
        </p:nvSpPr>
        <p:spPr>
          <a:xfrm>
            <a:off x="4149808" y="5825947"/>
            <a:ext cx="1877437" cy="461665"/>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リミットスイッチと</a:t>
            </a:r>
            <a:endParaRPr kumimoji="1" lang="en-US" altLang="ja-JP" sz="1200" dirty="0">
              <a:latin typeface="游明朝" panose="02020400000000000000" pitchFamily="18" charset="-128"/>
              <a:ea typeface="游明朝" panose="02020400000000000000" pitchFamily="18" charset="-128"/>
            </a:endParaRPr>
          </a:p>
          <a:p>
            <a:r>
              <a:rPr kumimoji="1" lang="ja-JP" altLang="en-US" sz="1200" dirty="0">
                <a:latin typeface="游明朝" panose="02020400000000000000" pitchFamily="18" charset="-128"/>
                <a:ea typeface="游明朝" panose="02020400000000000000" pitchFamily="18" charset="-128"/>
              </a:rPr>
              <a:t>メカナムの一モジュール</a:t>
            </a:r>
          </a:p>
        </p:txBody>
      </p:sp>
      <p:grpSp>
        <p:nvGrpSpPr>
          <p:cNvPr id="21" name="グループ化 20">
            <a:extLst>
              <a:ext uri="{FF2B5EF4-FFF2-40B4-BE49-F238E27FC236}">
                <a16:creationId xmlns:a16="http://schemas.microsoft.com/office/drawing/2014/main" id="{7EAD1C49-3092-C4CF-3E23-9BCBD1950DD9}"/>
              </a:ext>
            </a:extLst>
          </p:cNvPr>
          <p:cNvGrpSpPr/>
          <p:nvPr/>
        </p:nvGrpSpPr>
        <p:grpSpPr>
          <a:xfrm>
            <a:off x="862563" y="6495104"/>
            <a:ext cx="1517789" cy="1787239"/>
            <a:chOff x="721593" y="6746564"/>
            <a:chExt cx="1517789" cy="1787239"/>
          </a:xfrm>
        </p:grpSpPr>
        <p:pic>
          <p:nvPicPr>
            <p:cNvPr id="16" name="図 15">
              <a:extLst>
                <a:ext uri="{FF2B5EF4-FFF2-40B4-BE49-F238E27FC236}">
                  <a16:creationId xmlns:a16="http://schemas.microsoft.com/office/drawing/2014/main" id="{F7B6D114-87F0-3496-D5C3-7C6DB7A904BE}"/>
                </a:ext>
              </a:extLst>
            </p:cNvPr>
            <p:cNvPicPr>
              <a:picLocks noChangeAspect="1"/>
            </p:cNvPicPr>
            <p:nvPr/>
          </p:nvPicPr>
          <p:blipFill>
            <a:blip r:embed="rId7"/>
            <a:stretch>
              <a:fillRect/>
            </a:stretch>
          </p:blipFill>
          <p:spPr>
            <a:xfrm>
              <a:off x="721593" y="6746564"/>
              <a:ext cx="1517789" cy="1787239"/>
            </a:xfrm>
            <a:prstGeom prst="rect">
              <a:avLst/>
            </a:prstGeom>
          </p:spPr>
        </p:pic>
        <p:sp>
          <p:nvSpPr>
            <p:cNvPr id="17" name="正方形/長方形 16">
              <a:extLst>
                <a:ext uri="{FF2B5EF4-FFF2-40B4-BE49-F238E27FC236}">
                  <a16:creationId xmlns:a16="http://schemas.microsoft.com/office/drawing/2014/main" id="{D0D0DBAE-89C4-1917-C0A6-E7B7E181D6DB}"/>
                </a:ext>
              </a:extLst>
            </p:cNvPr>
            <p:cNvSpPr/>
            <p:nvPr/>
          </p:nvSpPr>
          <p:spPr>
            <a:xfrm>
              <a:off x="1064260" y="6746564"/>
              <a:ext cx="332740" cy="131756"/>
            </a:xfrm>
            <a:prstGeom prst="rect">
              <a:avLst/>
            </a:prstGeom>
            <a:solidFill>
              <a:schemeClr val="accent4">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C73573-9325-F3FE-1DBE-D1C803827E5A}"/>
                </a:ext>
              </a:extLst>
            </p:cNvPr>
            <p:cNvSpPr/>
            <p:nvPr/>
          </p:nvSpPr>
          <p:spPr>
            <a:xfrm>
              <a:off x="1041400" y="8402047"/>
              <a:ext cx="332740" cy="131756"/>
            </a:xfrm>
            <a:prstGeom prst="rect">
              <a:avLst/>
            </a:prstGeom>
            <a:solidFill>
              <a:schemeClr val="accent4">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0328FCF-F601-633C-F125-BB522730F2C2}"/>
                </a:ext>
              </a:extLst>
            </p:cNvPr>
            <p:cNvSpPr/>
            <p:nvPr/>
          </p:nvSpPr>
          <p:spPr>
            <a:xfrm>
              <a:off x="721593" y="8148320"/>
              <a:ext cx="111528" cy="187363"/>
            </a:xfrm>
            <a:prstGeom prst="rect">
              <a:avLst/>
            </a:prstGeom>
            <a:solidFill>
              <a:schemeClr val="accent4">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5836D76-C8A3-1855-F58C-4F3AB4DF7280}"/>
                </a:ext>
              </a:extLst>
            </p:cNvPr>
            <p:cNvSpPr/>
            <p:nvPr/>
          </p:nvSpPr>
          <p:spPr>
            <a:xfrm>
              <a:off x="721593" y="6931660"/>
              <a:ext cx="111528" cy="187363"/>
            </a:xfrm>
            <a:prstGeom prst="rect">
              <a:avLst/>
            </a:prstGeom>
            <a:solidFill>
              <a:schemeClr val="accent4">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テキスト ボックス 21">
            <a:extLst>
              <a:ext uri="{FF2B5EF4-FFF2-40B4-BE49-F238E27FC236}">
                <a16:creationId xmlns:a16="http://schemas.microsoft.com/office/drawing/2014/main" id="{BE827AD5-FBAC-EE21-14B0-2A0A5E7866D0}"/>
              </a:ext>
            </a:extLst>
          </p:cNvPr>
          <p:cNvSpPr txBox="1"/>
          <p:nvPr/>
        </p:nvSpPr>
        <p:spPr>
          <a:xfrm>
            <a:off x="614487" y="8328939"/>
            <a:ext cx="2185214"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リミットスイッチの位置</a:t>
            </a:r>
          </a:p>
        </p:txBody>
      </p:sp>
      <p:sp>
        <p:nvSpPr>
          <p:cNvPr id="23" name="矢印: 上 22">
            <a:extLst>
              <a:ext uri="{FF2B5EF4-FFF2-40B4-BE49-F238E27FC236}">
                <a16:creationId xmlns:a16="http://schemas.microsoft.com/office/drawing/2014/main" id="{BFFD4660-E4C6-07AE-9738-4FEC4FB661D3}"/>
              </a:ext>
            </a:extLst>
          </p:cNvPr>
          <p:cNvSpPr/>
          <p:nvPr/>
        </p:nvSpPr>
        <p:spPr>
          <a:xfrm rot="16200000">
            <a:off x="77276" y="7195490"/>
            <a:ext cx="1074422" cy="386466"/>
          </a:xfrm>
          <a:prstGeom prst="upArrow">
            <a:avLst/>
          </a:prstGeom>
          <a:solidFill>
            <a:schemeClr val="bg1">
              <a:lumMod val="85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前</a:t>
            </a:r>
          </a:p>
        </p:txBody>
      </p:sp>
      <p:sp>
        <p:nvSpPr>
          <p:cNvPr id="24" name="テキスト ボックス 23">
            <a:extLst>
              <a:ext uri="{FF2B5EF4-FFF2-40B4-BE49-F238E27FC236}">
                <a16:creationId xmlns:a16="http://schemas.microsoft.com/office/drawing/2014/main" id="{764E2AB7-D51B-A60E-BB46-C080B3531213}"/>
              </a:ext>
            </a:extLst>
          </p:cNvPr>
          <p:cNvSpPr txBox="1"/>
          <p:nvPr/>
        </p:nvSpPr>
        <p:spPr>
          <a:xfrm>
            <a:off x="3946450" y="8190439"/>
            <a:ext cx="1723549"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リミットスイッチ</a:t>
            </a:r>
          </a:p>
        </p:txBody>
      </p:sp>
    </p:spTree>
    <p:extLst>
      <p:ext uri="{BB962C8B-B14F-4D97-AF65-F5344CB8AC3E}">
        <p14:creationId xmlns:p14="http://schemas.microsoft.com/office/powerpoint/2010/main" val="135821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（３）－５　ロボットの機構説明（ロボット１）</a:t>
            </a: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11</a:t>
            </a:fld>
            <a:endParaRPr lang="ja-JP" altLang="en-US"/>
          </a:p>
        </p:txBody>
      </p:sp>
      <p:sp>
        <p:nvSpPr>
          <p:cNvPr id="6" name="正方形/長方形 5">
            <a:extLst>
              <a:ext uri="{FF2B5EF4-FFF2-40B4-BE49-F238E27FC236}">
                <a16:creationId xmlns:a16="http://schemas.microsoft.com/office/drawing/2014/main" id="{D97DC6C7-2116-2A6C-30C3-BB796F0C8334}"/>
              </a:ext>
            </a:extLst>
          </p:cNvPr>
          <p:cNvSpPr/>
          <p:nvPr/>
        </p:nvSpPr>
        <p:spPr>
          <a:xfrm>
            <a:off x="73480" y="580881"/>
            <a:ext cx="6649517" cy="65115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◆ロボット１の役割すべてについて明記すること。　　</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◆移動方法、ロボット</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2</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をエリア</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C</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に届ける方法について明記すること</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pic>
        <p:nvPicPr>
          <p:cNvPr id="5" name="図 4">
            <a:extLst>
              <a:ext uri="{FF2B5EF4-FFF2-40B4-BE49-F238E27FC236}">
                <a16:creationId xmlns:a16="http://schemas.microsoft.com/office/drawing/2014/main" id="{6E4C8532-07E4-5ED1-6100-AF7895C7C6CC}"/>
              </a:ext>
            </a:extLst>
          </p:cNvPr>
          <p:cNvPicPr>
            <a:picLocks noChangeAspect="1"/>
          </p:cNvPicPr>
          <p:nvPr/>
        </p:nvPicPr>
        <p:blipFill>
          <a:blip r:embed="rId3"/>
          <a:stretch>
            <a:fillRect/>
          </a:stretch>
        </p:blipFill>
        <p:spPr>
          <a:xfrm>
            <a:off x="392070" y="4274439"/>
            <a:ext cx="2633133" cy="1543705"/>
          </a:xfrm>
          <a:prstGeom prst="rect">
            <a:avLst/>
          </a:prstGeom>
        </p:spPr>
      </p:pic>
      <p:pic>
        <p:nvPicPr>
          <p:cNvPr id="8" name="図 7">
            <a:extLst>
              <a:ext uri="{FF2B5EF4-FFF2-40B4-BE49-F238E27FC236}">
                <a16:creationId xmlns:a16="http://schemas.microsoft.com/office/drawing/2014/main" id="{32F7295C-ECF8-212B-08CE-49FE4D1090AA}"/>
              </a:ext>
            </a:extLst>
          </p:cNvPr>
          <p:cNvPicPr>
            <a:picLocks noChangeAspect="1"/>
          </p:cNvPicPr>
          <p:nvPr/>
        </p:nvPicPr>
        <p:blipFill>
          <a:blip r:embed="rId4"/>
          <a:stretch>
            <a:fillRect/>
          </a:stretch>
        </p:blipFill>
        <p:spPr>
          <a:xfrm>
            <a:off x="126501" y="1566275"/>
            <a:ext cx="2979108" cy="2369241"/>
          </a:xfrm>
          <a:prstGeom prst="rect">
            <a:avLst/>
          </a:prstGeom>
        </p:spPr>
      </p:pic>
      <p:pic>
        <p:nvPicPr>
          <p:cNvPr id="10" name="図 9">
            <a:extLst>
              <a:ext uri="{FF2B5EF4-FFF2-40B4-BE49-F238E27FC236}">
                <a16:creationId xmlns:a16="http://schemas.microsoft.com/office/drawing/2014/main" id="{17CDE6F7-EBAA-25E1-FA97-246D969E3FD9}"/>
              </a:ext>
            </a:extLst>
          </p:cNvPr>
          <p:cNvPicPr>
            <a:picLocks noChangeAspect="1"/>
          </p:cNvPicPr>
          <p:nvPr/>
        </p:nvPicPr>
        <p:blipFill>
          <a:blip r:embed="rId5"/>
          <a:stretch>
            <a:fillRect/>
          </a:stretch>
        </p:blipFill>
        <p:spPr>
          <a:xfrm>
            <a:off x="601222" y="6195707"/>
            <a:ext cx="2189592" cy="2006198"/>
          </a:xfrm>
          <a:prstGeom prst="rect">
            <a:avLst/>
          </a:prstGeom>
        </p:spPr>
      </p:pic>
      <p:sp>
        <p:nvSpPr>
          <p:cNvPr id="7" name="テキスト ボックス 6">
            <a:extLst>
              <a:ext uri="{FF2B5EF4-FFF2-40B4-BE49-F238E27FC236}">
                <a16:creationId xmlns:a16="http://schemas.microsoft.com/office/drawing/2014/main" id="{C3AAF0A7-2454-E96D-9ED7-F3BA3ECA4E5E}"/>
              </a:ext>
            </a:extLst>
          </p:cNvPr>
          <p:cNvSpPr txBox="1"/>
          <p:nvPr/>
        </p:nvSpPr>
        <p:spPr>
          <a:xfrm>
            <a:off x="3030592" y="1329994"/>
            <a:ext cx="3902254" cy="3693319"/>
          </a:xfrm>
          <a:prstGeom prst="rect">
            <a:avLst/>
          </a:prstGeom>
          <a:noFill/>
        </p:spPr>
        <p:txBody>
          <a:bodyPr wrap="square" rtlCol="0">
            <a:spAutoFit/>
          </a:bodyPr>
          <a:lstStyle/>
          <a:p>
            <a:r>
              <a:rPr kumimoji="1" lang="ja-JP" altLang="en-US" dirty="0"/>
              <a:t>〇</a:t>
            </a:r>
            <a:r>
              <a:rPr kumimoji="1" lang="ja-JP" altLang="en-US" dirty="0">
                <a:highlight>
                  <a:srgbClr val="C0C0C0"/>
                </a:highlight>
              </a:rPr>
              <a:t>ロボット</a:t>
            </a:r>
            <a:r>
              <a:rPr kumimoji="1" lang="en-US" altLang="ja-JP" dirty="0">
                <a:highlight>
                  <a:srgbClr val="C0C0C0"/>
                </a:highlight>
              </a:rPr>
              <a:t>2-2</a:t>
            </a:r>
            <a:r>
              <a:rPr kumimoji="1" lang="ja-JP" altLang="en-US" dirty="0">
                <a:highlight>
                  <a:srgbClr val="C0C0C0"/>
                </a:highlight>
              </a:rPr>
              <a:t>射出機構</a:t>
            </a:r>
            <a:endParaRPr kumimoji="1" lang="ja-JP" altLang="en-US" dirty="0"/>
          </a:p>
          <a:p>
            <a:r>
              <a:rPr kumimoji="1" lang="ja-JP" altLang="en-US" sz="1100" dirty="0">
                <a:latin typeface="游明朝" panose="02020400000000000000" pitchFamily="18" charset="-128"/>
                <a:ea typeface="游明朝" panose="02020400000000000000" pitchFamily="18" charset="-128"/>
              </a:rPr>
              <a:t>この機構は、定荷重ばねとシリンダーを組み合わせることにより、</a:t>
            </a:r>
            <a:r>
              <a:rPr kumimoji="1" lang="en-US" altLang="ja-JP" sz="1100" dirty="0">
                <a:latin typeface="游明朝" panose="02020400000000000000" pitchFamily="18" charset="-128"/>
                <a:ea typeface="游明朝" panose="02020400000000000000" pitchFamily="18" charset="-128"/>
              </a:rPr>
              <a:t>5[kg]</a:t>
            </a:r>
            <a:r>
              <a:rPr kumimoji="1" lang="ja-JP" altLang="en-US" sz="1100" dirty="0">
                <a:latin typeface="游明朝" panose="02020400000000000000" pitchFamily="18" charset="-128"/>
                <a:ea typeface="游明朝" panose="02020400000000000000" pitchFamily="18" charset="-128"/>
              </a:rPr>
              <a:t>級のロボット</a:t>
            </a:r>
            <a:r>
              <a:rPr kumimoji="1" lang="en-US" altLang="ja-JP" sz="1100" dirty="0">
                <a:latin typeface="游明朝" panose="02020400000000000000" pitchFamily="18" charset="-128"/>
                <a:ea typeface="游明朝" panose="02020400000000000000" pitchFamily="18" charset="-128"/>
              </a:rPr>
              <a:t>2</a:t>
            </a:r>
            <a:r>
              <a:rPr kumimoji="1" lang="ja-JP" altLang="en-US" sz="1100" dirty="0">
                <a:latin typeface="游明朝" panose="02020400000000000000" pitchFamily="18" charset="-128"/>
                <a:ea typeface="游明朝" panose="02020400000000000000" pitchFamily="18" charset="-128"/>
              </a:rPr>
              <a:t>を４</a:t>
            </a:r>
            <a:r>
              <a:rPr kumimoji="1" lang="en-US" altLang="ja-JP" sz="1100" dirty="0">
                <a:latin typeface="游明朝" panose="02020400000000000000" pitchFamily="18" charset="-128"/>
                <a:ea typeface="游明朝" panose="02020400000000000000" pitchFamily="18" charset="-128"/>
              </a:rPr>
              <a:t>[m]</a:t>
            </a:r>
            <a:r>
              <a:rPr kumimoji="1" lang="ja-JP" altLang="en-US" sz="1100" dirty="0">
                <a:latin typeface="游明朝" panose="02020400000000000000" pitchFamily="18" charset="-128"/>
                <a:ea typeface="游明朝" panose="02020400000000000000" pitchFamily="18" charset="-128"/>
              </a:rPr>
              <a:t>飛ばすことができるものである。シリンダーの移動速度が遅いため、シリンダーとスライダーの間に機構を挟んでいる。</a:t>
            </a:r>
          </a:p>
          <a:p>
            <a:endParaRPr kumimoji="1" lang="ja-JP" altLang="en-US" sz="1100" b="0" i="0" u="none" strike="noStrike" dirty="0">
              <a:solidFill>
                <a:srgbClr val="000000"/>
              </a:solidFill>
              <a:effectLst/>
              <a:latin typeface="游明朝" panose="02020400000000000000" pitchFamily="18" charset="-128"/>
              <a:ea typeface="游明朝" panose="02020400000000000000" pitchFamily="18" charset="-128"/>
            </a:endParaRPr>
          </a:p>
          <a:p>
            <a:r>
              <a:rPr kumimoji="1" lang="ja-JP" altLang="en-US" sz="1100" dirty="0">
                <a:highlight>
                  <a:srgbClr val="C0C0C0"/>
                </a:highlight>
                <a:latin typeface="游明朝" panose="02020400000000000000" pitchFamily="18" charset="-128"/>
                <a:ea typeface="游明朝" panose="02020400000000000000" pitchFamily="18" charset="-128"/>
              </a:rPr>
              <a:t>機構の説明（ラック</a:t>
            </a:r>
            <a:r>
              <a:rPr kumimoji="1" lang="en-US" altLang="ja-JP" sz="1100" dirty="0">
                <a:highlight>
                  <a:srgbClr val="C0C0C0"/>
                </a:highlight>
                <a:latin typeface="游明朝" panose="02020400000000000000" pitchFamily="18" charset="-128"/>
                <a:ea typeface="游明朝" panose="02020400000000000000" pitchFamily="18" charset="-128"/>
              </a:rPr>
              <a:t>&amp;</a:t>
            </a:r>
            <a:r>
              <a:rPr kumimoji="1" lang="ja-JP" altLang="en-US" sz="1100" dirty="0">
                <a:highlight>
                  <a:srgbClr val="C0C0C0"/>
                </a:highlight>
                <a:latin typeface="游明朝" panose="02020400000000000000" pitchFamily="18" charset="-128"/>
                <a:ea typeface="游明朝" panose="02020400000000000000" pitchFamily="18" charset="-128"/>
              </a:rPr>
              <a:t>ピニオン増幅機構）</a:t>
            </a:r>
            <a:endParaRPr kumimoji="1" lang="ja-JP" altLang="en-US" sz="1100" b="0" i="0" u="none" strike="noStrike" dirty="0">
              <a:solidFill>
                <a:srgbClr val="000000"/>
              </a:solidFill>
              <a:effectLst/>
              <a:highlight>
                <a:srgbClr val="C0C0C0"/>
              </a:highlight>
              <a:latin typeface="游明朝" panose="02020400000000000000" pitchFamily="18" charset="-128"/>
              <a:ea typeface="游明朝" panose="02020400000000000000" pitchFamily="18" charset="-128"/>
            </a:endParaRPr>
          </a:p>
          <a:p>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・シリンダーと接続した歯車が不動のラック上を移動する</a:t>
            </a:r>
          </a:p>
          <a:p>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・その歯車の反対側に可動するラックを取り付ける</a:t>
            </a:r>
          </a:p>
          <a:p>
            <a:r>
              <a:rPr lang="ja-JP" altLang="en-US" sz="1100" dirty="0">
                <a:latin typeface="Yu Mincho" panose="020B0300000000000000" pitchFamily="34" charset="-128"/>
                <a:ea typeface="Yu Mincho" panose="020B0300000000000000" pitchFamily="34" charset="-128"/>
              </a:rPr>
              <a:t>・</a:t>
            </a:r>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シリンダーが移動すると、歯車が回転する</a:t>
            </a:r>
          </a:p>
          <a:p>
            <a:r>
              <a:rPr lang="ja-JP" altLang="en-US" sz="1100" dirty="0">
                <a:latin typeface="Yu Mincho" panose="020B0300000000000000" pitchFamily="34" charset="-128"/>
                <a:ea typeface="Yu Mincho" panose="020B0300000000000000" pitchFamily="34" charset="-128"/>
              </a:rPr>
              <a:t>・</a:t>
            </a:r>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可動するラックがシリンダーの移動量と歯車の回転による移動量の合計で動く</a:t>
            </a:r>
          </a:p>
          <a:p>
            <a:r>
              <a:rPr lang="ja-JP" altLang="en-US" sz="1100" dirty="0">
                <a:latin typeface="Yu Mincho" panose="020B0300000000000000" pitchFamily="34" charset="-128"/>
                <a:ea typeface="Yu Mincho" panose="020B0300000000000000" pitchFamily="34" charset="-128"/>
              </a:rPr>
              <a:t>・</a:t>
            </a:r>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これにより、可動するラックの移動速度がシリンダー単体の移動速度の</a:t>
            </a:r>
            <a:r>
              <a:rPr lang="en-US" altLang="ja-JP" sz="1100" b="0" i="0" u="none" strike="noStrike" dirty="0">
                <a:solidFill>
                  <a:srgbClr val="000000"/>
                </a:solidFill>
                <a:effectLst/>
                <a:latin typeface="Yu Mincho" panose="020B0300000000000000" pitchFamily="34" charset="-128"/>
                <a:ea typeface="Yu Mincho" panose="020B0300000000000000" pitchFamily="34" charset="-128"/>
              </a:rPr>
              <a:t>2</a:t>
            </a:r>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倍になる</a:t>
            </a:r>
          </a:p>
          <a:p>
            <a:r>
              <a:rPr lang="ja-JP" altLang="en-US" sz="1100" dirty="0">
                <a:latin typeface="Yu Mincho" panose="020B0300000000000000" pitchFamily="34" charset="-128"/>
                <a:ea typeface="Yu Mincho" panose="020B0300000000000000" pitchFamily="34" charset="-128"/>
              </a:rPr>
              <a:t>・</a:t>
            </a:r>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結果として、射出速度が上がる</a:t>
            </a:r>
          </a:p>
          <a:p>
            <a:r>
              <a:rPr lang="ja-JP" altLang="en-US" sz="1100" dirty="0">
                <a:latin typeface="Yu Mincho" panose="020B0300000000000000" pitchFamily="34" charset="-128"/>
                <a:ea typeface="Yu Mincho" panose="020B0300000000000000" pitchFamily="34" charset="-128"/>
              </a:rPr>
              <a:t>・追加でその歯車に加速</a:t>
            </a:r>
            <a:r>
              <a:rPr lang="en-US" altLang="ja-JP" sz="1100" dirty="0">
                <a:latin typeface="Yu Mincho" panose="020B0300000000000000" pitchFamily="34" charset="-128"/>
                <a:ea typeface="Yu Mincho" panose="020B0300000000000000" pitchFamily="34" charset="-128"/>
              </a:rPr>
              <a:t>2:1</a:t>
            </a:r>
            <a:r>
              <a:rPr lang="ja-JP" altLang="en-US" sz="1100" dirty="0">
                <a:latin typeface="Yu Mincho" panose="020B0300000000000000" pitchFamily="34" charset="-128"/>
                <a:ea typeface="Yu Mincho" panose="020B0300000000000000" pitchFamily="34" charset="-128"/>
              </a:rPr>
              <a:t>の小さい歯車を付けることで移動速度を</a:t>
            </a:r>
            <a:r>
              <a:rPr lang="en-US" altLang="ja-JP" sz="1100" dirty="0">
                <a:latin typeface="Yu Mincho" panose="020B0300000000000000" pitchFamily="34" charset="-128"/>
                <a:ea typeface="Yu Mincho" panose="020B0300000000000000" pitchFamily="34" charset="-128"/>
              </a:rPr>
              <a:t>4</a:t>
            </a:r>
            <a:r>
              <a:rPr lang="ja-JP" altLang="en-US" sz="1100" dirty="0">
                <a:latin typeface="Yu Mincho" panose="020B0300000000000000" pitchFamily="34" charset="-128"/>
                <a:ea typeface="Yu Mincho" panose="020B0300000000000000" pitchFamily="34" charset="-128"/>
              </a:rPr>
              <a:t>倍としている</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endParaRPr kumimoji="1" lang="ja-JP" altLang="en-US" sz="1100" dirty="0">
              <a:latin typeface="Yu Mincho" panose="020B0300000000000000" pitchFamily="34" charset="-128"/>
              <a:ea typeface="Yu Mincho" panose="020B0300000000000000" pitchFamily="34" charset="-128"/>
            </a:endParaRPr>
          </a:p>
          <a:p>
            <a:endParaRPr kumimoji="1" lang="ja-JP" altLang="en-US" sz="1100" dirty="0">
              <a:latin typeface="游明朝" panose="02020400000000000000" pitchFamily="18" charset="-128"/>
              <a:ea typeface="游明朝" panose="02020400000000000000" pitchFamily="18" charset="-128"/>
            </a:endParaRPr>
          </a:p>
          <a:p>
            <a:endParaRPr kumimoji="1" lang="ja-JP" altLang="en-US" sz="1100" dirty="0">
              <a:latin typeface="游明朝" panose="02020400000000000000" pitchFamily="18" charset="-128"/>
              <a:ea typeface="游明朝" panose="02020400000000000000" pitchFamily="18" charset="-128"/>
            </a:endParaRPr>
          </a:p>
          <a:p>
            <a:endParaRPr kumimoji="1" lang="ja-JP" altLang="en-US" sz="1100" dirty="0">
              <a:latin typeface="游明朝" panose="02020400000000000000" pitchFamily="18" charset="-128"/>
              <a:ea typeface="游明朝" panose="02020400000000000000" pitchFamily="18" charset="-128"/>
            </a:endParaRPr>
          </a:p>
        </p:txBody>
      </p:sp>
      <p:sp>
        <p:nvSpPr>
          <p:cNvPr id="11" name="テキスト ボックス 10">
            <a:extLst>
              <a:ext uri="{FF2B5EF4-FFF2-40B4-BE49-F238E27FC236}">
                <a16:creationId xmlns:a16="http://schemas.microsoft.com/office/drawing/2014/main" id="{4FF19494-B1F4-B4E0-38B5-AF9266907FF8}"/>
              </a:ext>
            </a:extLst>
          </p:cNvPr>
          <p:cNvSpPr txBox="1"/>
          <p:nvPr/>
        </p:nvSpPr>
        <p:spPr>
          <a:xfrm>
            <a:off x="646879" y="3875973"/>
            <a:ext cx="1951175"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ロボット</a:t>
            </a:r>
            <a:r>
              <a:rPr kumimoji="1" lang="en-US" altLang="ja-JP" sz="1200" dirty="0">
                <a:latin typeface="游明朝" panose="02020400000000000000" pitchFamily="18" charset="-128"/>
                <a:ea typeface="游明朝" panose="02020400000000000000" pitchFamily="18" charset="-128"/>
              </a:rPr>
              <a:t>2-2</a:t>
            </a:r>
            <a:r>
              <a:rPr kumimoji="1" lang="ja-JP" altLang="en-US" sz="1200" dirty="0">
                <a:latin typeface="游明朝" panose="02020400000000000000" pitchFamily="18" charset="-128"/>
                <a:ea typeface="游明朝" panose="02020400000000000000" pitchFamily="18" charset="-128"/>
              </a:rPr>
              <a:t>射出機構</a:t>
            </a:r>
          </a:p>
        </p:txBody>
      </p:sp>
      <p:pic>
        <p:nvPicPr>
          <p:cNvPr id="15" name="図 14">
            <a:extLst>
              <a:ext uri="{FF2B5EF4-FFF2-40B4-BE49-F238E27FC236}">
                <a16:creationId xmlns:a16="http://schemas.microsoft.com/office/drawing/2014/main" id="{872C8DE7-DB43-5BDF-A163-CEC4FB5E6B0C}"/>
              </a:ext>
            </a:extLst>
          </p:cNvPr>
          <p:cNvPicPr>
            <a:picLocks noChangeAspect="1"/>
          </p:cNvPicPr>
          <p:nvPr/>
        </p:nvPicPr>
        <p:blipFill>
          <a:blip r:embed="rId6"/>
          <a:stretch>
            <a:fillRect/>
          </a:stretch>
        </p:blipFill>
        <p:spPr>
          <a:xfrm>
            <a:off x="3997602" y="4450198"/>
            <a:ext cx="1938740" cy="1205732"/>
          </a:xfrm>
          <a:prstGeom prst="rect">
            <a:avLst/>
          </a:prstGeom>
        </p:spPr>
      </p:pic>
      <p:pic>
        <p:nvPicPr>
          <p:cNvPr id="18" name="図 17">
            <a:extLst>
              <a:ext uri="{FF2B5EF4-FFF2-40B4-BE49-F238E27FC236}">
                <a16:creationId xmlns:a16="http://schemas.microsoft.com/office/drawing/2014/main" id="{368B56A6-741D-08E5-5BE0-302740D41974}"/>
              </a:ext>
            </a:extLst>
          </p:cNvPr>
          <p:cNvPicPr>
            <a:picLocks noChangeAspect="1"/>
          </p:cNvPicPr>
          <p:nvPr/>
        </p:nvPicPr>
        <p:blipFill>
          <a:blip r:embed="rId7"/>
          <a:stretch>
            <a:fillRect/>
          </a:stretch>
        </p:blipFill>
        <p:spPr>
          <a:xfrm>
            <a:off x="3990555" y="5893516"/>
            <a:ext cx="1938739" cy="1305290"/>
          </a:xfrm>
          <a:prstGeom prst="rect">
            <a:avLst/>
          </a:prstGeom>
        </p:spPr>
      </p:pic>
      <p:sp>
        <p:nvSpPr>
          <p:cNvPr id="20" name="テキスト ボックス 19">
            <a:extLst>
              <a:ext uri="{FF2B5EF4-FFF2-40B4-BE49-F238E27FC236}">
                <a16:creationId xmlns:a16="http://schemas.microsoft.com/office/drawing/2014/main" id="{E3575386-0931-B039-A958-0412735A4A21}"/>
              </a:ext>
            </a:extLst>
          </p:cNvPr>
          <p:cNvSpPr txBox="1"/>
          <p:nvPr/>
        </p:nvSpPr>
        <p:spPr>
          <a:xfrm>
            <a:off x="1154638" y="5667301"/>
            <a:ext cx="1107996"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増幅機構</a:t>
            </a:r>
          </a:p>
        </p:txBody>
      </p:sp>
      <p:sp>
        <p:nvSpPr>
          <p:cNvPr id="22" name="テキスト ボックス 21">
            <a:extLst>
              <a:ext uri="{FF2B5EF4-FFF2-40B4-BE49-F238E27FC236}">
                <a16:creationId xmlns:a16="http://schemas.microsoft.com/office/drawing/2014/main" id="{99858234-0AA7-8500-6002-13C0A9986D12}"/>
              </a:ext>
            </a:extLst>
          </p:cNvPr>
          <p:cNvSpPr txBox="1"/>
          <p:nvPr/>
        </p:nvSpPr>
        <p:spPr>
          <a:xfrm>
            <a:off x="2122565" y="5343178"/>
            <a:ext cx="761747"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不動ラック</a:t>
            </a:r>
          </a:p>
        </p:txBody>
      </p:sp>
      <p:sp>
        <p:nvSpPr>
          <p:cNvPr id="24" name="テキスト ボックス 23">
            <a:extLst>
              <a:ext uri="{FF2B5EF4-FFF2-40B4-BE49-F238E27FC236}">
                <a16:creationId xmlns:a16="http://schemas.microsoft.com/office/drawing/2014/main" id="{31633518-587E-4722-FB43-9BBE804CD049}"/>
              </a:ext>
            </a:extLst>
          </p:cNvPr>
          <p:cNvSpPr txBox="1"/>
          <p:nvPr/>
        </p:nvSpPr>
        <p:spPr>
          <a:xfrm>
            <a:off x="431144" y="4656221"/>
            <a:ext cx="761747"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可動ラック</a:t>
            </a:r>
          </a:p>
        </p:txBody>
      </p:sp>
      <mc:AlternateContent xmlns:mc="http://schemas.openxmlformats.org/markup-compatibility/2006" xmlns:p14="http://schemas.microsoft.com/office/powerpoint/2010/main">
        <mc:Choice Requires="p14">
          <p:contentPart p14:bwMode="auto" r:id="rId8">
            <p14:nvContentPartPr>
              <p14:cNvPr id="48" name="インク 47">
                <a:extLst>
                  <a:ext uri="{FF2B5EF4-FFF2-40B4-BE49-F238E27FC236}">
                    <a16:creationId xmlns:a16="http://schemas.microsoft.com/office/drawing/2014/main" id="{6491F5A0-24FA-C7C3-5C53-E6C58878CD7A}"/>
                  </a:ext>
                </a:extLst>
              </p14:cNvPr>
              <p14:cNvContentPartPr/>
              <p14:nvPr/>
            </p14:nvContentPartPr>
            <p14:xfrm>
              <a:off x="4079427" y="6278845"/>
              <a:ext cx="3240" cy="1800"/>
            </p14:xfrm>
          </p:contentPart>
        </mc:Choice>
        <mc:Fallback xmlns="">
          <p:pic>
            <p:nvPicPr>
              <p:cNvPr id="48" name="インク 47">
                <a:extLst>
                  <a:ext uri="{FF2B5EF4-FFF2-40B4-BE49-F238E27FC236}">
                    <a16:creationId xmlns:a16="http://schemas.microsoft.com/office/drawing/2014/main" id="{6491F5A0-24FA-C7C3-5C53-E6C58878CD7A}"/>
                  </a:ext>
                </a:extLst>
              </p:cNvPr>
              <p:cNvPicPr/>
              <p:nvPr/>
            </p:nvPicPr>
            <p:blipFill>
              <a:blip r:embed="rId9"/>
              <a:stretch>
                <a:fillRect/>
              </a:stretch>
            </p:blipFill>
            <p:spPr>
              <a:xfrm>
                <a:off x="4073307" y="6272725"/>
                <a:ext cx="1548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1" name="インク 50">
                <a:extLst>
                  <a:ext uri="{FF2B5EF4-FFF2-40B4-BE49-F238E27FC236}">
                    <a16:creationId xmlns:a16="http://schemas.microsoft.com/office/drawing/2014/main" id="{4608F181-BE3C-CE86-2B78-15F3CA58CA76}"/>
                  </a:ext>
                </a:extLst>
              </p14:cNvPr>
              <p14:cNvContentPartPr/>
              <p14:nvPr/>
            </p14:nvContentPartPr>
            <p14:xfrm>
              <a:off x="4067187" y="5937925"/>
              <a:ext cx="817560" cy="347400"/>
            </p14:xfrm>
          </p:contentPart>
        </mc:Choice>
        <mc:Fallback xmlns="">
          <p:pic>
            <p:nvPicPr>
              <p:cNvPr id="51" name="インク 50">
                <a:extLst>
                  <a:ext uri="{FF2B5EF4-FFF2-40B4-BE49-F238E27FC236}">
                    <a16:creationId xmlns:a16="http://schemas.microsoft.com/office/drawing/2014/main" id="{4608F181-BE3C-CE86-2B78-15F3CA58CA76}"/>
                  </a:ext>
                </a:extLst>
              </p:cNvPr>
              <p:cNvPicPr/>
              <p:nvPr/>
            </p:nvPicPr>
            <p:blipFill>
              <a:blip r:embed="rId11"/>
              <a:stretch>
                <a:fillRect/>
              </a:stretch>
            </p:blipFill>
            <p:spPr>
              <a:xfrm>
                <a:off x="4061067" y="5931805"/>
                <a:ext cx="8298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3" name="インク 52">
                <a:extLst>
                  <a:ext uri="{FF2B5EF4-FFF2-40B4-BE49-F238E27FC236}">
                    <a16:creationId xmlns:a16="http://schemas.microsoft.com/office/drawing/2014/main" id="{6F7B66F3-C4E7-CF92-FE54-ECA3ECD58780}"/>
                  </a:ext>
                </a:extLst>
              </p14:cNvPr>
              <p14:cNvContentPartPr/>
              <p14:nvPr/>
            </p14:nvContentPartPr>
            <p14:xfrm>
              <a:off x="4502427" y="6614365"/>
              <a:ext cx="293040" cy="124560"/>
            </p14:xfrm>
          </p:contentPart>
        </mc:Choice>
        <mc:Fallback xmlns="">
          <p:pic>
            <p:nvPicPr>
              <p:cNvPr id="53" name="インク 52">
                <a:extLst>
                  <a:ext uri="{FF2B5EF4-FFF2-40B4-BE49-F238E27FC236}">
                    <a16:creationId xmlns:a16="http://schemas.microsoft.com/office/drawing/2014/main" id="{6F7B66F3-C4E7-CF92-FE54-ECA3ECD58780}"/>
                  </a:ext>
                </a:extLst>
              </p:cNvPr>
              <p:cNvPicPr/>
              <p:nvPr/>
            </p:nvPicPr>
            <p:blipFill>
              <a:blip r:embed="rId13"/>
              <a:stretch>
                <a:fillRect/>
              </a:stretch>
            </p:blipFill>
            <p:spPr>
              <a:xfrm>
                <a:off x="4496307" y="6608245"/>
                <a:ext cx="3052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6" name="インク 55">
                <a:extLst>
                  <a:ext uri="{FF2B5EF4-FFF2-40B4-BE49-F238E27FC236}">
                    <a16:creationId xmlns:a16="http://schemas.microsoft.com/office/drawing/2014/main" id="{8E4EB1FD-55A9-6FFF-0FB2-62123BC4EEAD}"/>
                  </a:ext>
                </a:extLst>
              </p14:cNvPr>
              <p14:cNvContentPartPr/>
              <p14:nvPr/>
            </p14:nvContentPartPr>
            <p14:xfrm>
              <a:off x="4690347" y="6589885"/>
              <a:ext cx="109440" cy="130680"/>
            </p14:xfrm>
          </p:contentPart>
        </mc:Choice>
        <mc:Fallback xmlns="">
          <p:pic>
            <p:nvPicPr>
              <p:cNvPr id="56" name="インク 55">
                <a:extLst>
                  <a:ext uri="{FF2B5EF4-FFF2-40B4-BE49-F238E27FC236}">
                    <a16:creationId xmlns:a16="http://schemas.microsoft.com/office/drawing/2014/main" id="{8E4EB1FD-55A9-6FFF-0FB2-62123BC4EEAD}"/>
                  </a:ext>
                </a:extLst>
              </p:cNvPr>
              <p:cNvPicPr/>
              <p:nvPr/>
            </p:nvPicPr>
            <p:blipFill>
              <a:blip r:embed="rId15"/>
              <a:stretch>
                <a:fillRect/>
              </a:stretch>
            </p:blipFill>
            <p:spPr>
              <a:xfrm>
                <a:off x="4684227" y="6583765"/>
                <a:ext cx="121680" cy="142920"/>
              </a:xfrm>
              <a:prstGeom prst="rect">
                <a:avLst/>
              </a:prstGeom>
            </p:spPr>
          </p:pic>
        </mc:Fallback>
      </mc:AlternateContent>
      <p:cxnSp>
        <p:nvCxnSpPr>
          <p:cNvPr id="57" name="直線矢印コネクタ 56">
            <a:extLst>
              <a:ext uri="{FF2B5EF4-FFF2-40B4-BE49-F238E27FC236}">
                <a16:creationId xmlns:a16="http://schemas.microsoft.com/office/drawing/2014/main" id="{E99B6A8F-0F00-286B-4787-DA3D759AFB71}"/>
              </a:ext>
            </a:extLst>
          </p:cNvPr>
          <p:cNvCxnSpPr>
            <a:cxnSpLocks/>
          </p:cNvCxnSpPr>
          <p:nvPr/>
        </p:nvCxnSpPr>
        <p:spPr>
          <a:xfrm>
            <a:off x="3787771" y="5970485"/>
            <a:ext cx="688196" cy="14114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D7D32580-1A64-62C9-6618-C75C8E8333BE}"/>
              </a:ext>
            </a:extLst>
          </p:cNvPr>
          <p:cNvSpPr txBox="1"/>
          <p:nvPr/>
        </p:nvSpPr>
        <p:spPr>
          <a:xfrm>
            <a:off x="3152360" y="5855069"/>
            <a:ext cx="723275"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移動量</a:t>
            </a:r>
            <a:r>
              <a:rPr kumimoji="1" lang="en-US" altLang="ja-JP" sz="900" dirty="0">
                <a:latin typeface="游明朝" panose="02020400000000000000" pitchFamily="18" charset="-128"/>
                <a:ea typeface="游明朝" panose="02020400000000000000" pitchFamily="18" charset="-128"/>
              </a:rPr>
              <a:t>4</a:t>
            </a:r>
            <a:r>
              <a:rPr kumimoji="1" lang="ja-JP" altLang="en-US" sz="900" dirty="0">
                <a:latin typeface="游明朝" panose="02020400000000000000" pitchFamily="18" charset="-128"/>
                <a:ea typeface="游明朝" panose="02020400000000000000" pitchFamily="18" charset="-128"/>
              </a:rPr>
              <a:t>倍</a:t>
            </a:r>
          </a:p>
        </p:txBody>
      </p:sp>
      <p:sp>
        <p:nvSpPr>
          <p:cNvPr id="63" name="テキスト ボックス 62">
            <a:extLst>
              <a:ext uri="{FF2B5EF4-FFF2-40B4-BE49-F238E27FC236}">
                <a16:creationId xmlns:a16="http://schemas.microsoft.com/office/drawing/2014/main" id="{C489571A-9CB4-6A3B-CA7F-118413C53DA8}"/>
              </a:ext>
            </a:extLst>
          </p:cNvPr>
          <p:cNvSpPr txBox="1"/>
          <p:nvPr/>
        </p:nvSpPr>
        <p:spPr>
          <a:xfrm>
            <a:off x="4511101" y="5634520"/>
            <a:ext cx="954107"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射出前</a:t>
            </a:r>
          </a:p>
        </p:txBody>
      </p:sp>
      <p:sp>
        <p:nvSpPr>
          <p:cNvPr id="65" name="テキスト ボックス 64">
            <a:extLst>
              <a:ext uri="{FF2B5EF4-FFF2-40B4-BE49-F238E27FC236}">
                <a16:creationId xmlns:a16="http://schemas.microsoft.com/office/drawing/2014/main" id="{629EFB58-AA28-5E61-6834-B3F5A29E6692}"/>
              </a:ext>
            </a:extLst>
          </p:cNvPr>
          <p:cNvSpPr txBox="1"/>
          <p:nvPr/>
        </p:nvSpPr>
        <p:spPr>
          <a:xfrm>
            <a:off x="4067187" y="7223286"/>
            <a:ext cx="1749789" cy="276999"/>
          </a:xfrm>
          <a:prstGeom prst="rect">
            <a:avLst/>
          </a:prstGeom>
          <a:noFill/>
        </p:spPr>
        <p:txBody>
          <a:bodyPr wrap="square" rtlCol="0">
            <a:spAutoFit/>
          </a:bodyPr>
          <a:lstStyle/>
          <a:p>
            <a:r>
              <a:rPr kumimoji="1" lang="ja-JP" altLang="en-US" sz="1200" dirty="0">
                <a:latin typeface="游明朝" panose="02020400000000000000" pitchFamily="18" charset="-128"/>
                <a:ea typeface="游明朝" panose="02020400000000000000" pitchFamily="18" charset="-128"/>
              </a:rPr>
              <a:t>図　シリンダー起動時</a:t>
            </a:r>
          </a:p>
        </p:txBody>
      </p:sp>
      <p:sp>
        <p:nvSpPr>
          <p:cNvPr id="66" name="四角形 65">
            <a:extLst>
              <a:ext uri="{FF2B5EF4-FFF2-40B4-BE49-F238E27FC236}">
                <a16:creationId xmlns:a16="http://schemas.microsoft.com/office/drawing/2014/main" id="{96CC1DE1-FBF9-21AA-20FC-C01D779D4486}"/>
              </a:ext>
            </a:extLst>
          </p:cNvPr>
          <p:cNvSpPr/>
          <p:nvPr/>
        </p:nvSpPr>
        <p:spPr>
          <a:xfrm>
            <a:off x="3152360" y="4358855"/>
            <a:ext cx="3454092" cy="3141430"/>
          </a:xfrm>
          <a:prstGeom prst="rect">
            <a:avLst/>
          </a:prstGeom>
          <a:no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矢印: 環状 66">
            <a:extLst>
              <a:ext uri="{FF2B5EF4-FFF2-40B4-BE49-F238E27FC236}">
                <a16:creationId xmlns:a16="http://schemas.microsoft.com/office/drawing/2014/main" id="{84895E14-C2D4-22E3-1FD2-4FAC596EE0D9}"/>
              </a:ext>
            </a:extLst>
          </p:cNvPr>
          <p:cNvSpPr/>
          <p:nvPr/>
        </p:nvSpPr>
        <p:spPr>
          <a:xfrm>
            <a:off x="1616055" y="5026943"/>
            <a:ext cx="288924" cy="288924"/>
          </a:xfrm>
          <a:prstGeom prst="circularArrow">
            <a:avLst>
              <a:gd name="adj1" fmla="val 12500"/>
              <a:gd name="adj2" fmla="val 1142319"/>
              <a:gd name="adj3" fmla="val 20457681"/>
              <a:gd name="adj4" fmla="val 4412011"/>
              <a:gd name="adj5" fmla="val 13190"/>
            </a:avLst>
          </a:prstGeom>
          <a:solidFill>
            <a:schemeClr val="bg1">
              <a:lumMod val="5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9" name="矢印: 環状 68">
            <a:extLst>
              <a:ext uri="{FF2B5EF4-FFF2-40B4-BE49-F238E27FC236}">
                <a16:creationId xmlns:a16="http://schemas.microsoft.com/office/drawing/2014/main" id="{F371F645-23FE-2C3C-85B4-BB5B63553471}"/>
              </a:ext>
            </a:extLst>
          </p:cNvPr>
          <p:cNvSpPr/>
          <p:nvPr/>
        </p:nvSpPr>
        <p:spPr>
          <a:xfrm>
            <a:off x="1944674" y="4921768"/>
            <a:ext cx="204020" cy="204020"/>
          </a:xfrm>
          <a:prstGeom prst="circularArrow">
            <a:avLst>
              <a:gd name="adj1" fmla="val 12500"/>
              <a:gd name="adj2" fmla="val 1142319"/>
              <a:gd name="adj3" fmla="val 20457681"/>
              <a:gd name="adj4" fmla="val 2966432"/>
              <a:gd name="adj5" fmla="val 13190"/>
            </a:avLst>
          </a:prstGeom>
          <a:solidFill>
            <a:schemeClr val="bg1">
              <a:lumMod val="5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71" name="矢印: 環状 70">
            <a:extLst>
              <a:ext uri="{FF2B5EF4-FFF2-40B4-BE49-F238E27FC236}">
                <a16:creationId xmlns:a16="http://schemas.microsoft.com/office/drawing/2014/main" id="{D6E26117-0F9B-DE84-F24F-5AE2007DDA2F}"/>
              </a:ext>
            </a:extLst>
          </p:cNvPr>
          <p:cNvSpPr/>
          <p:nvPr/>
        </p:nvSpPr>
        <p:spPr>
          <a:xfrm flipH="1">
            <a:off x="1938254" y="5125788"/>
            <a:ext cx="204020" cy="204020"/>
          </a:xfrm>
          <a:prstGeom prst="circularArrow">
            <a:avLst>
              <a:gd name="adj1" fmla="val 12500"/>
              <a:gd name="adj2" fmla="val 1142319"/>
              <a:gd name="adj3" fmla="val 20457681"/>
              <a:gd name="adj4" fmla="val 2966432"/>
              <a:gd name="adj5" fmla="val 13190"/>
            </a:avLst>
          </a:prstGeom>
          <a:solidFill>
            <a:schemeClr val="bg1">
              <a:lumMod val="5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73" name="テキスト ボックス 72">
            <a:extLst>
              <a:ext uri="{FF2B5EF4-FFF2-40B4-BE49-F238E27FC236}">
                <a16:creationId xmlns:a16="http://schemas.microsoft.com/office/drawing/2014/main" id="{D30B0EF9-6847-AE66-B534-454809D90E8F}"/>
              </a:ext>
            </a:extLst>
          </p:cNvPr>
          <p:cNvSpPr txBox="1"/>
          <p:nvPr/>
        </p:nvSpPr>
        <p:spPr>
          <a:xfrm>
            <a:off x="646879" y="8201905"/>
            <a:ext cx="1938351"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定荷重ばね</a:t>
            </a:r>
            <a:r>
              <a:rPr kumimoji="1" lang="en-US" altLang="ja-JP" sz="1200" dirty="0">
                <a:latin typeface="游明朝" panose="02020400000000000000" pitchFamily="18" charset="-128"/>
                <a:ea typeface="游明朝" panose="02020400000000000000" pitchFamily="18" charset="-128"/>
              </a:rPr>
              <a:t>45N</a:t>
            </a:r>
            <a:r>
              <a:rPr kumimoji="1" lang="ja-JP" altLang="en-US" sz="1200" dirty="0">
                <a:latin typeface="游明朝" panose="02020400000000000000" pitchFamily="18" charset="-128"/>
                <a:ea typeface="游明朝" panose="02020400000000000000" pitchFamily="18" charset="-128"/>
              </a:rPr>
              <a:t>級</a:t>
            </a:r>
            <a:r>
              <a:rPr kumimoji="1" lang="en-US" altLang="ja-JP" sz="1200" dirty="0">
                <a:latin typeface="游明朝" panose="02020400000000000000" pitchFamily="18" charset="-128"/>
                <a:ea typeface="游明朝" panose="02020400000000000000" pitchFamily="18" charset="-128"/>
              </a:rPr>
              <a:t>×4</a:t>
            </a:r>
            <a:endParaRPr kumimoji="1" lang="ja-JP" altLang="en-US" sz="1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20587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4" name="矢印: 左カーブ 13">
            <a:extLst>
              <a:ext uri="{FF2B5EF4-FFF2-40B4-BE49-F238E27FC236}">
                <a16:creationId xmlns:a16="http://schemas.microsoft.com/office/drawing/2014/main" id="{EF5A39D8-F9BD-F504-9FDD-F1FCDE1A57CC}"/>
              </a:ext>
            </a:extLst>
          </p:cNvPr>
          <p:cNvSpPr/>
          <p:nvPr/>
        </p:nvSpPr>
        <p:spPr>
          <a:xfrm>
            <a:off x="1292691" y="4790013"/>
            <a:ext cx="213378" cy="354741"/>
          </a:xfrm>
          <a:prstGeom prst="curvedLeftArrow">
            <a:avLst/>
          </a:prstGeom>
          <a:solidFill>
            <a:schemeClr val="accent4"/>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grpSp>
        <p:nvGrpSpPr>
          <p:cNvPr id="76" name="グループ化 75">
            <a:extLst>
              <a:ext uri="{FF2B5EF4-FFF2-40B4-BE49-F238E27FC236}">
                <a16:creationId xmlns:a16="http://schemas.microsoft.com/office/drawing/2014/main" id="{2EE8B4C8-DEB3-15FA-70FD-C8B094E68351}"/>
              </a:ext>
            </a:extLst>
          </p:cNvPr>
          <p:cNvGrpSpPr/>
          <p:nvPr/>
        </p:nvGrpSpPr>
        <p:grpSpPr>
          <a:xfrm>
            <a:off x="2107499" y="4931633"/>
            <a:ext cx="667880" cy="1050890"/>
            <a:chOff x="2107499" y="4931633"/>
            <a:chExt cx="667880" cy="1050890"/>
          </a:xfrm>
        </p:grpSpPr>
        <p:sp>
          <p:nvSpPr>
            <p:cNvPr id="75" name="二等辺三角形 74">
              <a:extLst>
                <a:ext uri="{FF2B5EF4-FFF2-40B4-BE49-F238E27FC236}">
                  <a16:creationId xmlns:a16="http://schemas.microsoft.com/office/drawing/2014/main" id="{0CD5DB92-2C5C-D281-B909-AD75E129927A}"/>
                </a:ext>
              </a:extLst>
            </p:cNvPr>
            <p:cNvSpPr/>
            <p:nvPr/>
          </p:nvSpPr>
          <p:spPr>
            <a:xfrm flipH="1">
              <a:off x="2116483" y="4931633"/>
              <a:ext cx="172338" cy="161047"/>
            </a:xfrm>
            <a:prstGeom prst="triangle">
              <a:avLst>
                <a:gd name="adj" fmla="val 0"/>
              </a:avLst>
            </a:prstGeom>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11">
              <a:extLst>
                <a:ext uri="{FF2B5EF4-FFF2-40B4-BE49-F238E27FC236}">
                  <a16:creationId xmlns:a16="http://schemas.microsoft.com/office/drawing/2014/main" id="{92F1B8D8-8C36-72FE-2625-59F1207789EE}"/>
                </a:ext>
              </a:extLst>
            </p:cNvPr>
            <p:cNvSpPr/>
            <p:nvPr/>
          </p:nvSpPr>
          <p:spPr>
            <a:xfrm>
              <a:off x="2107499" y="5092681"/>
              <a:ext cx="667880" cy="889842"/>
            </a:xfrm>
            <a:prstGeom prst="rect">
              <a:avLst/>
            </a:prstGeom>
            <a:solidFill>
              <a:schemeClr val="accent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（３）－５　ロボットの機構説明（ロボット１）</a:t>
            </a: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12</a:t>
            </a:fld>
            <a:endParaRPr lang="ja-JP" altLang="en-US"/>
          </a:p>
        </p:txBody>
      </p:sp>
      <p:sp>
        <p:nvSpPr>
          <p:cNvPr id="6" name="正方形/長方形 5">
            <a:extLst>
              <a:ext uri="{FF2B5EF4-FFF2-40B4-BE49-F238E27FC236}">
                <a16:creationId xmlns:a16="http://schemas.microsoft.com/office/drawing/2014/main" id="{D97DC6C7-2116-2A6C-30C3-BB796F0C8334}"/>
              </a:ext>
            </a:extLst>
          </p:cNvPr>
          <p:cNvSpPr/>
          <p:nvPr/>
        </p:nvSpPr>
        <p:spPr>
          <a:xfrm>
            <a:off x="73480" y="580881"/>
            <a:ext cx="6649517" cy="65115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◆ロボット１の役割すべてについて明記すること。　　</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◆移動方法、ロボット</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2</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をエリア</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C</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に届ける方法について明記すること</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2BDD4E4-AFDE-1DB3-2792-ABC22D58C349}"/>
              </a:ext>
            </a:extLst>
          </p:cNvPr>
          <p:cNvSpPr txBox="1"/>
          <p:nvPr/>
        </p:nvSpPr>
        <p:spPr>
          <a:xfrm>
            <a:off x="3030592" y="1329994"/>
            <a:ext cx="3902254" cy="3524042"/>
          </a:xfrm>
          <a:prstGeom prst="rect">
            <a:avLst/>
          </a:prstGeom>
          <a:noFill/>
        </p:spPr>
        <p:txBody>
          <a:bodyPr wrap="square" rtlCol="0">
            <a:spAutoFit/>
          </a:bodyPr>
          <a:lstStyle/>
          <a:p>
            <a:r>
              <a:rPr kumimoji="1" lang="ja-JP" altLang="en-US" dirty="0"/>
              <a:t>〇</a:t>
            </a:r>
            <a:r>
              <a:rPr kumimoji="1" lang="ja-JP" altLang="en-US" dirty="0">
                <a:highlight>
                  <a:srgbClr val="C0C0C0"/>
                </a:highlight>
              </a:rPr>
              <a:t>ロボット</a:t>
            </a:r>
            <a:r>
              <a:rPr kumimoji="1" lang="en-US" altLang="ja-JP" dirty="0">
                <a:highlight>
                  <a:srgbClr val="C0C0C0"/>
                </a:highlight>
              </a:rPr>
              <a:t>2-1</a:t>
            </a:r>
            <a:r>
              <a:rPr kumimoji="1" lang="ja-JP" altLang="en-US" dirty="0">
                <a:highlight>
                  <a:srgbClr val="C0C0C0"/>
                </a:highlight>
              </a:rPr>
              <a:t>射出機構</a:t>
            </a:r>
            <a:endParaRPr kumimoji="1" lang="ja-JP" altLang="en-US" dirty="0"/>
          </a:p>
          <a:p>
            <a:r>
              <a:rPr kumimoji="1" lang="ja-JP" altLang="en-US" sz="1100" dirty="0">
                <a:latin typeface="游明朝" panose="02020400000000000000" pitchFamily="18" charset="-128"/>
                <a:ea typeface="游明朝" panose="02020400000000000000" pitchFamily="18" charset="-128"/>
              </a:rPr>
              <a:t>この機構は、</a:t>
            </a:r>
            <a:r>
              <a:rPr kumimoji="1" lang="en-US" altLang="ja-JP" sz="1100" dirty="0">
                <a:latin typeface="游明朝" panose="02020400000000000000" pitchFamily="18" charset="-128"/>
                <a:ea typeface="游明朝" panose="02020400000000000000" pitchFamily="18" charset="-128"/>
              </a:rPr>
              <a:t>3</a:t>
            </a:r>
            <a:r>
              <a:rPr kumimoji="1" lang="ja-JP" altLang="en-US" sz="1100" dirty="0">
                <a:latin typeface="游明朝" panose="02020400000000000000" pitchFamily="18" charset="-128"/>
                <a:ea typeface="游明朝" panose="02020400000000000000" pitchFamily="18" charset="-128"/>
              </a:rPr>
              <a:t>つの定荷重ばねによって</a:t>
            </a:r>
            <a:r>
              <a:rPr kumimoji="1" lang="en-US" altLang="ja-JP" sz="1100" dirty="0">
                <a:latin typeface="游明朝" panose="02020400000000000000" pitchFamily="18" charset="-128"/>
                <a:ea typeface="游明朝" panose="02020400000000000000" pitchFamily="18" charset="-128"/>
              </a:rPr>
              <a:t>1[kg]</a:t>
            </a:r>
            <a:r>
              <a:rPr kumimoji="1" lang="ja-JP" altLang="en-US" sz="1100" dirty="0">
                <a:latin typeface="游明朝" panose="02020400000000000000" pitchFamily="18" charset="-128"/>
                <a:ea typeface="游明朝" panose="02020400000000000000" pitchFamily="18" charset="-128"/>
              </a:rPr>
              <a:t>級のロボット</a:t>
            </a:r>
            <a:r>
              <a:rPr kumimoji="1" lang="en-US" altLang="ja-JP" sz="1100" dirty="0">
                <a:latin typeface="游明朝" panose="02020400000000000000" pitchFamily="18" charset="-128"/>
                <a:ea typeface="游明朝" panose="02020400000000000000" pitchFamily="18" charset="-128"/>
              </a:rPr>
              <a:t>2</a:t>
            </a:r>
            <a:r>
              <a:rPr kumimoji="1" lang="ja-JP" altLang="en-US" sz="1100" dirty="0">
                <a:latin typeface="游明朝" panose="02020400000000000000" pitchFamily="18" charset="-128"/>
                <a:ea typeface="游明朝" panose="02020400000000000000" pitchFamily="18" charset="-128"/>
              </a:rPr>
              <a:t>を</a:t>
            </a:r>
            <a:r>
              <a:rPr kumimoji="1" lang="en-US" altLang="ja-JP" sz="1100" dirty="0">
                <a:latin typeface="游明朝" panose="02020400000000000000" pitchFamily="18" charset="-128"/>
                <a:ea typeface="游明朝" panose="02020400000000000000" pitchFamily="18" charset="-128"/>
              </a:rPr>
              <a:t>6[m]</a:t>
            </a:r>
            <a:r>
              <a:rPr kumimoji="1" lang="ja-JP" altLang="en-US" sz="1100" dirty="0">
                <a:latin typeface="游明朝" panose="02020400000000000000" pitchFamily="18" charset="-128"/>
                <a:ea typeface="游明朝" panose="02020400000000000000" pitchFamily="18" charset="-128"/>
              </a:rPr>
              <a:t>飛ばすものである。再射出するために定荷重ばねを再び引っ張る再装填装置とカートリッジが設置されている。</a:t>
            </a:r>
          </a:p>
          <a:p>
            <a:endParaRPr kumimoji="1" lang="ja-JP" altLang="en-US" sz="1100" b="0" i="0" u="none" strike="noStrike" dirty="0">
              <a:solidFill>
                <a:srgbClr val="000000"/>
              </a:solidFill>
              <a:effectLst/>
              <a:latin typeface="游明朝" panose="02020400000000000000" pitchFamily="18" charset="-128"/>
              <a:ea typeface="游明朝" panose="02020400000000000000" pitchFamily="18" charset="-128"/>
            </a:endParaRPr>
          </a:p>
          <a:p>
            <a:r>
              <a:rPr kumimoji="1" lang="ja-JP" altLang="en-US" sz="1100" dirty="0">
                <a:highlight>
                  <a:srgbClr val="C0C0C0"/>
                </a:highlight>
                <a:latin typeface="游明朝" panose="02020400000000000000" pitchFamily="18" charset="-128"/>
                <a:ea typeface="游明朝" panose="02020400000000000000" pitchFamily="18" charset="-128"/>
              </a:rPr>
              <a:t>機構の説明（定荷重ばね再装填装置）</a:t>
            </a:r>
            <a:endParaRPr kumimoji="1" lang="ja-JP" altLang="en-US" sz="1100" b="0" i="0" u="none" strike="noStrike" dirty="0">
              <a:solidFill>
                <a:srgbClr val="000000"/>
              </a:solidFill>
              <a:effectLst/>
              <a:highlight>
                <a:srgbClr val="C0C0C0"/>
              </a:highlight>
              <a:latin typeface="游明朝" panose="02020400000000000000" pitchFamily="18" charset="-128"/>
              <a:ea typeface="游明朝" panose="02020400000000000000" pitchFamily="18" charset="-128"/>
            </a:endParaRPr>
          </a:p>
          <a:p>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a:t>
            </a:r>
            <a:r>
              <a:rPr lang="ja-JP" altLang="en-US" sz="1100" dirty="0">
                <a:latin typeface="Yu Mincho" panose="020B0300000000000000" pitchFamily="34" charset="-128"/>
                <a:ea typeface="Yu Mincho" panose="020B0300000000000000" pitchFamily="34" charset="-128"/>
              </a:rPr>
              <a:t>スライダーとなるレールとラックが敷設されたレールを用意する</a:t>
            </a:r>
          </a:p>
          <a:p>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・スライダー側のレールにロボット</a:t>
            </a:r>
            <a:r>
              <a:rPr lang="en-US" altLang="ja-JP" sz="1100" b="0" i="0" u="none" strike="noStrike" dirty="0">
                <a:solidFill>
                  <a:srgbClr val="000000"/>
                </a:solidFill>
                <a:effectLst/>
                <a:latin typeface="Yu Mincho" panose="020B0300000000000000" pitchFamily="34" charset="-128"/>
                <a:ea typeface="Yu Mincho" panose="020B0300000000000000" pitchFamily="34" charset="-128"/>
              </a:rPr>
              <a:t>2</a:t>
            </a:r>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を飛ばす容器を設置する</a:t>
            </a:r>
          </a:p>
          <a:p>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・巻き戻し用の</a:t>
            </a:r>
            <a:r>
              <a:rPr lang="ja-JP" altLang="en-US" sz="1100" dirty="0">
                <a:latin typeface="Yu Mincho" panose="020B0300000000000000" pitchFamily="34" charset="-128"/>
                <a:ea typeface="Yu Mincho" panose="020B0300000000000000" pitchFamily="34" charset="-128"/>
              </a:rPr>
              <a:t>モータと、スライダー解放用のラッチが一体型になったユニットを容器の後方に用意する</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r>
              <a:rPr lang="ja-JP" altLang="en-US" sz="1100" dirty="0">
                <a:latin typeface="Yu Mincho" panose="020B0300000000000000" pitchFamily="34" charset="-128"/>
                <a:ea typeface="Yu Mincho" panose="020B0300000000000000" pitchFamily="34" charset="-128"/>
              </a:rPr>
              <a:t>・モータが回転すると</a:t>
            </a:r>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、歯車が回転し、ユニットが前進する</a:t>
            </a:r>
          </a:p>
          <a:p>
            <a:r>
              <a:rPr lang="ja-JP" altLang="en-US" sz="1100" dirty="0">
                <a:latin typeface="Yu Mincho" panose="020B0300000000000000" pitchFamily="34" charset="-128"/>
                <a:ea typeface="Yu Mincho" panose="020B0300000000000000" pitchFamily="34" charset="-128"/>
              </a:rPr>
              <a:t>・容器にラッチが引っかかる</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r>
              <a:rPr lang="ja-JP" altLang="en-US" sz="1100" dirty="0">
                <a:latin typeface="Yu Mincho" panose="020B0300000000000000" pitchFamily="34" charset="-128"/>
                <a:ea typeface="Yu Mincho" panose="020B0300000000000000" pitchFamily="34" charset="-128"/>
              </a:rPr>
              <a:t>・引っかからしたままモータを逆転させて容器を引っ張る</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r>
              <a:rPr lang="ja-JP" altLang="en-US" sz="1100" dirty="0">
                <a:latin typeface="Yu Mincho" panose="020B0300000000000000" pitchFamily="34" charset="-128"/>
                <a:ea typeface="Yu Mincho" panose="020B0300000000000000" pitchFamily="34" charset="-128"/>
              </a:rPr>
              <a:t>・ラッチを解放させるとロボット</a:t>
            </a:r>
            <a:r>
              <a:rPr lang="en-US" altLang="ja-JP" sz="1100" dirty="0">
                <a:latin typeface="Yu Mincho" panose="020B0300000000000000" pitchFamily="34" charset="-128"/>
                <a:ea typeface="Yu Mincho" panose="020B0300000000000000" pitchFamily="34" charset="-128"/>
              </a:rPr>
              <a:t>2</a:t>
            </a:r>
            <a:r>
              <a:rPr lang="ja-JP" altLang="en-US" sz="1100" dirty="0">
                <a:latin typeface="Yu Mincho" panose="020B0300000000000000" pitchFamily="34" charset="-128"/>
                <a:ea typeface="Yu Mincho" panose="020B0300000000000000" pitchFamily="34" charset="-128"/>
              </a:rPr>
              <a:t>が射出される</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endParaRPr kumimoji="1"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p:txBody>
      </p:sp>
      <p:pic>
        <p:nvPicPr>
          <p:cNvPr id="5" name="図 4">
            <a:extLst>
              <a:ext uri="{FF2B5EF4-FFF2-40B4-BE49-F238E27FC236}">
                <a16:creationId xmlns:a16="http://schemas.microsoft.com/office/drawing/2014/main" id="{02D7791C-9BD7-06C2-5302-1E516719C960}"/>
              </a:ext>
            </a:extLst>
          </p:cNvPr>
          <p:cNvPicPr>
            <a:picLocks noChangeAspect="1"/>
          </p:cNvPicPr>
          <p:nvPr/>
        </p:nvPicPr>
        <p:blipFill rotWithShape="1">
          <a:blip r:embed="rId3"/>
          <a:srcRect l="6376" r="12876"/>
          <a:stretch/>
        </p:blipFill>
        <p:spPr>
          <a:xfrm>
            <a:off x="558457" y="1266590"/>
            <a:ext cx="2252482" cy="3196305"/>
          </a:xfrm>
          <a:prstGeom prst="rect">
            <a:avLst/>
          </a:prstGeom>
        </p:spPr>
      </p:pic>
      <p:sp>
        <p:nvSpPr>
          <p:cNvPr id="4" name="四角形 3">
            <a:extLst>
              <a:ext uri="{FF2B5EF4-FFF2-40B4-BE49-F238E27FC236}">
                <a16:creationId xmlns:a16="http://schemas.microsoft.com/office/drawing/2014/main" id="{9A5AA0C4-3638-5EEA-CE45-41F1E3E65FD4}"/>
              </a:ext>
            </a:extLst>
          </p:cNvPr>
          <p:cNvSpPr/>
          <p:nvPr/>
        </p:nvSpPr>
        <p:spPr>
          <a:xfrm>
            <a:off x="412190" y="5193065"/>
            <a:ext cx="2718711" cy="1046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四角形 9">
            <a:extLst>
              <a:ext uri="{FF2B5EF4-FFF2-40B4-BE49-F238E27FC236}">
                <a16:creationId xmlns:a16="http://schemas.microsoft.com/office/drawing/2014/main" id="{1F5632CB-6AB6-66CD-7066-20280E23A1E0}"/>
              </a:ext>
            </a:extLst>
          </p:cNvPr>
          <p:cNvSpPr/>
          <p:nvPr/>
        </p:nvSpPr>
        <p:spPr>
          <a:xfrm>
            <a:off x="412191" y="5503333"/>
            <a:ext cx="2718712" cy="1046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ja-JP" altLang="en-US"/>
          </a:p>
        </p:txBody>
      </p:sp>
      <p:sp>
        <p:nvSpPr>
          <p:cNvPr id="11" name="四角形: 角を丸くする 10">
            <a:extLst>
              <a:ext uri="{FF2B5EF4-FFF2-40B4-BE49-F238E27FC236}">
                <a16:creationId xmlns:a16="http://schemas.microsoft.com/office/drawing/2014/main" id="{E269EF21-F2AC-F65C-85CC-BDD6AEA0B0FC}"/>
              </a:ext>
            </a:extLst>
          </p:cNvPr>
          <p:cNvSpPr/>
          <p:nvPr/>
        </p:nvSpPr>
        <p:spPr>
          <a:xfrm>
            <a:off x="522897" y="4728634"/>
            <a:ext cx="872465" cy="464431"/>
          </a:xfrm>
          <a:prstGeom prst="roundRect">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73" name="グループ化 72">
            <a:extLst>
              <a:ext uri="{FF2B5EF4-FFF2-40B4-BE49-F238E27FC236}">
                <a16:creationId xmlns:a16="http://schemas.microsoft.com/office/drawing/2014/main" id="{5BB6FE57-CE73-F9E7-493D-54B6E62A71D8}"/>
              </a:ext>
            </a:extLst>
          </p:cNvPr>
          <p:cNvGrpSpPr/>
          <p:nvPr/>
        </p:nvGrpSpPr>
        <p:grpSpPr>
          <a:xfrm>
            <a:off x="412190" y="5615223"/>
            <a:ext cx="2680158" cy="105869"/>
            <a:chOff x="412190" y="5615223"/>
            <a:chExt cx="2680158" cy="105869"/>
          </a:xfrm>
        </p:grpSpPr>
        <p:sp>
          <p:nvSpPr>
            <p:cNvPr id="7" name="フローチャート: 組合せ 6">
              <a:extLst>
                <a:ext uri="{FF2B5EF4-FFF2-40B4-BE49-F238E27FC236}">
                  <a16:creationId xmlns:a16="http://schemas.microsoft.com/office/drawing/2014/main" id="{8BAE3ED1-F3F3-AC64-0A58-2BB2D8EEED2E}"/>
                </a:ext>
              </a:extLst>
            </p:cNvPr>
            <p:cNvSpPr/>
            <p:nvPr/>
          </p:nvSpPr>
          <p:spPr>
            <a:xfrm>
              <a:off x="41219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組合せ 8">
              <a:extLst>
                <a:ext uri="{FF2B5EF4-FFF2-40B4-BE49-F238E27FC236}">
                  <a16:creationId xmlns:a16="http://schemas.microsoft.com/office/drawing/2014/main" id="{1CE067BE-8C9F-7319-9769-F8BE8884A589}"/>
                </a:ext>
              </a:extLst>
            </p:cNvPr>
            <p:cNvSpPr/>
            <p:nvPr/>
          </p:nvSpPr>
          <p:spPr>
            <a:xfrm>
              <a:off x="45791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組合せ 14">
              <a:extLst>
                <a:ext uri="{FF2B5EF4-FFF2-40B4-BE49-F238E27FC236}">
                  <a16:creationId xmlns:a16="http://schemas.microsoft.com/office/drawing/2014/main" id="{DAD264E8-388E-55FE-0F5F-261D96BA3521}"/>
                </a:ext>
              </a:extLst>
            </p:cNvPr>
            <p:cNvSpPr/>
            <p:nvPr/>
          </p:nvSpPr>
          <p:spPr>
            <a:xfrm>
              <a:off x="50363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組合せ 15">
              <a:extLst>
                <a:ext uri="{FF2B5EF4-FFF2-40B4-BE49-F238E27FC236}">
                  <a16:creationId xmlns:a16="http://schemas.microsoft.com/office/drawing/2014/main" id="{46B5F8B5-B96F-EE81-709C-6BC02886991E}"/>
                </a:ext>
              </a:extLst>
            </p:cNvPr>
            <p:cNvSpPr/>
            <p:nvPr/>
          </p:nvSpPr>
          <p:spPr>
            <a:xfrm>
              <a:off x="54906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組合せ 16">
              <a:extLst>
                <a:ext uri="{FF2B5EF4-FFF2-40B4-BE49-F238E27FC236}">
                  <a16:creationId xmlns:a16="http://schemas.microsoft.com/office/drawing/2014/main" id="{3D7C7A0A-5BCE-1BAD-648F-5B69BC1D4DB1}"/>
                </a:ext>
              </a:extLst>
            </p:cNvPr>
            <p:cNvSpPr/>
            <p:nvPr/>
          </p:nvSpPr>
          <p:spPr>
            <a:xfrm>
              <a:off x="589951"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組合せ 17">
              <a:extLst>
                <a:ext uri="{FF2B5EF4-FFF2-40B4-BE49-F238E27FC236}">
                  <a16:creationId xmlns:a16="http://schemas.microsoft.com/office/drawing/2014/main" id="{714FD2DC-FE62-33DF-E511-6F3176B3969F}"/>
                </a:ext>
              </a:extLst>
            </p:cNvPr>
            <p:cNvSpPr/>
            <p:nvPr/>
          </p:nvSpPr>
          <p:spPr>
            <a:xfrm>
              <a:off x="635671"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組合せ 18">
              <a:extLst>
                <a:ext uri="{FF2B5EF4-FFF2-40B4-BE49-F238E27FC236}">
                  <a16:creationId xmlns:a16="http://schemas.microsoft.com/office/drawing/2014/main" id="{F8CE6DDE-22C9-07D5-9DB1-1B128250139C}"/>
                </a:ext>
              </a:extLst>
            </p:cNvPr>
            <p:cNvSpPr/>
            <p:nvPr/>
          </p:nvSpPr>
          <p:spPr>
            <a:xfrm>
              <a:off x="67596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組合せ 19">
              <a:extLst>
                <a:ext uri="{FF2B5EF4-FFF2-40B4-BE49-F238E27FC236}">
                  <a16:creationId xmlns:a16="http://schemas.microsoft.com/office/drawing/2014/main" id="{0175603B-FFDF-E210-3B91-DC661C842F29}"/>
                </a:ext>
              </a:extLst>
            </p:cNvPr>
            <p:cNvSpPr/>
            <p:nvPr/>
          </p:nvSpPr>
          <p:spPr>
            <a:xfrm>
              <a:off x="72168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組合せ 20">
              <a:extLst>
                <a:ext uri="{FF2B5EF4-FFF2-40B4-BE49-F238E27FC236}">
                  <a16:creationId xmlns:a16="http://schemas.microsoft.com/office/drawing/2014/main" id="{42B09563-D692-2735-1F9C-5FB10A923426}"/>
                </a:ext>
              </a:extLst>
            </p:cNvPr>
            <p:cNvSpPr/>
            <p:nvPr/>
          </p:nvSpPr>
          <p:spPr>
            <a:xfrm>
              <a:off x="76740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組合せ 21">
              <a:extLst>
                <a:ext uri="{FF2B5EF4-FFF2-40B4-BE49-F238E27FC236}">
                  <a16:creationId xmlns:a16="http://schemas.microsoft.com/office/drawing/2014/main" id="{C09BE20C-4DBC-F1AC-BD5D-BF5A72E8900A}"/>
                </a:ext>
              </a:extLst>
            </p:cNvPr>
            <p:cNvSpPr/>
            <p:nvPr/>
          </p:nvSpPr>
          <p:spPr>
            <a:xfrm>
              <a:off x="812847"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組合せ 22">
              <a:extLst>
                <a:ext uri="{FF2B5EF4-FFF2-40B4-BE49-F238E27FC236}">
                  <a16:creationId xmlns:a16="http://schemas.microsoft.com/office/drawing/2014/main" id="{7290B223-2A5C-3946-580D-0146ADD7073C}"/>
                </a:ext>
              </a:extLst>
            </p:cNvPr>
            <p:cNvSpPr/>
            <p:nvPr/>
          </p:nvSpPr>
          <p:spPr>
            <a:xfrm>
              <a:off x="85372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組合せ 23">
              <a:extLst>
                <a:ext uri="{FF2B5EF4-FFF2-40B4-BE49-F238E27FC236}">
                  <a16:creationId xmlns:a16="http://schemas.microsoft.com/office/drawing/2014/main" id="{87DCC30B-D432-C505-1D7B-18D4849FC8FE}"/>
                </a:ext>
              </a:extLst>
            </p:cNvPr>
            <p:cNvSpPr/>
            <p:nvPr/>
          </p:nvSpPr>
          <p:spPr>
            <a:xfrm>
              <a:off x="89944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ローチャート: 組合せ 24">
              <a:extLst>
                <a:ext uri="{FF2B5EF4-FFF2-40B4-BE49-F238E27FC236}">
                  <a16:creationId xmlns:a16="http://schemas.microsoft.com/office/drawing/2014/main" id="{D4FA2235-5009-757E-3C02-6A22958DD4E7}"/>
                </a:ext>
              </a:extLst>
            </p:cNvPr>
            <p:cNvSpPr/>
            <p:nvPr/>
          </p:nvSpPr>
          <p:spPr>
            <a:xfrm>
              <a:off x="95235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組合せ 25">
              <a:extLst>
                <a:ext uri="{FF2B5EF4-FFF2-40B4-BE49-F238E27FC236}">
                  <a16:creationId xmlns:a16="http://schemas.microsoft.com/office/drawing/2014/main" id="{392C057E-06D1-DAFF-7F11-06E8095362DA}"/>
                </a:ext>
              </a:extLst>
            </p:cNvPr>
            <p:cNvSpPr/>
            <p:nvPr/>
          </p:nvSpPr>
          <p:spPr>
            <a:xfrm>
              <a:off x="99807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組合せ 26">
              <a:extLst>
                <a:ext uri="{FF2B5EF4-FFF2-40B4-BE49-F238E27FC236}">
                  <a16:creationId xmlns:a16="http://schemas.microsoft.com/office/drawing/2014/main" id="{7271D3D3-03DF-65A3-EF8E-6E57B2944E66}"/>
                </a:ext>
              </a:extLst>
            </p:cNvPr>
            <p:cNvSpPr/>
            <p:nvPr/>
          </p:nvSpPr>
          <p:spPr>
            <a:xfrm>
              <a:off x="104379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組合せ 27">
              <a:extLst>
                <a:ext uri="{FF2B5EF4-FFF2-40B4-BE49-F238E27FC236}">
                  <a16:creationId xmlns:a16="http://schemas.microsoft.com/office/drawing/2014/main" id="{852C1A36-46DC-93D5-0A43-A46A8730D339}"/>
                </a:ext>
              </a:extLst>
            </p:cNvPr>
            <p:cNvSpPr/>
            <p:nvPr/>
          </p:nvSpPr>
          <p:spPr>
            <a:xfrm>
              <a:off x="108923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組合せ 28">
              <a:extLst>
                <a:ext uri="{FF2B5EF4-FFF2-40B4-BE49-F238E27FC236}">
                  <a16:creationId xmlns:a16="http://schemas.microsoft.com/office/drawing/2014/main" id="{1EFBDB97-2130-3FBF-D31C-8C5117061396}"/>
                </a:ext>
              </a:extLst>
            </p:cNvPr>
            <p:cNvSpPr/>
            <p:nvPr/>
          </p:nvSpPr>
          <p:spPr>
            <a:xfrm>
              <a:off x="1130117"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組合せ 29">
              <a:extLst>
                <a:ext uri="{FF2B5EF4-FFF2-40B4-BE49-F238E27FC236}">
                  <a16:creationId xmlns:a16="http://schemas.microsoft.com/office/drawing/2014/main" id="{2EF9813D-2DF4-C23F-5E0F-B5D657A62260}"/>
                </a:ext>
              </a:extLst>
            </p:cNvPr>
            <p:cNvSpPr/>
            <p:nvPr/>
          </p:nvSpPr>
          <p:spPr>
            <a:xfrm>
              <a:off x="1175837"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組合せ 30">
              <a:extLst>
                <a:ext uri="{FF2B5EF4-FFF2-40B4-BE49-F238E27FC236}">
                  <a16:creationId xmlns:a16="http://schemas.microsoft.com/office/drawing/2014/main" id="{1E50EC6D-2AE8-4398-CD5C-67D2B9212279}"/>
                </a:ext>
              </a:extLst>
            </p:cNvPr>
            <p:cNvSpPr/>
            <p:nvPr/>
          </p:nvSpPr>
          <p:spPr>
            <a:xfrm>
              <a:off x="121613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組合せ 31">
              <a:extLst>
                <a:ext uri="{FF2B5EF4-FFF2-40B4-BE49-F238E27FC236}">
                  <a16:creationId xmlns:a16="http://schemas.microsoft.com/office/drawing/2014/main" id="{64A94AE1-C643-23DB-6104-C310F4511968}"/>
                </a:ext>
              </a:extLst>
            </p:cNvPr>
            <p:cNvSpPr/>
            <p:nvPr/>
          </p:nvSpPr>
          <p:spPr>
            <a:xfrm>
              <a:off x="126185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組合せ 32">
              <a:extLst>
                <a:ext uri="{FF2B5EF4-FFF2-40B4-BE49-F238E27FC236}">
                  <a16:creationId xmlns:a16="http://schemas.microsoft.com/office/drawing/2014/main" id="{A4AE661B-20AE-68A0-1028-4DFD23B53027}"/>
                </a:ext>
              </a:extLst>
            </p:cNvPr>
            <p:cNvSpPr/>
            <p:nvPr/>
          </p:nvSpPr>
          <p:spPr>
            <a:xfrm>
              <a:off x="130757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組合せ 33">
              <a:extLst>
                <a:ext uri="{FF2B5EF4-FFF2-40B4-BE49-F238E27FC236}">
                  <a16:creationId xmlns:a16="http://schemas.microsoft.com/office/drawing/2014/main" id="{E2B7D365-2BB3-0B5B-C294-F59C42184BA2}"/>
                </a:ext>
              </a:extLst>
            </p:cNvPr>
            <p:cNvSpPr/>
            <p:nvPr/>
          </p:nvSpPr>
          <p:spPr>
            <a:xfrm>
              <a:off x="1353013"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組合せ 34">
              <a:extLst>
                <a:ext uri="{FF2B5EF4-FFF2-40B4-BE49-F238E27FC236}">
                  <a16:creationId xmlns:a16="http://schemas.microsoft.com/office/drawing/2014/main" id="{AD79DB79-12CD-3DF9-96C2-E65B1AB6263A}"/>
                </a:ext>
              </a:extLst>
            </p:cNvPr>
            <p:cNvSpPr/>
            <p:nvPr/>
          </p:nvSpPr>
          <p:spPr>
            <a:xfrm>
              <a:off x="139389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組合せ 35">
              <a:extLst>
                <a:ext uri="{FF2B5EF4-FFF2-40B4-BE49-F238E27FC236}">
                  <a16:creationId xmlns:a16="http://schemas.microsoft.com/office/drawing/2014/main" id="{0E092E9B-ECED-FCE4-0C13-0E9C0C54BC92}"/>
                </a:ext>
              </a:extLst>
            </p:cNvPr>
            <p:cNvSpPr/>
            <p:nvPr/>
          </p:nvSpPr>
          <p:spPr>
            <a:xfrm>
              <a:off x="143961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組合せ 36">
              <a:extLst>
                <a:ext uri="{FF2B5EF4-FFF2-40B4-BE49-F238E27FC236}">
                  <a16:creationId xmlns:a16="http://schemas.microsoft.com/office/drawing/2014/main" id="{B23F53EB-B715-F086-7ACD-FBA2C91AB450}"/>
                </a:ext>
              </a:extLst>
            </p:cNvPr>
            <p:cNvSpPr/>
            <p:nvPr/>
          </p:nvSpPr>
          <p:spPr>
            <a:xfrm>
              <a:off x="148706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ローチャート: 組合せ 37">
              <a:extLst>
                <a:ext uri="{FF2B5EF4-FFF2-40B4-BE49-F238E27FC236}">
                  <a16:creationId xmlns:a16="http://schemas.microsoft.com/office/drawing/2014/main" id="{0E87755E-B7E7-7F0D-9402-6DAF834E8871}"/>
                </a:ext>
              </a:extLst>
            </p:cNvPr>
            <p:cNvSpPr/>
            <p:nvPr/>
          </p:nvSpPr>
          <p:spPr>
            <a:xfrm>
              <a:off x="153278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ローチャート: 組合せ 38">
              <a:extLst>
                <a:ext uri="{FF2B5EF4-FFF2-40B4-BE49-F238E27FC236}">
                  <a16:creationId xmlns:a16="http://schemas.microsoft.com/office/drawing/2014/main" id="{CF9A6FFC-EEF2-13CE-2629-93933E2322F8}"/>
                </a:ext>
              </a:extLst>
            </p:cNvPr>
            <p:cNvSpPr/>
            <p:nvPr/>
          </p:nvSpPr>
          <p:spPr>
            <a:xfrm>
              <a:off x="157850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ローチャート: 組合せ 39">
              <a:extLst>
                <a:ext uri="{FF2B5EF4-FFF2-40B4-BE49-F238E27FC236}">
                  <a16:creationId xmlns:a16="http://schemas.microsoft.com/office/drawing/2014/main" id="{0AB98E66-53CB-C8F2-80E7-AF48387FA075}"/>
                </a:ext>
              </a:extLst>
            </p:cNvPr>
            <p:cNvSpPr/>
            <p:nvPr/>
          </p:nvSpPr>
          <p:spPr>
            <a:xfrm>
              <a:off x="162394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ローチャート: 組合せ 40">
              <a:extLst>
                <a:ext uri="{FF2B5EF4-FFF2-40B4-BE49-F238E27FC236}">
                  <a16:creationId xmlns:a16="http://schemas.microsoft.com/office/drawing/2014/main" id="{D3F47EDC-48C2-D481-4AC7-FB8C82CDC49C}"/>
                </a:ext>
              </a:extLst>
            </p:cNvPr>
            <p:cNvSpPr/>
            <p:nvPr/>
          </p:nvSpPr>
          <p:spPr>
            <a:xfrm>
              <a:off x="1664825"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ローチャート: 組合せ 41">
              <a:extLst>
                <a:ext uri="{FF2B5EF4-FFF2-40B4-BE49-F238E27FC236}">
                  <a16:creationId xmlns:a16="http://schemas.microsoft.com/office/drawing/2014/main" id="{D19A37E1-BEE6-73A2-79D5-4A358E824249}"/>
                </a:ext>
              </a:extLst>
            </p:cNvPr>
            <p:cNvSpPr/>
            <p:nvPr/>
          </p:nvSpPr>
          <p:spPr>
            <a:xfrm>
              <a:off x="1710545"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ローチャート: 組合せ 42">
              <a:extLst>
                <a:ext uri="{FF2B5EF4-FFF2-40B4-BE49-F238E27FC236}">
                  <a16:creationId xmlns:a16="http://schemas.microsoft.com/office/drawing/2014/main" id="{DC967E6A-213E-7392-2655-F4F7A09B610F}"/>
                </a:ext>
              </a:extLst>
            </p:cNvPr>
            <p:cNvSpPr/>
            <p:nvPr/>
          </p:nvSpPr>
          <p:spPr>
            <a:xfrm>
              <a:off x="175084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ローチャート: 組合せ 43">
              <a:extLst>
                <a:ext uri="{FF2B5EF4-FFF2-40B4-BE49-F238E27FC236}">
                  <a16:creationId xmlns:a16="http://schemas.microsoft.com/office/drawing/2014/main" id="{F7D6A8C9-202D-DC0E-3F7E-A8A931247447}"/>
                </a:ext>
              </a:extLst>
            </p:cNvPr>
            <p:cNvSpPr/>
            <p:nvPr/>
          </p:nvSpPr>
          <p:spPr>
            <a:xfrm>
              <a:off x="179656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組合せ 44">
              <a:extLst>
                <a:ext uri="{FF2B5EF4-FFF2-40B4-BE49-F238E27FC236}">
                  <a16:creationId xmlns:a16="http://schemas.microsoft.com/office/drawing/2014/main" id="{6CDC9EEA-6F6A-9D58-DD6A-CE8C529D8F58}"/>
                </a:ext>
              </a:extLst>
            </p:cNvPr>
            <p:cNvSpPr/>
            <p:nvPr/>
          </p:nvSpPr>
          <p:spPr>
            <a:xfrm>
              <a:off x="184228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ローチャート: 組合せ 45">
              <a:extLst>
                <a:ext uri="{FF2B5EF4-FFF2-40B4-BE49-F238E27FC236}">
                  <a16:creationId xmlns:a16="http://schemas.microsoft.com/office/drawing/2014/main" id="{0437B4D2-F733-D520-AB58-B9B2F7DD87E3}"/>
                </a:ext>
              </a:extLst>
            </p:cNvPr>
            <p:cNvSpPr/>
            <p:nvPr/>
          </p:nvSpPr>
          <p:spPr>
            <a:xfrm>
              <a:off x="1887721"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組合せ 46">
              <a:extLst>
                <a:ext uri="{FF2B5EF4-FFF2-40B4-BE49-F238E27FC236}">
                  <a16:creationId xmlns:a16="http://schemas.microsoft.com/office/drawing/2014/main" id="{051AE9B3-92A1-3FC4-D231-49DA26F3AB43}"/>
                </a:ext>
              </a:extLst>
            </p:cNvPr>
            <p:cNvSpPr/>
            <p:nvPr/>
          </p:nvSpPr>
          <p:spPr>
            <a:xfrm>
              <a:off x="192860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ローチャート: 組合せ 47">
              <a:extLst>
                <a:ext uri="{FF2B5EF4-FFF2-40B4-BE49-F238E27FC236}">
                  <a16:creationId xmlns:a16="http://schemas.microsoft.com/office/drawing/2014/main" id="{62AAC097-4B15-C292-3BD1-6F3C805FCDF1}"/>
                </a:ext>
              </a:extLst>
            </p:cNvPr>
            <p:cNvSpPr/>
            <p:nvPr/>
          </p:nvSpPr>
          <p:spPr>
            <a:xfrm>
              <a:off x="197432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組合せ 48">
              <a:extLst>
                <a:ext uri="{FF2B5EF4-FFF2-40B4-BE49-F238E27FC236}">
                  <a16:creationId xmlns:a16="http://schemas.microsoft.com/office/drawing/2014/main" id="{77BC7D6D-B170-264B-0241-46FE5682B92B}"/>
                </a:ext>
              </a:extLst>
            </p:cNvPr>
            <p:cNvSpPr/>
            <p:nvPr/>
          </p:nvSpPr>
          <p:spPr>
            <a:xfrm>
              <a:off x="202504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組合せ 49">
              <a:extLst>
                <a:ext uri="{FF2B5EF4-FFF2-40B4-BE49-F238E27FC236}">
                  <a16:creationId xmlns:a16="http://schemas.microsoft.com/office/drawing/2014/main" id="{CDD83D30-C1B2-7987-9B16-589D7C9169B9}"/>
                </a:ext>
              </a:extLst>
            </p:cNvPr>
            <p:cNvSpPr/>
            <p:nvPr/>
          </p:nvSpPr>
          <p:spPr>
            <a:xfrm>
              <a:off x="207076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ローチャート: 組合せ 50">
              <a:extLst>
                <a:ext uri="{FF2B5EF4-FFF2-40B4-BE49-F238E27FC236}">
                  <a16:creationId xmlns:a16="http://schemas.microsoft.com/office/drawing/2014/main" id="{854CBED2-A5EF-684D-995F-9EB2F6F9E5B1}"/>
                </a:ext>
              </a:extLst>
            </p:cNvPr>
            <p:cNvSpPr/>
            <p:nvPr/>
          </p:nvSpPr>
          <p:spPr>
            <a:xfrm>
              <a:off x="211648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ローチャート: 組合せ 51">
              <a:extLst>
                <a:ext uri="{FF2B5EF4-FFF2-40B4-BE49-F238E27FC236}">
                  <a16:creationId xmlns:a16="http://schemas.microsoft.com/office/drawing/2014/main" id="{40E2469A-C6FD-6CB9-6585-69261048E754}"/>
                </a:ext>
              </a:extLst>
            </p:cNvPr>
            <p:cNvSpPr/>
            <p:nvPr/>
          </p:nvSpPr>
          <p:spPr>
            <a:xfrm>
              <a:off x="216192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ローチャート: 組合せ 52">
              <a:extLst>
                <a:ext uri="{FF2B5EF4-FFF2-40B4-BE49-F238E27FC236}">
                  <a16:creationId xmlns:a16="http://schemas.microsoft.com/office/drawing/2014/main" id="{2ADA7909-B26D-2561-B5D4-EA3185514E51}"/>
                </a:ext>
              </a:extLst>
            </p:cNvPr>
            <p:cNvSpPr/>
            <p:nvPr/>
          </p:nvSpPr>
          <p:spPr>
            <a:xfrm>
              <a:off x="2202804"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ローチャート: 組合せ 53">
              <a:extLst>
                <a:ext uri="{FF2B5EF4-FFF2-40B4-BE49-F238E27FC236}">
                  <a16:creationId xmlns:a16="http://schemas.microsoft.com/office/drawing/2014/main" id="{A9398E8C-D70D-73A7-C7B6-97E8E15896D8}"/>
                </a:ext>
              </a:extLst>
            </p:cNvPr>
            <p:cNvSpPr/>
            <p:nvPr/>
          </p:nvSpPr>
          <p:spPr>
            <a:xfrm>
              <a:off x="2248524"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組合せ 54">
              <a:extLst>
                <a:ext uri="{FF2B5EF4-FFF2-40B4-BE49-F238E27FC236}">
                  <a16:creationId xmlns:a16="http://schemas.microsoft.com/office/drawing/2014/main" id="{8A57BD94-9F3F-B887-C6C8-371C5B078C0B}"/>
                </a:ext>
              </a:extLst>
            </p:cNvPr>
            <p:cNvSpPr/>
            <p:nvPr/>
          </p:nvSpPr>
          <p:spPr>
            <a:xfrm>
              <a:off x="228882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組合せ 55">
              <a:extLst>
                <a:ext uri="{FF2B5EF4-FFF2-40B4-BE49-F238E27FC236}">
                  <a16:creationId xmlns:a16="http://schemas.microsoft.com/office/drawing/2014/main" id="{06B10DBE-E9E6-4E40-9C94-B3AC1567463E}"/>
                </a:ext>
              </a:extLst>
            </p:cNvPr>
            <p:cNvSpPr/>
            <p:nvPr/>
          </p:nvSpPr>
          <p:spPr>
            <a:xfrm>
              <a:off x="233454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ローチャート: 組合せ 56">
              <a:extLst>
                <a:ext uri="{FF2B5EF4-FFF2-40B4-BE49-F238E27FC236}">
                  <a16:creationId xmlns:a16="http://schemas.microsoft.com/office/drawing/2014/main" id="{9811C7BA-B11B-D32E-7E12-38A9CDB6209E}"/>
                </a:ext>
              </a:extLst>
            </p:cNvPr>
            <p:cNvSpPr/>
            <p:nvPr/>
          </p:nvSpPr>
          <p:spPr>
            <a:xfrm>
              <a:off x="238026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ローチャート: 組合せ 57">
              <a:extLst>
                <a:ext uri="{FF2B5EF4-FFF2-40B4-BE49-F238E27FC236}">
                  <a16:creationId xmlns:a16="http://schemas.microsoft.com/office/drawing/2014/main" id="{6C777F3B-AAB8-889D-44B0-DA3660DD7A9E}"/>
                </a:ext>
              </a:extLst>
            </p:cNvPr>
            <p:cNvSpPr/>
            <p:nvPr/>
          </p:nvSpPr>
          <p:spPr>
            <a:xfrm>
              <a:off x="242570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フローチャート: 組合せ 58">
              <a:extLst>
                <a:ext uri="{FF2B5EF4-FFF2-40B4-BE49-F238E27FC236}">
                  <a16:creationId xmlns:a16="http://schemas.microsoft.com/office/drawing/2014/main" id="{01EADC40-80DC-2532-E651-C63626D9FA06}"/>
                </a:ext>
              </a:extLst>
            </p:cNvPr>
            <p:cNvSpPr/>
            <p:nvPr/>
          </p:nvSpPr>
          <p:spPr>
            <a:xfrm>
              <a:off x="246658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ローチャート: 組合せ 59">
              <a:extLst>
                <a:ext uri="{FF2B5EF4-FFF2-40B4-BE49-F238E27FC236}">
                  <a16:creationId xmlns:a16="http://schemas.microsoft.com/office/drawing/2014/main" id="{381C227E-1155-2C0A-7BF9-C654F7545C00}"/>
                </a:ext>
              </a:extLst>
            </p:cNvPr>
            <p:cNvSpPr/>
            <p:nvPr/>
          </p:nvSpPr>
          <p:spPr>
            <a:xfrm>
              <a:off x="251230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ローチャート: 組合せ 60">
              <a:extLst>
                <a:ext uri="{FF2B5EF4-FFF2-40B4-BE49-F238E27FC236}">
                  <a16:creationId xmlns:a16="http://schemas.microsoft.com/office/drawing/2014/main" id="{D582F1A1-C89D-BFF8-B12C-71244248CE89}"/>
                </a:ext>
              </a:extLst>
            </p:cNvPr>
            <p:cNvSpPr/>
            <p:nvPr/>
          </p:nvSpPr>
          <p:spPr>
            <a:xfrm>
              <a:off x="255936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ローチャート: 組合せ 61">
              <a:extLst>
                <a:ext uri="{FF2B5EF4-FFF2-40B4-BE49-F238E27FC236}">
                  <a16:creationId xmlns:a16="http://schemas.microsoft.com/office/drawing/2014/main" id="{DF90B6A1-621A-3F99-C3B9-2F76042CD91D}"/>
                </a:ext>
              </a:extLst>
            </p:cNvPr>
            <p:cNvSpPr/>
            <p:nvPr/>
          </p:nvSpPr>
          <p:spPr>
            <a:xfrm>
              <a:off x="260508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ローチャート: 組合せ 62">
              <a:extLst>
                <a:ext uri="{FF2B5EF4-FFF2-40B4-BE49-F238E27FC236}">
                  <a16:creationId xmlns:a16="http://schemas.microsoft.com/office/drawing/2014/main" id="{756791EC-64F3-F860-F46A-3AF07E291F47}"/>
                </a:ext>
              </a:extLst>
            </p:cNvPr>
            <p:cNvSpPr/>
            <p:nvPr/>
          </p:nvSpPr>
          <p:spPr>
            <a:xfrm>
              <a:off x="265080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フローチャート: 組合せ 63">
              <a:extLst>
                <a:ext uri="{FF2B5EF4-FFF2-40B4-BE49-F238E27FC236}">
                  <a16:creationId xmlns:a16="http://schemas.microsoft.com/office/drawing/2014/main" id="{062DC6FF-ED15-0686-1F95-9D3B14920E97}"/>
                </a:ext>
              </a:extLst>
            </p:cNvPr>
            <p:cNvSpPr/>
            <p:nvPr/>
          </p:nvSpPr>
          <p:spPr>
            <a:xfrm>
              <a:off x="269624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ローチャート: 組合せ 64">
              <a:extLst>
                <a:ext uri="{FF2B5EF4-FFF2-40B4-BE49-F238E27FC236}">
                  <a16:creationId xmlns:a16="http://schemas.microsoft.com/office/drawing/2014/main" id="{4C5B1F9A-C634-A674-E2E2-2E0F4FE99939}"/>
                </a:ext>
              </a:extLst>
            </p:cNvPr>
            <p:cNvSpPr/>
            <p:nvPr/>
          </p:nvSpPr>
          <p:spPr>
            <a:xfrm>
              <a:off x="273713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ローチャート: 組合せ 65">
              <a:extLst>
                <a:ext uri="{FF2B5EF4-FFF2-40B4-BE49-F238E27FC236}">
                  <a16:creationId xmlns:a16="http://schemas.microsoft.com/office/drawing/2014/main" id="{9CA7421B-5A19-4B7A-67E0-B670AD8845CE}"/>
                </a:ext>
              </a:extLst>
            </p:cNvPr>
            <p:cNvSpPr/>
            <p:nvPr/>
          </p:nvSpPr>
          <p:spPr>
            <a:xfrm>
              <a:off x="278285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ローチャート: 組合せ 66">
              <a:extLst>
                <a:ext uri="{FF2B5EF4-FFF2-40B4-BE49-F238E27FC236}">
                  <a16:creationId xmlns:a16="http://schemas.microsoft.com/office/drawing/2014/main" id="{1079E3E4-7B7D-B995-4B94-0B6343438DBE}"/>
                </a:ext>
              </a:extLst>
            </p:cNvPr>
            <p:cNvSpPr/>
            <p:nvPr/>
          </p:nvSpPr>
          <p:spPr>
            <a:xfrm>
              <a:off x="282314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ローチャート: 組合せ 67">
              <a:extLst>
                <a:ext uri="{FF2B5EF4-FFF2-40B4-BE49-F238E27FC236}">
                  <a16:creationId xmlns:a16="http://schemas.microsoft.com/office/drawing/2014/main" id="{10AC67F0-0FBE-3C85-890A-CE52A91F67BE}"/>
                </a:ext>
              </a:extLst>
            </p:cNvPr>
            <p:cNvSpPr/>
            <p:nvPr/>
          </p:nvSpPr>
          <p:spPr>
            <a:xfrm>
              <a:off x="286886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ローチャート: 組合せ 68">
              <a:extLst>
                <a:ext uri="{FF2B5EF4-FFF2-40B4-BE49-F238E27FC236}">
                  <a16:creationId xmlns:a16="http://schemas.microsoft.com/office/drawing/2014/main" id="{A72CEDAD-876C-566B-35D8-93A0F9C003F6}"/>
                </a:ext>
              </a:extLst>
            </p:cNvPr>
            <p:cNvSpPr/>
            <p:nvPr/>
          </p:nvSpPr>
          <p:spPr>
            <a:xfrm>
              <a:off x="291458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組合せ 69">
              <a:extLst>
                <a:ext uri="{FF2B5EF4-FFF2-40B4-BE49-F238E27FC236}">
                  <a16:creationId xmlns:a16="http://schemas.microsoft.com/office/drawing/2014/main" id="{532505CD-5038-CC83-F646-0AC3D69EC935}"/>
                </a:ext>
              </a:extLst>
            </p:cNvPr>
            <p:cNvSpPr/>
            <p:nvPr/>
          </p:nvSpPr>
          <p:spPr>
            <a:xfrm>
              <a:off x="2960026"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ローチャート: 組合せ 70">
              <a:extLst>
                <a:ext uri="{FF2B5EF4-FFF2-40B4-BE49-F238E27FC236}">
                  <a16:creationId xmlns:a16="http://schemas.microsoft.com/office/drawing/2014/main" id="{BA28D0E5-F827-BF7B-DAA7-C0E65343EE68}"/>
                </a:ext>
              </a:extLst>
            </p:cNvPr>
            <p:cNvSpPr/>
            <p:nvPr/>
          </p:nvSpPr>
          <p:spPr>
            <a:xfrm>
              <a:off x="300090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フローチャート: 組合せ 71">
              <a:extLst>
                <a:ext uri="{FF2B5EF4-FFF2-40B4-BE49-F238E27FC236}">
                  <a16:creationId xmlns:a16="http://schemas.microsoft.com/office/drawing/2014/main" id="{3E35EF0D-0E18-141F-7620-859D746286C1}"/>
                </a:ext>
              </a:extLst>
            </p:cNvPr>
            <p:cNvSpPr/>
            <p:nvPr/>
          </p:nvSpPr>
          <p:spPr>
            <a:xfrm>
              <a:off x="304662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星: 24 pt 12">
            <a:extLst>
              <a:ext uri="{FF2B5EF4-FFF2-40B4-BE49-F238E27FC236}">
                <a16:creationId xmlns:a16="http://schemas.microsoft.com/office/drawing/2014/main" id="{4D14C54F-507F-1B8C-F218-58EF54D181AC}"/>
              </a:ext>
            </a:extLst>
          </p:cNvPr>
          <p:cNvSpPr/>
          <p:nvPr/>
        </p:nvSpPr>
        <p:spPr>
          <a:xfrm>
            <a:off x="2037190" y="5607991"/>
            <a:ext cx="464431" cy="464431"/>
          </a:xfrm>
          <a:prstGeom prst="star24">
            <a:avLst/>
          </a:prstGeom>
          <a:solidFill>
            <a:schemeClr val="accent2"/>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5" name="矢印: 左カーブ 214">
            <a:extLst>
              <a:ext uri="{FF2B5EF4-FFF2-40B4-BE49-F238E27FC236}">
                <a16:creationId xmlns:a16="http://schemas.microsoft.com/office/drawing/2014/main" id="{7EF5531C-6FC9-3197-1729-8418528AF797}"/>
              </a:ext>
            </a:extLst>
          </p:cNvPr>
          <p:cNvSpPr/>
          <p:nvPr/>
        </p:nvSpPr>
        <p:spPr>
          <a:xfrm>
            <a:off x="1328251" y="6215504"/>
            <a:ext cx="213378" cy="354741"/>
          </a:xfrm>
          <a:prstGeom prst="curvedLeftArrow">
            <a:avLst/>
          </a:prstGeom>
          <a:solidFill>
            <a:schemeClr val="accent4"/>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grpSp>
        <p:nvGrpSpPr>
          <p:cNvPr id="216" name="グループ化 215">
            <a:extLst>
              <a:ext uri="{FF2B5EF4-FFF2-40B4-BE49-F238E27FC236}">
                <a16:creationId xmlns:a16="http://schemas.microsoft.com/office/drawing/2014/main" id="{0F4EF1CF-68F5-D079-F106-3DD891DAA077}"/>
              </a:ext>
            </a:extLst>
          </p:cNvPr>
          <p:cNvGrpSpPr/>
          <p:nvPr/>
        </p:nvGrpSpPr>
        <p:grpSpPr>
          <a:xfrm>
            <a:off x="1334959" y="6368163"/>
            <a:ext cx="667880" cy="1050890"/>
            <a:chOff x="2107499" y="4931633"/>
            <a:chExt cx="667880" cy="1050890"/>
          </a:xfrm>
        </p:grpSpPr>
        <p:sp>
          <p:nvSpPr>
            <p:cNvPr id="217" name="二等辺三角形 216">
              <a:extLst>
                <a:ext uri="{FF2B5EF4-FFF2-40B4-BE49-F238E27FC236}">
                  <a16:creationId xmlns:a16="http://schemas.microsoft.com/office/drawing/2014/main" id="{3646EB91-6C63-FA36-7941-7D1F3861CAB9}"/>
                </a:ext>
              </a:extLst>
            </p:cNvPr>
            <p:cNvSpPr/>
            <p:nvPr/>
          </p:nvSpPr>
          <p:spPr>
            <a:xfrm flipH="1">
              <a:off x="2116483" y="4931633"/>
              <a:ext cx="172338" cy="161047"/>
            </a:xfrm>
            <a:prstGeom prst="triangle">
              <a:avLst>
                <a:gd name="adj" fmla="val 0"/>
              </a:avLst>
            </a:prstGeom>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四角形 11">
              <a:extLst>
                <a:ext uri="{FF2B5EF4-FFF2-40B4-BE49-F238E27FC236}">
                  <a16:creationId xmlns:a16="http://schemas.microsoft.com/office/drawing/2014/main" id="{BF436636-EF23-7978-B4C7-274806CAA17F}"/>
                </a:ext>
              </a:extLst>
            </p:cNvPr>
            <p:cNvSpPr/>
            <p:nvPr/>
          </p:nvSpPr>
          <p:spPr>
            <a:xfrm>
              <a:off x="2107499" y="5092681"/>
              <a:ext cx="667880" cy="889842"/>
            </a:xfrm>
            <a:prstGeom prst="rect">
              <a:avLst/>
            </a:prstGeom>
            <a:solidFill>
              <a:schemeClr val="accent1">
                <a:lumMod val="7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19" name="四角形 3">
            <a:extLst>
              <a:ext uri="{FF2B5EF4-FFF2-40B4-BE49-F238E27FC236}">
                <a16:creationId xmlns:a16="http://schemas.microsoft.com/office/drawing/2014/main" id="{21DF36E2-9E47-416D-2900-09A25FEC8F8D}"/>
              </a:ext>
            </a:extLst>
          </p:cNvPr>
          <p:cNvSpPr/>
          <p:nvPr/>
        </p:nvSpPr>
        <p:spPr>
          <a:xfrm>
            <a:off x="447750" y="6618556"/>
            <a:ext cx="2718711" cy="1046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0" name="四角形 9">
            <a:extLst>
              <a:ext uri="{FF2B5EF4-FFF2-40B4-BE49-F238E27FC236}">
                <a16:creationId xmlns:a16="http://schemas.microsoft.com/office/drawing/2014/main" id="{E1506F8C-645C-7C9F-1DBD-7B785297BCA1}"/>
              </a:ext>
            </a:extLst>
          </p:cNvPr>
          <p:cNvSpPr/>
          <p:nvPr/>
        </p:nvSpPr>
        <p:spPr>
          <a:xfrm>
            <a:off x="447751" y="6928824"/>
            <a:ext cx="2718712" cy="1046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ja-JP" altLang="en-US"/>
          </a:p>
        </p:txBody>
      </p:sp>
      <p:sp>
        <p:nvSpPr>
          <p:cNvPr id="221" name="四角形: 角を丸くする 220">
            <a:extLst>
              <a:ext uri="{FF2B5EF4-FFF2-40B4-BE49-F238E27FC236}">
                <a16:creationId xmlns:a16="http://schemas.microsoft.com/office/drawing/2014/main" id="{577BFC72-53AD-832C-3B54-7D36B1108F13}"/>
              </a:ext>
            </a:extLst>
          </p:cNvPr>
          <p:cNvSpPr/>
          <p:nvPr/>
        </p:nvSpPr>
        <p:spPr>
          <a:xfrm>
            <a:off x="558457" y="6154125"/>
            <a:ext cx="872465" cy="464431"/>
          </a:xfrm>
          <a:prstGeom prst="roundRect">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22" name="グループ化 221">
            <a:extLst>
              <a:ext uri="{FF2B5EF4-FFF2-40B4-BE49-F238E27FC236}">
                <a16:creationId xmlns:a16="http://schemas.microsoft.com/office/drawing/2014/main" id="{1ECD5892-A3F2-819B-064B-EFD1C1E915CB}"/>
              </a:ext>
            </a:extLst>
          </p:cNvPr>
          <p:cNvGrpSpPr/>
          <p:nvPr/>
        </p:nvGrpSpPr>
        <p:grpSpPr>
          <a:xfrm>
            <a:off x="447750" y="7040714"/>
            <a:ext cx="2680158" cy="105869"/>
            <a:chOff x="412190" y="5615223"/>
            <a:chExt cx="2680158" cy="105869"/>
          </a:xfrm>
        </p:grpSpPr>
        <p:sp>
          <p:nvSpPr>
            <p:cNvPr id="223" name="フローチャート: 組合せ 222">
              <a:extLst>
                <a:ext uri="{FF2B5EF4-FFF2-40B4-BE49-F238E27FC236}">
                  <a16:creationId xmlns:a16="http://schemas.microsoft.com/office/drawing/2014/main" id="{96A5D786-3B71-168A-3B3A-B5375C20777C}"/>
                </a:ext>
              </a:extLst>
            </p:cNvPr>
            <p:cNvSpPr/>
            <p:nvPr/>
          </p:nvSpPr>
          <p:spPr>
            <a:xfrm>
              <a:off x="41219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フローチャート: 組合せ 223">
              <a:extLst>
                <a:ext uri="{FF2B5EF4-FFF2-40B4-BE49-F238E27FC236}">
                  <a16:creationId xmlns:a16="http://schemas.microsoft.com/office/drawing/2014/main" id="{1662847E-75DB-CA5D-DD39-5C9D6B047256}"/>
                </a:ext>
              </a:extLst>
            </p:cNvPr>
            <p:cNvSpPr/>
            <p:nvPr/>
          </p:nvSpPr>
          <p:spPr>
            <a:xfrm>
              <a:off x="45791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フローチャート: 組合せ 224">
              <a:extLst>
                <a:ext uri="{FF2B5EF4-FFF2-40B4-BE49-F238E27FC236}">
                  <a16:creationId xmlns:a16="http://schemas.microsoft.com/office/drawing/2014/main" id="{9481044C-5A9F-3FB5-3F70-7284BE6F96B3}"/>
                </a:ext>
              </a:extLst>
            </p:cNvPr>
            <p:cNvSpPr/>
            <p:nvPr/>
          </p:nvSpPr>
          <p:spPr>
            <a:xfrm>
              <a:off x="50363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フローチャート: 組合せ 225">
              <a:extLst>
                <a:ext uri="{FF2B5EF4-FFF2-40B4-BE49-F238E27FC236}">
                  <a16:creationId xmlns:a16="http://schemas.microsoft.com/office/drawing/2014/main" id="{0BE8483D-994B-8803-71D7-39B01521145E}"/>
                </a:ext>
              </a:extLst>
            </p:cNvPr>
            <p:cNvSpPr/>
            <p:nvPr/>
          </p:nvSpPr>
          <p:spPr>
            <a:xfrm>
              <a:off x="54906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フローチャート: 組合せ 226">
              <a:extLst>
                <a:ext uri="{FF2B5EF4-FFF2-40B4-BE49-F238E27FC236}">
                  <a16:creationId xmlns:a16="http://schemas.microsoft.com/office/drawing/2014/main" id="{0713F99B-7557-03E9-9FC1-CAEE014EA96C}"/>
                </a:ext>
              </a:extLst>
            </p:cNvPr>
            <p:cNvSpPr/>
            <p:nvPr/>
          </p:nvSpPr>
          <p:spPr>
            <a:xfrm>
              <a:off x="589951"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フローチャート: 組合せ 227">
              <a:extLst>
                <a:ext uri="{FF2B5EF4-FFF2-40B4-BE49-F238E27FC236}">
                  <a16:creationId xmlns:a16="http://schemas.microsoft.com/office/drawing/2014/main" id="{03869071-5C20-D9E2-CA1D-2AABE917D6E9}"/>
                </a:ext>
              </a:extLst>
            </p:cNvPr>
            <p:cNvSpPr/>
            <p:nvPr/>
          </p:nvSpPr>
          <p:spPr>
            <a:xfrm>
              <a:off x="635671"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フローチャート: 組合せ 228">
              <a:extLst>
                <a:ext uri="{FF2B5EF4-FFF2-40B4-BE49-F238E27FC236}">
                  <a16:creationId xmlns:a16="http://schemas.microsoft.com/office/drawing/2014/main" id="{5CE4270E-C11A-CF7A-FE5A-8B22BAA2896B}"/>
                </a:ext>
              </a:extLst>
            </p:cNvPr>
            <p:cNvSpPr/>
            <p:nvPr/>
          </p:nvSpPr>
          <p:spPr>
            <a:xfrm>
              <a:off x="67596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フローチャート: 組合せ 229">
              <a:extLst>
                <a:ext uri="{FF2B5EF4-FFF2-40B4-BE49-F238E27FC236}">
                  <a16:creationId xmlns:a16="http://schemas.microsoft.com/office/drawing/2014/main" id="{CDBBAE77-9A25-5057-2A34-35F9D0972D5B}"/>
                </a:ext>
              </a:extLst>
            </p:cNvPr>
            <p:cNvSpPr/>
            <p:nvPr/>
          </p:nvSpPr>
          <p:spPr>
            <a:xfrm>
              <a:off x="72168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1" name="フローチャート: 組合せ 230">
              <a:extLst>
                <a:ext uri="{FF2B5EF4-FFF2-40B4-BE49-F238E27FC236}">
                  <a16:creationId xmlns:a16="http://schemas.microsoft.com/office/drawing/2014/main" id="{25CAE761-6ACE-9796-519A-082AD6EB840A}"/>
                </a:ext>
              </a:extLst>
            </p:cNvPr>
            <p:cNvSpPr/>
            <p:nvPr/>
          </p:nvSpPr>
          <p:spPr>
            <a:xfrm>
              <a:off x="76740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フローチャート: 組合せ 231">
              <a:extLst>
                <a:ext uri="{FF2B5EF4-FFF2-40B4-BE49-F238E27FC236}">
                  <a16:creationId xmlns:a16="http://schemas.microsoft.com/office/drawing/2014/main" id="{AB97051D-E8E3-0818-E2E7-2F03204C268A}"/>
                </a:ext>
              </a:extLst>
            </p:cNvPr>
            <p:cNvSpPr/>
            <p:nvPr/>
          </p:nvSpPr>
          <p:spPr>
            <a:xfrm>
              <a:off x="812847"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フローチャート: 組合せ 232">
              <a:extLst>
                <a:ext uri="{FF2B5EF4-FFF2-40B4-BE49-F238E27FC236}">
                  <a16:creationId xmlns:a16="http://schemas.microsoft.com/office/drawing/2014/main" id="{70BD411E-5977-86CB-38B8-74EED9FA76AF}"/>
                </a:ext>
              </a:extLst>
            </p:cNvPr>
            <p:cNvSpPr/>
            <p:nvPr/>
          </p:nvSpPr>
          <p:spPr>
            <a:xfrm>
              <a:off x="85372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 name="フローチャート: 組合せ 233">
              <a:extLst>
                <a:ext uri="{FF2B5EF4-FFF2-40B4-BE49-F238E27FC236}">
                  <a16:creationId xmlns:a16="http://schemas.microsoft.com/office/drawing/2014/main" id="{5AAC2901-9DD8-28EB-62C2-5D1C81FE89B9}"/>
                </a:ext>
              </a:extLst>
            </p:cNvPr>
            <p:cNvSpPr/>
            <p:nvPr/>
          </p:nvSpPr>
          <p:spPr>
            <a:xfrm>
              <a:off x="89944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フローチャート: 組合せ 234">
              <a:extLst>
                <a:ext uri="{FF2B5EF4-FFF2-40B4-BE49-F238E27FC236}">
                  <a16:creationId xmlns:a16="http://schemas.microsoft.com/office/drawing/2014/main" id="{00D7CBB0-E7A8-184C-6CE0-54893CBAF546}"/>
                </a:ext>
              </a:extLst>
            </p:cNvPr>
            <p:cNvSpPr/>
            <p:nvPr/>
          </p:nvSpPr>
          <p:spPr>
            <a:xfrm>
              <a:off x="95235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 name="フローチャート: 組合せ 235">
              <a:extLst>
                <a:ext uri="{FF2B5EF4-FFF2-40B4-BE49-F238E27FC236}">
                  <a16:creationId xmlns:a16="http://schemas.microsoft.com/office/drawing/2014/main" id="{FB9FA2E3-01CD-E5B1-AAFF-2611BB7628A2}"/>
                </a:ext>
              </a:extLst>
            </p:cNvPr>
            <p:cNvSpPr/>
            <p:nvPr/>
          </p:nvSpPr>
          <p:spPr>
            <a:xfrm>
              <a:off x="99807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フローチャート: 組合せ 236">
              <a:extLst>
                <a:ext uri="{FF2B5EF4-FFF2-40B4-BE49-F238E27FC236}">
                  <a16:creationId xmlns:a16="http://schemas.microsoft.com/office/drawing/2014/main" id="{874BB645-7963-4236-A908-1DA4016935DB}"/>
                </a:ext>
              </a:extLst>
            </p:cNvPr>
            <p:cNvSpPr/>
            <p:nvPr/>
          </p:nvSpPr>
          <p:spPr>
            <a:xfrm>
              <a:off x="104379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フローチャート: 組合せ 237">
              <a:extLst>
                <a:ext uri="{FF2B5EF4-FFF2-40B4-BE49-F238E27FC236}">
                  <a16:creationId xmlns:a16="http://schemas.microsoft.com/office/drawing/2014/main" id="{1BBF7789-BF84-A923-617F-611735B4770F}"/>
                </a:ext>
              </a:extLst>
            </p:cNvPr>
            <p:cNvSpPr/>
            <p:nvPr/>
          </p:nvSpPr>
          <p:spPr>
            <a:xfrm>
              <a:off x="108923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フローチャート: 組合せ 238">
              <a:extLst>
                <a:ext uri="{FF2B5EF4-FFF2-40B4-BE49-F238E27FC236}">
                  <a16:creationId xmlns:a16="http://schemas.microsoft.com/office/drawing/2014/main" id="{0CA04914-FD89-CC05-0C49-AF06516DF872}"/>
                </a:ext>
              </a:extLst>
            </p:cNvPr>
            <p:cNvSpPr/>
            <p:nvPr/>
          </p:nvSpPr>
          <p:spPr>
            <a:xfrm>
              <a:off x="1130117"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フローチャート: 組合せ 239">
              <a:extLst>
                <a:ext uri="{FF2B5EF4-FFF2-40B4-BE49-F238E27FC236}">
                  <a16:creationId xmlns:a16="http://schemas.microsoft.com/office/drawing/2014/main" id="{E743253C-D4C5-0FB8-EF4D-E8B641B41654}"/>
                </a:ext>
              </a:extLst>
            </p:cNvPr>
            <p:cNvSpPr/>
            <p:nvPr/>
          </p:nvSpPr>
          <p:spPr>
            <a:xfrm>
              <a:off x="1175837"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フローチャート: 組合せ 240">
              <a:extLst>
                <a:ext uri="{FF2B5EF4-FFF2-40B4-BE49-F238E27FC236}">
                  <a16:creationId xmlns:a16="http://schemas.microsoft.com/office/drawing/2014/main" id="{22620EDC-FD2B-E258-5CA4-B4BD66D3C238}"/>
                </a:ext>
              </a:extLst>
            </p:cNvPr>
            <p:cNvSpPr/>
            <p:nvPr/>
          </p:nvSpPr>
          <p:spPr>
            <a:xfrm>
              <a:off x="121613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フローチャート: 組合せ 241">
              <a:extLst>
                <a:ext uri="{FF2B5EF4-FFF2-40B4-BE49-F238E27FC236}">
                  <a16:creationId xmlns:a16="http://schemas.microsoft.com/office/drawing/2014/main" id="{06244CD7-BF41-C509-8717-9F2B3AE11DB9}"/>
                </a:ext>
              </a:extLst>
            </p:cNvPr>
            <p:cNvSpPr/>
            <p:nvPr/>
          </p:nvSpPr>
          <p:spPr>
            <a:xfrm>
              <a:off x="126185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フローチャート: 組合せ 242">
              <a:extLst>
                <a:ext uri="{FF2B5EF4-FFF2-40B4-BE49-F238E27FC236}">
                  <a16:creationId xmlns:a16="http://schemas.microsoft.com/office/drawing/2014/main" id="{7B274831-DCED-D66A-46F0-6137F576A269}"/>
                </a:ext>
              </a:extLst>
            </p:cNvPr>
            <p:cNvSpPr/>
            <p:nvPr/>
          </p:nvSpPr>
          <p:spPr>
            <a:xfrm>
              <a:off x="130757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フローチャート: 組合せ 243">
              <a:extLst>
                <a:ext uri="{FF2B5EF4-FFF2-40B4-BE49-F238E27FC236}">
                  <a16:creationId xmlns:a16="http://schemas.microsoft.com/office/drawing/2014/main" id="{76F6A1EB-E971-4123-FDA8-1CE816E373B3}"/>
                </a:ext>
              </a:extLst>
            </p:cNvPr>
            <p:cNvSpPr/>
            <p:nvPr/>
          </p:nvSpPr>
          <p:spPr>
            <a:xfrm>
              <a:off x="1353013"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フローチャート: 組合せ 244">
              <a:extLst>
                <a:ext uri="{FF2B5EF4-FFF2-40B4-BE49-F238E27FC236}">
                  <a16:creationId xmlns:a16="http://schemas.microsoft.com/office/drawing/2014/main" id="{0A1A7618-8762-A1FB-46E5-CADB8F7875C8}"/>
                </a:ext>
              </a:extLst>
            </p:cNvPr>
            <p:cNvSpPr/>
            <p:nvPr/>
          </p:nvSpPr>
          <p:spPr>
            <a:xfrm>
              <a:off x="139389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フローチャート: 組合せ 245">
              <a:extLst>
                <a:ext uri="{FF2B5EF4-FFF2-40B4-BE49-F238E27FC236}">
                  <a16:creationId xmlns:a16="http://schemas.microsoft.com/office/drawing/2014/main" id="{C3483545-0D0A-14EC-2057-551CBF4DCFD9}"/>
                </a:ext>
              </a:extLst>
            </p:cNvPr>
            <p:cNvSpPr/>
            <p:nvPr/>
          </p:nvSpPr>
          <p:spPr>
            <a:xfrm>
              <a:off x="143961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7" name="フローチャート: 組合せ 246">
              <a:extLst>
                <a:ext uri="{FF2B5EF4-FFF2-40B4-BE49-F238E27FC236}">
                  <a16:creationId xmlns:a16="http://schemas.microsoft.com/office/drawing/2014/main" id="{EFA1CCE7-3028-D578-C036-563776E26102}"/>
                </a:ext>
              </a:extLst>
            </p:cNvPr>
            <p:cNvSpPr/>
            <p:nvPr/>
          </p:nvSpPr>
          <p:spPr>
            <a:xfrm>
              <a:off x="148706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フローチャート: 組合せ 247">
              <a:extLst>
                <a:ext uri="{FF2B5EF4-FFF2-40B4-BE49-F238E27FC236}">
                  <a16:creationId xmlns:a16="http://schemas.microsoft.com/office/drawing/2014/main" id="{EECCB849-B709-C7E3-9AF0-A04A8CDA160D}"/>
                </a:ext>
              </a:extLst>
            </p:cNvPr>
            <p:cNvSpPr/>
            <p:nvPr/>
          </p:nvSpPr>
          <p:spPr>
            <a:xfrm>
              <a:off x="153278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フローチャート: 組合せ 248">
              <a:extLst>
                <a:ext uri="{FF2B5EF4-FFF2-40B4-BE49-F238E27FC236}">
                  <a16:creationId xmlns:a16="http://schemas.microsoft.com/office/drawing/2014/main" id="{47B60EF1-829B-1216-F2C0-B6601ED44D35}"/>
                </a:ext>
              </a:extLst>
            </p:cNvPr>
            <p:cNvSpPr/>
            <p:nvPr/>
          </p:nvSpPr>
          <p:spPr>
            <a:xfrm>
              <a:off x="157850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フローチャート: 組合せ 249">
              <a:extLst>
                <a:ext uri="{FF2B5EF4-FFF2-40B4-BE49-F238E27FC236}">
                  <a16:creationId xmlns:a16="http://schemas.microsoft.com/office/drawing/2014/main" id="{332E726D-F315-C6C1-67D5-917A9AD63916}"/>
                </a:ext>
              </a:extLst>
            </p:cNvPr>
            <p:cNvSpPr/>
            <p:nvPr/>
          </p:nvSpPr>
          <p:spPr>
            <a:xfrm>
              <a:off x="162394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フローチャート: 組合せ 250">
              <a:extLst>
                <a:ext uri="{FF2B5EF4-FFF2-40B4-BE49-F238E27FC236}">
                  <a16:creationId xmlns:a16="http://schemas.microsoft.com/office/drawing/2014/main" id="{A1C7E85C-8961-12E1-A003-6DA6E79C72DB}"/>
                </a:ext>
              </a:extLst>
            </p:cNvPr>
            <p:cNvSpPr/>
            <p:nvPr/>
          </p:nvSpPr>
          <p:spPr>
            <a:xfrm>
              <a:off x="1664825"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フローチャート: 組合せ 251">
              <a:extLst>
                <a:ext uri="{FF2B5EF4-FFF2-40B4-BE49-F238E27FC236}">
                  <a16:creationId xmlns:a16="http://schemas.microsoft.com/office/drawing/2014/main" id="{8AFDDA11-D032-D90D-664D-5251EC772597}"/>
                </a:ext>
              </a:extLst>
            </p:cNvPr>
            <p:cNvSpPr/>
            <p:nvPr/>
          </p:nvSpPr>
          <p:spPr>
            <a:xfrm>
              <a:off x="1710545"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フローチャート: 組合せ 252">
              <a:extLst>
                <a:ext uri="{FF2B5EF4-FFF2-40B4-BE49-F238E27FC236}">
                  <a16:creationId xmlns:a16="http://schemas.microsoft.com/office/drawing/2014/main" id="{1D49D1BC-82B3-EEBE-0B47-E71672C4844F}"/>
                </a:ext>
              </a:extLst>
            </p:cNvPr>
            <p:cNvSpPr/>
            <p:nvPr/>
          </p:nvSpPr>
          <p:spPr>
            <a:xfrm>
              <a:off x="175084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フローチャート: 組合せ 253">
              <a:extLst>
                <a:ext uri="{FF2B5EF4-FFF2-40B4-BE49-F238E27FC236}">
                  <a16:creationId xmlns:a16="http://schemas.microsoft.com/office/drawing/2014/main" id="{8683CCFE-93FE-9361-10AC-7ACE035CDA04}"/>
                </a:ext>
              </a:extLst>
            </p:cNvPr>
            <p:cNvSpPr/>
            <p:nvPr/>
          </p:nvSpPr>
          <p:spPr>
            <a:xfrm>
              <a:off x="179656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フローチャート: 組合せ 254">
              <a:extLst>
                <a:ext uri="{FF2B5EF4-FFF2-40B4-BE49-F238E27FC236}">
                  <a16:creationId xmlns:a16="http://schemas.microsoft.com/office/drawing/2014/main" id="{EBF83656-C345-4D12-98D3-82AEA49FDA2D}"/>
                </a:ext>
              </a:extLst>
            </p:cNvPr>
            <p:cNvSpPr/>
            <p:nvPr/>
          </p:nvSpPr>
          <p:spPr>
            <a:xfrm>
              <a:off x="184228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フローチャート: 組合せ 255">
              <a:extLst>
                <a:ext uri="{FF2B5EF4-FFF2-40B4-BE49-F238E27FC236}">
                  <a16:creationId xmlns:a16="http://schemas.microsoft.com/office/drawing/2014/main" id="{7573F4EF-3446-8773-6837-A7C36BEFE80F}"/>
                </a:ext>
              </a:extLst>
            </p:cNvPr>
            <p:cNvSpPr/>
            <p:nvPr/>
          </p:nvSpPr>
          <p:spPr>
            <a:xfrm>
              <a:off x="1887721"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フローチャート: 組合せ 256">
              <a:extLst>
                <a:ext uri="{FF2B5EF4-FFF2-40B4-BE49-F238E27FC236}">
                  <a16:creationId xmlns:a16="http://schemas.microsoft.com/office/drawing/2014/main" id="{69500E2D-2662-2179-9B46-0DF2D6E50B65}"/>
                </a:ext>
              </a:extLst>
            </p:cNvPr>
            <p:cNvSpPr/>
            <p:nvPr/>
          </p:nvSpPr>
          <p:spPr>
            <a:xfrm>
              <a:off x="192860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フローチャート: 組合せ 257">
              <a:extLst>
                <a:ext uri="{FF2B5EF4-FFF2-40B4-BE49-F238E27FC236}">
                  <a16:creationId xmlns:a16="http://schemas.microsoft.com/office/drawing/2014/main" id="{E1A48A2C-8127-4B2C-D774-B8E404C8B208}"/>
                </a:ext>
              </a:extLst>
            </p:cNvPr>
            <p:cNvSpPr/>
            <p:nvPr/>
          </p:nvSpPr>
          <p:spPr>
            <a:xfrm>
              <a:off x="197432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9" name="フローチャート: 組合せ 258">
              <a:extLst>
                <a:ext uri="{FF2B5EF4-FFF2-40B4-BE49-F238E27FC236}">
                  <a16:creationId xmlns:a16="http://schemas.microsoft.com/office/drawing/2014/main" id="{766E4E0B-864C-9B81-C032-6AEC70CF6787}"/>
                </a:ext>
              </a:extLst>
            </p:cNvPr>
            <p:cNvSpPr/>
            <p:nvPr/>
          </p:nvSpPr>
          <p:spPr>
            <a:xfrm>
              <a:off x="202504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0" name="フローチャート: 組合せ 259">
              <a:extLst>
                <a:ext uri="{FF2B5EF4-FFF2-40B4-BE49-F238E27FC236}">
                  <a16:creationId xmlns:a16="http://schemas.microsoft.com/office/drawing/2014/main" id="{1DD3D6B9-0AAB-C172-1158-1AEEECF09CBE}"/>
                </a:ext>
              </a:extLst>
            </p:cNvPr>
            <p:cNvSpPr/>
            <p:nvPr/>
          </p:nvSpPr>
          <p:spPr>
            <a:xfrm>
              <a:off x="207076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1" name="フローチャート: 組合せ 260">
              <a:extLst>
                <a:ext uri="{FF2B5EF4-FFF2-40B4-BE49-F238E27FC236}">
                  <a16:creationId xmlns:a16="http://schemas.microsoft.com/office/drawing/2014/main" id="{7521B9ED-17A2-63C5-B096-FAE3433FF7D5}"/>
                </a:ext>
              </a:extLst>
            </p:cNvPr>
            <p:cNvSpPr/>
            <p:nvPr/>
          </p:nvSpPr>
          <p:spPr>
            <a:xfrm>
              <a:off x="211648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 name="フローチャート: 組合せ 261">
              <a:extLst>
                <a:ext uri="{FF2B5EF4-FFF2-40B4-BE49-F238E27FC236}">
                  <a16:creationId xmlns:a16="http://schemas.microsoft.com/office/drawing/2014/main" id="{30A9A56C-E2E1-30B2-425E-397C947AB58A}"/>
                </a:ext>
              </a:extLst>
            </p:cNvPr>
            <p:cNvSpPr/>
            <p:nvPr/>
          </p:nvSpPr>
          <p:spPr>
            <a:xfrm>
              <a:off x="216192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3" name="フローチャート: 組合せ 262">
              <a:extLst>
                <a:ext uri="{FF2B5EF4-FFF2-40B4-BE49-F238E27FC236}">
                  <a16:creationId xmlns:a16="http://schemas.microsoft.com/office/drawing/2014/main" id="{6B52ACE1-9B1D-DBBD-8EB8-19BBF57B50E8}"/>
                </a:ext>
              </a:extLst>
            </p:cNvPr>
            <p:cNvSpPr/>
            <p:nvPr/>
          </p:nvSpPr>
          <p:spPr>
            <a:xfrm>
              <a:off x="2202804"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4" name="フローチャート: 組合せ 263">
              <a:extLst>
                <a:ext uri="{FF2B5EF4-FFF2-40B4-BE49-F238E27FC236}">
                  <a16:creationId xmlns:a16="http://schemas.microsoft.com/office/drawing/2014/main" id="{900901F1-6137-F5AC-2A9B-6838331C1E8D}"/>
                </a:ext>
              </a:extLst>
            </p:cNvPr>
            <p:cNvSpPr/>
            <p:nvPr/>
          </p:nvSpPr>
          <p:spPr>
            <a:xfrm>
              <a:off x="2248524"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5" name="フローチャート: 組合せ 264">
              <a:extLst>
                <a:ext uri="{FF2B5EF4-FFF2-40B4-BE49-F238E27FC236}">
                  <a16:creationId xmlns:a16="http://schemas.microsoft.com/office/drawing/2014/main" id="{46D79ABB-639C-54A3-EFE4-8A0B1FA9DAA9}"/>
                </a:ext>
              </a:extLst>
            </p:cNvPr>
            <p:cNvSpPr/>
            <p:nvPr/>
          </p:nvSpPr>
          <p:spPr>
            <a:xfrm>
              <a:off x="228882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フローチャート: 組合せ 265">
              <a:extLst>
                <a:ext uri="{FF2B5EF4-FFF2-40B4-BE49-F238E27FC236}">
                  <a16:creationId xmlns:a16="http://schemas.microsoft.com/office/drawing/2014/main" id="{8A42E1D7-C4E2-3085-1486-CAA8DC7CAE74}"/>
                </a:ext>
              </a:extLst>
            </p:cNvPr>
            <p:cNvSpPr/>
            <p:nvPr/>
          </p:nvSpPr>
          <p:spPr>
            <a:xfrm>
              <a:off x="233454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7" name="フローチャート: 組合せ 266">
              <a:extLst>
                <a:ext uri="{FF2B5EF4-FFF2-40B4-BE49-F238E27FC236}">
                  <a16:creationId xmlns:a16="http://schemas.microsoft.com/office/drawing/2014/main" id="{CDB3A2E7-3672-BB96-7FFD-A15F2FB53F44}"/>
                </a:ext>
              </a:extLst>
            </p:cNvPr>
            <p:cNvSpPr/>
            <p:nvPr/>
          </p:nvSpPr>
          <p:spPr>
            <a:xfrm>
              <a:off x="238026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8" name="フローチャート: 組合せ 267">
              <a:extLst>
                <a:ext uri="{FF2B5EF4-FFF2-40B4-BE49-F238E27FC236}">
                  <a16:creationId xmlns:a16="http://schemas.microsoft.com/office/drawing/2014/main" id="{F20E8888-EA02-DA38-60C7-3CF04C9CBC00}"/>
                </a:ext>
              </a:extLst>
            </p:cNvPr>
            <p:cNvSpPr/>
            <p:nvPr/>
          </p:nvSpPr>
          <p:spPr>
            <a:xfrm>
              <a:off x="242570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9" name="フローチャート: 組合せ 268">
              <a:extLst>
                <a:ext uri="{FF2B5EF4-FFF2-40B4-BE49-F238E27FC236}">
                  <a16:creationId xmlns:a16="http://schemas.microsoft.com/office/drawing/2014/main" id="{D4E7E950-CE3E-3886-A1F2-A70AC45C9316}"/>
                </a:ext>
              </a:extLst>
            </p:cNvPr>
            <p:cNvSpPr/>
            <p:nvPr/>
          </p:nvSpPr>
          <p:spPr>
            <a:xfrm>
              <a:off x="246658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0" name="フローチャート: 組合せ 269">
              <a:extLst>
                <a:ext uri="{FF2B5EF4-FFF2-40B4-BE49-F238E27FC236}">
                  <a16:creationId xmlns:a16="http://schemas.microsoft.com/office/drawing/2014/main" id="{C5C4B15D-2BFD-3498-621A-1639A090CA22}"/>
                </a:ext>
              </a:extLst>
            </p:cNvPr>
            <p:cNvSpPr/>
            <p:nvPr/>
          </p:nvSpPr>
          <p:spPr>
            <a:xfrm>
              <a:off x="251230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フローチャート: 組合せ 270">
              <a:extLst>
                <a:ext uri="{FF2B5EF4-FFF2-40B4-BE49-F238E27FC236}">
                  <a16:creationId xmlns:a16="http://schemas.microsoft.com/office/drawing/2014/main" id="{2F09A61A-0DA6-DCBC-AAF9-11B0B3707A21}"/>
                </a:ext>
              </a:extLst>
            </p:cNvPr>
            <p:cNvSpPr/>
            <p:nvPr/>
          </p:nvSpPr>
          <p:spPr>
            <a:xfrm>
              <a:off x="255936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2" name="フローチャート: 組合せ 271">
              <a:extLst>
                <a:ext uri="{FF2B5EF4-FFF2-40B4-BE49-F238E27FC236}">
                  <a16:creationId xmlns:a16="http://schemas.microsoft.com/office/drawing/2014/main" id="{7B464C27-AA80-0775-C624-C295A94BE132}"/>
                </a:ext>
              </a:extLst>
            </p:cNvPr>
            <p:cNvSpPr/>
            <p:nvPr/>
          </p:nvSpPr>
          <p:spPr>
            <a:xfrm>
              <a:off x="260508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フローチャート: 組合せ 272">
              <a:extLst>
                <a:ext uri="{FF2B5EF4-FFF2-40B4-BE49-F238E27FC236}">
                  <a16:creationId xmlns:a16="http://schemas.microsoft.com/office/drawing/2014/main" id="{971FD445-63DE-61DB-E5E8-C43C417E702D}"/>
                </a:ext>
              </a:extLst>
            </p:cNvPr>
            <p:cNvSpPr/>
            <p:nvPr/>
          </p:nvSpPr>
          <p:spPr>
            <a:xfrm>
              <a:off x="265080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4" name="フローチャート: 組合せ 273">
              <a:extLst>
                <a:ext uri="{FF2B5EF4-FFF2-40B4-BE49-F238E27FC236}">
                  <a16:creationId xmlns:a16="http://schemas.microsoft.com/office/drawing/2014/main" id="{134A0936-1472-940F-3A76-AE0C89FEB7D8}"/>
                </a:ext>
              </a:extLst>
            </p:cNvPr>
            <p:cNvSpPr/>
            <p:nvPr/>
          </p:nvSpPr>
          <p:spPr>
            <a:xfrm>
              <a:off x="269624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フローチャート: 組合せ 274">
              <a:extLst>
                <a:ext uri="{FF2B5EF4-FFF2-40B4-BE49-F238E27FC236}">
                  <a16:creationId xmlns:a16="http://schemas.microsoft.com/office/drawing/2014/main" id="{00633AE7-A660-2FDB-1416-64FE28FD1A6B}"/>
                </a:ext>
              </a:extLst>
            </p:cNvPr>
            <p:cNvSpPr/>
            <p:nvPr/>
          </p:nvSpPr>
          <p:spPr>
            <a:xfrm>
              <a:off x="273713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6" name="フローチャート: 組合せ 275">
              <a:extLst>
                <a:ext uri="{FF2B5EF4-FFF2-40B4-BE49-F238E27FC236}">
                  <a16:creationId xmlns:a16="http://schemas.microsoft.com/office/drawing/2014/main" id="{DA0CCA8B-701C-527A-96BD-B8CDA1BB0685}"/>
                </a:ext>
              </a:extLst>
            </p:cNvPr>
            <p:cNvSpPr/>
            <p:nvPr/>
          </p:nvSpPr>
          <p:spPr>
            <a:xfrm>
              <a:off x="278285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7" name="フローチャート: 組合せ 276">
              <a:extLst>
                <a:ext uri="{FF2B5EF4-FFF2-40B4-BE49-F238E27FC236}">
                  <a16:creationId xmlns:a16="http://schemas.microsoft.com/office/drawing/2014/main" id="{905F8A97-DA9D-574C-A277-C751F5565968}"/>
                </a:ext>
              </a:extLst>
            </p:cNvPr>
            <p:cNvSpPr/>
            <p:nvPr/>
          </p:nvSpPr>
          <p:spPr>
            <a:xfrm>
              <a:off x="282314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8" name="フローチャート: 組合せ 277">
              <a:extLst>
                <a:ext uri="{FF2B5EF4-FFF2-40B4-BE49-F238E27FC236}">
                  <a16:creationId xmlns:a16="http://schemas.microsoft.com/office/drawing/2014/main" id="{11AC447D-2FFF-608F-0AC2-0E7585C56411}"/>
                </a:ext>
              </a:extLst>
            </p:cNvPr>
            <p:cNvSpPr/>
            <p:nvPr/>
          </p:nvSpPr>
          <p:spPr>
            <a:xfrm>
              <a:off x="286886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9" name="フローチャート: 組合せ 278">
              <a:extLst>
                <a:ext uri="{FF2B5EF4-FFF2-40B4-BE49-F238E27FC236}">
                  <a16:creationId xmlns:a16="http://schemas.microsoft.com/office/drawing/2014/main" id="{05CC6A57-2D1A-420D-389D-A4E7A7CB8B51}"/>
                </a:ext>
              </a:extLst>
            </p:cNvPr>
            <p:cNvSpPr/>
            <p:nvPr/>
          </p:nvSpPr>
          <p:spPr>
            <a:xfrm>
              <a:off x="291458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0" name="フローチャート: 組合せ 279">
              <a:extLst>
                <a:ext uri="{FF2B5EF4-FFF2-40B4-BE49-F238E27FC236}">
                  <a16:creationId xmlns:a16="http://schemas.microsoft.com/office/drawing/2014/main" id="{175AA1B1-1CAD-040B-BCC5-8E877802A220}"/>
                </a:ext>
              </a:extLst>
            </p:cNvPr>
            <p:cNvSpPr/>
            <p:nvPr/>
          </p:nvSpPr>
          <p:spPr>
            <a:xfrm>
              <a:off x="2960026"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1" name="フローチャート: 組合せ 280">
              <a:extLst>
                <a:ext uri="{FF2B5EF4-FFF2-40B4-BE49-F238E27FC236}">
                  <a16:creationId xmlns:a16="http://schemas.microsoft.com/office/drawing/2014/main" id="{DBB84C3E-343D-E024-5FE5-33B861E3C9FB}"/>
                </a:ext>
              </a:extLst>
            </p:cNvPr>
            <p:cNvSpPr/>
            <p:nvPr/>
          </p:nvSpPr>
          <p:spPr>
            <a:xfrm>
              <a:off x="300090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フローチャート: 組合せ 281">
              <a:extLst>
                <a:ext uri="{FF2B5EF4-FFF2-40B4-BE49-F238E27FC236}">
                  <a16:creationId xmlns:a16="http://schemas.microsoft.com/office/drawing/2014/main" id="{2BC22DFD-941B-0078-0155-B133B11F3295}"/>
                </a:ext>
              </a:extLst>
            </p:cNvPr>
            <p:cNvSpPr/>
            <p:nvPr/>
          </p:nvSpPr>
          <p:spPr>
            <a:xfrm>
              <a:off x="304662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3" name="星: 24 pt 282">
            <a:extLst>
              <a:ext uri="{FF2B5EF4-FFF2-40B4-BE49-F238E27FC236}">
                <a16:creationId xmlns:a16="http://schemas.microsoft.com/office/drawing/2014/main" id="{020AE91A-4442-ECC5-E23F-2A5F7BF6D660}"/>
              </a:ext>
            </a:extLst>
          </p:cNvPr>
          <p:cNvSpPr/>
          <p:nvPr/>
        </p:nvSpPr>
        <p:spPr>
          <a:xfrm>
            <a:off x="1264650" y="7044521"/>
            <a:ext cx="464431" cy="464431"/>
          </a:xfrm>
          <a:prstGeom prst="star24">
            <a:avLst/>
          </a:prstGeom>
          <a:solidFill>
            <a:schemeClr val="accent2"/>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4" name="矢印: 左カーブ 283">
            <a:extLst>
              <a:ext uri="{FF2B5EF4-FFF2-40B4-BE49-F238E27FC236}">
                <a16:creationId xmlns:a16="http://schemas.microsoft.com/office/drawing/2014/main" id="{77C9E520-6AA9-5D13-5512-B482808A946A}"/>
              </a:ext>
            </a:extLst>
          </p:cNvPr>
          <p:cNvSpPr/>
          <p:nvPr/>
        </p:nvSpPr>
        <p:spPr>
          <a:xfrm>
            <a:off x="5659289" y="4771512"/>
            <a:ext cx="213378" cy="354741"/>
          </a:xfrm>
          <a:prstGeom prst="curvedLeftArrow">
            <a:avLst/>
          </a:prstGeom>
          <a:solidFill>
            <a:schemeClr val="accent4"/>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grpSp>
        <p:nvGrpSpPr>
          <p:cNvPr id="285" name="グループ化 284">
            <a:extLst>
              <a:ext uri="{FF2B5EF4-FFF2-40B4-BE49-F238E27FC236}">
                <a16:creationId xmlns:a16="http://schemas.microsoft.com/office/drawing/2014/main" id="{9B933B4B-4174-C92C-6578-E136479297D3}"/>
              </a:ext>
            </a:extLst>
          </p:cNvPr>
          <p:cNvGrpSpPr/>
          <p:nvPr/>
        </p:nvGrpSpPr>
        <p:grpSpPr>
          <a:xfrm>
            <a:off x="5662837" y="4932512"/>
            <a:ext cx="667880" cy="1050890"/>
            <a:chOff x="2107499" y="4931633"/>
            <a:chExt cx="667880" cy="1050890"/>
          </a:xfrm>
        </p:grpSpPr>
        <p:sp>
          <p:nvSpPr>
            <p:cNvPr id="286" name="二等辺三角形 285">
              <a:extLst>
                <a:ext uri="{FF2B5EF4-FFF2-40B4-BE49-F238E27FC236}">
                  <a16:creationId xmlns:a16="http://schemas.microsoft.com/office/drawing/2014/main" id="{4354A006-4052-DAF8-4714-6060846C3251}"/>
                </a:ext>
              </a:extLst>
            </p:cNvPr>
            <p:cNvSpPr/>
            <p:nvPr/>
          </p:nvSpPr>
          <p:spPr>
            <a:xfrm flipH="1">
              <a:off x="2116483" y="4931633"/>
              <a:ext cx="172338" cy="161047"/>
            </a:xfrm>
            <a:prstGeom prst="triangle">
              <a:avLst>
                <a:gd name="adj" fmla="val 0"/>
              </a:avLst>
            </a:prstGeom>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7" name="四角形 11">
              <a:extLst>
                <a:ext uri="{FF2B5EF4-FFF2-40B4-BE49-F238E27FC236}">
                  <a16:creationId xmlns:a16="http://schemas.microsoft.com/office/drawing/2014/main" id="{C12727CD-5726-30A4-049F-C7F834211C9D}"/>
                </a:ext>
              </a:extLst>
            </p:cNvPr>
            <p:cNvSpPr/>
            <p:nvPr/>
          </p:nvSpPr>
          <p:spPr>
            <a:xfrm>
              <a:off x="2107499" y="5092681"/>
              <a:ext cx="667880" cy="889842"/>
            </a:xfrm>
            <a:prstGeom prst="rect">
              <a:avLst/>
            </a:prstGeom>
            <a:solidFill>
              <a:schemeClr val="accent1">
                <a:lumMod val="7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88" name="四角形 3">
            <a:extLst>
              <a:ext uri="{FF2B5EF4-FFF2-40B4-BE49-F238E27FC236}">
                <a16:creationId xmlns:a16="http://schemas.microsoft.com/office/drawing/2014/main" id="{D39F8905-FA88-1681-CFD5-FDE556655E47}"/>
              </a:ext>
            </a:extLst>
          </p:cNvPr>
          <p:cNvSpPr/>
          <p:nvPr/>
        </p:nvSpPr>
        <p:spPr>
          <a:xfrm>
            <a:off x="3526515" y="5193859"/>
            <a:ext cx="2718711" cy="1046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9" name="四角形 9">
            <a:extLst>
              <a:ext uri="{FF2B5EF4-FFF2-40B4-BE49-F238E27FC236}">
                <a16:creationId xmlns:a16="http://schemas.microsoft.com/office/drawing/2014/main" id="{A3E8286B-B41A-8FE3-8982-2CBC476629D7}"/>
              </a:ext>
            </a:extLst>
          </p:cNvPr>
          <p:cNvSpPr/>
          <p:nvPr/>
        </p:nvSpPr>
        <p:spPr>
          <a:xfrm>
            <a:off x="3526516" y="5504127"/>
            <a:ext cx="2718712" cy="1046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ja-JP" altLang="en-US"/>
          </a:p>
        </p:txBody>
      </p:sp>
      <p:sp>
        <p:nvSpPr>
          <p:cNvPr id="290" name="四角形: 角を丸くする 289">
            <a:extLst>
              <a:ext uri="{FF2B5EF4-FFF2-40B4-BE49-F238E27FC236}">
                <a16:creationId xmlns:a16="http://schemas.microsoft.com/office/drawing/2014/main" id="{9E6770BB-094C-F017-4A82-8AEAF5B0FB91}"/>
              </a:ext>
            </a:extLst>
          </p:cNvPr>
          <p:cNvSpPr/>
          <p:nvPr/>
        </p:nvSpPr>
        <p:spPr>
          <a:xfrm>
            <a:off x="4913404" y="4709910"/>
            <a:ext cx="872465" cy="464431"/>
          </a:xfrm>
          <a:prstGeom prst="roundRect">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91" name="グループ化 290">
            <a:extLst>
              <a:ext uri="{FF2B5EF4-FFF2-40B4-BE49-F238E27FC236}">
                <a16:creationId xmlns:a16="http://schemas.microsoft.com/office/drawing/2014/main" id="{0459DC46-DB8D-6FE3-5F9D-079B3ABEA706}"/>
              </a:ext>
            </a:extLst>
          </p:cNvPr>
          <p:cNvGrpSpPr/>
          <p:nvPr/>
        </p:nvGrpSpPr>
        <p:grpSpPr>
          <a:xfrm>
            <a:off x="3526515" y="5616017"/>
            <a:ext cx="2680158" cy="105869"/>
            <a:chOff x="412190" y="5615223"/>
            <a:chExt cx="2680158" cy="105869"/>
          </a:xfrm>
        </p:grpSpPr>
        <p:sp>
          <p:nvSpPr>
            <p:cNvPr id="292" name="フローチャート: 組合せ 291">
              <a:extLst>
                <a:ext uri="{FF2B5EF4-FFF2-40B4-BE49-F238E27FC236}">
                  <a16:creationId xmlns:a16="http://schemas.microsoft.com/office/drawing/2014/main" id="{8FA58E17-E0EC-8C38-23FB-C643D71967C5}"/>
                </a:ext>
              </a:extLst>
            </p:cNvPr>
            <p:cNvSpPr/>
            <p:nvPr/>
          </p:nvSpPr>
          <p:spPr>
            <a:xfrm>
              <a:off x="41219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フローチャート: 組合せ 292">
              <a:extLst>
                <a:ext uri="{FF2B5EF4-FFF2-40B4-BE49-F238E27FC236}">
                  <a16:creationId xmlns:a16="http://schemas.microsoft.com/office/drawing/2014/main" id="{B8CD14B0-8A3B-CD78-2189-C13EB1DBA94B}"/>
                </a:ext>
              </a:extLst>
            </p:cNvPr>
            <p:cNvSpPr/>
            <p:nvPr/>
          </p:nvSpPr>
          <p:spPr>
            <a:xfrm>
              <a:off x="45791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4" name="フローチャート: 組合せ 293">
              <a:extLst>
                <a:ext uri="{FF2B5EF4-FFF2-40B4-BE49-F238E27FC236}">
                  <a16:creationId xmlns:a16="http://schemas.microsoft.com/office/drawing/2014/main" id="{7F593887-1EBE-E59D-E14E-D87269408CBF}"/>
                </a:ext>
              </a:extLst>
            </p:cNvPr>
            <p:cNvSpPr/>
            <p:nvPr/>
          </p:nvSpPr>
          <p:spPr>
            <a:xfrm>
              <a:off x="50363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フローチャート: 組合せ 294">
              <a:extLst>
                <a:ext uri="{FF2B5EF4-FFF2-40B4-BE49-F238E27FC236}">
                  <a16:creationId xmlns:a16="http://schemas.microsoft.com/office/drawing/2014/main" id="{48305074-DE3B-69EC-EA8E-E55BF0FA7278}"/>
                </a:ext>
              </a:extLst>
            </p:cNvPr>
            <p:cNvSpPr/>
            <p:nvPr/>
          </p:nvSpPr>
          <p:spPr>
            <a:xfrm>
              <a:off x="54906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6" name="フローチャート: 組合せ 295">
              <a:extLst>
                <a:ext uri="{FF2B5EF4-FFF2-40B4-BE49-F238E27FC236}">
                  <a16:creationId xmlns:a16="http://schemas.microsoft.com/office/drawing/2014/main" id="{AE471F3C-A0EC-27A8-9B98-44AA387B9A40}"/>
                </a:ext>
              </a:extLst>
            </p:cNvPr>
            <p:cNvSpPr/>
            <p:nvPr/>
          </p:nvSpPr>
          <p:spPr>
            <a:xfrm>
              <a:off x="589951"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フローチャート: 組合せ 296">
              <a:extLst>
                <a:ext uri="{FF2B5EF4-FFF2-40B4-BE49-F238E27FC236}">
                  <a16:creationId xmlns:a16="http://schemas.microsoft.com/office/drawing/2014/main" id="{3B679058-EE1D-4DED-3C16-F484BF4F91AD}"/>
                </a:ext>
              </a:extLst>
            </p:cNvPr>
            <p:cNvSpPr/>
            <p:nvPr/>
          </p:nvSpPr>
          <p:spPr>
            <a:xfrm>
              <a:off x="635671"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フローチャート: 組合せ 297">
              <a:extLst>
                <a:ext uri="{FF2B5EF4-FFF2-40B4-BE49-F238E27FC236}">
                  <a16:creationId xmlns:a16="http://schemas.microsoft.com/office/drawing/2014/main" id="{7870704E-B107-ACFE-164A-D58194BE1692}"/>
                </a:ext>
              </a:extLst>
            </p:cNvPr>
            <p:cNvSpPr/>
            <p:nvPr/>
          </p:nvSpPr>
          <p:spPr>
            <a:xfrm>
              <a:off x="67596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9" name="フローチャート: 組合せ 298">
              <a:extLst>
                <a:ext uri="{FF2B5EF4-FFF2-40B4-BE49-F238E27FC236}">
                  <a16:creationId xmlns:a16="http://schemas.microsoft.com/office/drawing/2014/main" id="{03C7CFBB-B77A-49BA-60D9-C2FD63B91696}"/>
                </a:ext>
              </a:extLst>
            </p:cNvPr>
            <p:cNvSpPr/>
            <p:nvPr/>
          </p:nvSpPr>
          <p:spPr>
            <a:xfrm>
              <a:off x="72168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0" name="フローチャート: 組合せ 299">
              <a:extLst>
                <a:ext uri="{FF2B5EF4-FFF2-40B4-BE49-F238E27FC236}">
                  <a16:creationId xmlns:a16="http://schemas.microsoft.com/office/drawing/2014/main" id="{9A145AC7-8483-4475-7EF3-09179BF61280}"/>
                </a:ext>
              </a:extLst>
            </p:cNvPr>
            <p:cNvSpPr/>
            <p:nvPr/>
          </p:nvSpPr>
          <p:spPr>
            <a:xfrm>
              <a:off x="76740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フローチャート: 組合せ 300">
              <a:extLst>
                <a:ext uri="{FF2B5EF4-FFF2-40B4-BE49-F238E27FC236}">
                  <a16:creationId xmlns:a16="http://schemas.microsoft.com/office/drawing/2014/main" id="{982E9640-9FCE-CFA4-CD65-FE114E4C5CD0}"/>
                </a:ext>
              </a:extLst>
            </p:cNvPr>
            <p:cNvSpPr/>
            <p:nvPr/>
          </p:nvSpPr>
          <p:spPr>
            <a:xfrm>
              <a:off x="812847"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2" name="フローチャート: 組合せ 301">
              <a:extLst>
                <a:ext uri="{FF2B5EF4-FFF2-40B4-BE49-F238E27FC236}">
                  <a16:creationId xmlns:a16="http://schemas.microsoft.com/office/drawing/2014/main" id="{CF63512F-F8B4-63C7-083E-34EE13C98ADD}"/>
                </a:ext>
              </a:extLst>
            </p:cNvPr>
            <p:cNvSpPr/>
            <p:nvPr/>
          </p:nvSpPr>
          <p:spPr>
            <a:xfrm>
              <a:off x="85372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3" name="フローチャート: 組合せ 302">
              <a:extLst>
                <a:ext uri="{FF2B5EF4-FFF2-40B4-BE49-F238E27FC236}">
                  <a16:creationId xmlns:a16="http://schemas.microsoft.com/office/drawing/2014/main" id="{A70EE962-5296-AB2C-6FBF-0B73C0D3C9FA}"/>
                </a:ext>
              </a:extLst>
            </p:cNvPr>
            <p:cNvSpPr/>
            <p:nvPr/>
          </p:nvSpPr>
          <p:spPr>
            <a:xfrm>
              <a:off x="89944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フローチャート: 組合せ 303">
              <a:extLst>
                <a:ext uri="{FF2B5EF4-FFF2-40B4-BE49-F238E27FC236}">
                  <a16:creationId xmlns:a16="http://schemas.microsoft.com/office/drawing/2014/main" id="{DF5FEF69-AA29-E1D1-394D-B70A78052241}"/>
                </a:ext>
              </a:extLst>
            </p:cNvPr>
            <p:cNvSpPr/>
            <p:nvPr/>
          </p:nvSpPr>
          <p:spPr>
            <a:xfrm>
              <a:off x="95235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5" name="フローチャート: 組合せ 304">
              <a:extLst>
                <a:ext uri="{FF2B5EF4-FFF2-40B4-BE49-F238E27FC236}">
                  <a16:creationId xmlns:a16="http://schemas.microsoft.com/office/drawing/2014/main" id="{08001332-3F3D-30AA-E161-F04C9D559054}"/>
                </a:ext>
              </a:extLst>
            </p:cNvPr>
            <p:cNvSpPr/>
            <p:nvPr/>
          </p:nvSpPr>
          <p:spPr>
            <a:xfrm>
              <a:off x="99807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6" name="フローチャート: 組合せ 305">
              <a:extLst>
                <a:ext uri="{FF2B5EF4-FFF2-40B4-BE49-F238E27FC236}">
                  <a16:creationId xmlns:a16="http://schemas.microsoft.com/office/drawing/2014/main" id="{21127B1C-0651-A1A7-04ED-23C23A62F972}"/>
                </a:ext>
              </a:extLst>
            </p:cNvPr>
            <p:cNvSpPr/>
            <p:nvPr/>
          </p:nvSpPr>
          <p:spPr>
            <a:xfrm>
              <a:off x="104379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フローチャート: 組合せ 306">
              <a:extLst>
                <a:ext uri="{FF2B5EF4-FFF2-40B4-BE49-F238E27FC236}">
                  <a16:creationId xmlns:a16="http://schemas.microsoft.com/office/drawing/2014/main" id="{E02D7DC5-6A13-94A6-1BC0-949E4507428A}"/>
                </a:ext>
              </a:extLst>
            </p:cNvPr>
            <p:cNvSpPr/>
            <p:nvPr/>
          </p:nvSpPr>
          <p:spPr>
            <a:xfrm>
              <a:off x="108923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 name="フローチャート: 組合せ 307">
              <a:extLst>
                <a:ext uri="{FF2B5EF4-FFF2-40B4-BE49-F238E27FC236}">
                  <a16:creationId xmlns:a16="http://schemas.microsoft.com/office/drawing/2014/main" id="{9420EE96-1C4D-3C77-B2AD-5D68A4D58023}"/>
                </a:ext>
              </a:extLst>
            </p:cNvPr>
            <p:cNvSpPr/>
            <p:nvPr/>
          </p:nvSpPr>
          <p:spPr>
            <a:xfrm>
              <a:off x="1130117"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9" name="フローチャート: 組合せ 308">
              <a:extLst>
                <a:ext uri="{FF2B5EF4-FFF2-40B4-BE49-F238E27FC236}">
                  <a16:creationId xmlns:a16="http://schemas.microsoft.com/office/drawing/2014/main" id="{87C0F0D6-91A1-6BF7-245B-C83E933F5BF0}"/>
                </a:ext>
              </a:extLst>
            </p:cNvPr>
            <p:cNvSpPr/>
            <p:nvPr/>
          </p:nvSpPr>
          <p:spPr>
            <a:xfrm>
              <a:off x="1175837"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0" name="フローチャート: 組合せ 309">
              <a:extLst>
                <a:ext uri="{FF2B5EF4-FFF2-40B4-BE49-F238E27FC236}">
                  <a16:creationId xmlns:a16="http://schemas.microsoft.com/office/drawing/2014/main" id="{79B941F8-0A68-CD40-910E-A8723DF9DD5B}"/>
                </a:ext>
              </a:extLst>
            </p:cNvPr>
            <p:cNvSpPr/>
            <p:nvPr/>
          </p:nvSpPr>
          <p:spPr>
            <a:xfrm>
              <a:off x="121613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1" name="フローチャート: 組合せ 310">
              <a:extLst>
                <a:ext uri="{FF2B5EF4-FFF2-40B4-BE49-F238E27FC236}">
                  <a16:creationId xmlns:a16="http://schemas.microsoft.com/office/drawing/2014/main" id="{87D1A67D-30D3-9A5E-9E47-494954B104B0}"/>
                </a:ext>
              </a:extLst>
            </p:cNvPr>
            <p:cNvSpPr/>
            <p:nvPr/>
          </p:nvSpPr>
          <p:spPr>
            <a:xfrm>
              <a:off x="126185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2" name="フローチャート: 組合せ 311">
              <a:extLst>
                <a:ext uri="{FF2B5EF4-FFF2-40B4-BE49-F238E27FC236}">
                  <a16:creationId xmlns:a16="http://schemas.microsoft.com/office/drawing/2014/main" id="{44CEAC27-0BD1-A62C-6B47-61F4802D233F}"/>
                </a:ext>
              </a:extLst>
            </p:cNvPr>
            <p:cNvSpPr/>
            <p:nvPr/>
          </p:nvSpPr>
          <p:spPr>
            <a:xfrm>
              <a:off x="130757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3" name="フローチャート: 組合せ 312">
              <a:extLst>
                <a:ext uri="{FF2B5EF4-FFF2-40B4-BE49-F238E27FC236}">
                  <a16:creationId xmlns:a16="http://schemas.microsoft.com/office/drawing/2014/main" id="{A31379B2-2572-2146-F73C-421C7AFE711C}"/>
                </a:ext>
              </a:extLst>
            </p:cNvPr>
            <p:cNvSpPr/>
            <p:nvPr/>
          </p:nvSpPr>
          <p:spPr>
            <a:xfrm>
              <a:off x="1353013"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4" name="フローチャート: 組合せ 313">
              <a:extLst>
                <a:ext uri="{FF2B5EF4-FFF2-40B4-BE49-F238E27FC236}">
                  <a16:creationId xmlns:a16="http://schemas.microsoft.com/office/drawing/2014/main" id="{DD0BC4B6-1384-36E8-E325-83B320B531FB}"/>
                </a:ext>
              </a:extLst>
            </p:cNvPr>
            <p:cNvSpPr/>
            <p:nvPr/>
          </p:nvSpPr>
          <p:spPr>
            <a:xfrm>
              <a:off x="139389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5" name="フローチャート: 組合せ 314">
              <a:extLst>
                <a:ext uri="{FF2B5EF4-FFF2-40B4-BE49-F238E27FC236}">
                  <a16:creationId xmlns:a16="http://schemas.microsoft.com/office/drawing/2014/main" id="{CF18BDCD-D3AD-11A7-2F60-1014C606C87C}"/>
                </a:ext>
              </a:extLst>
            </p:cNvPr>
            <p:cNvSpPr/>
            <p:nvPr/>
          </p:nvSpPr>
          <p:spPr>
            <a:xfrm>
              <a:off x="143961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フローチャート: 組合せ 315">
              <a:extLst>
                <a:ext uri="{FF2B5EF4-FFF2-40B4-BE49-F238E27FC236}">
                  <a16:creationId xmlns:a16="http://schemas.microsoft.com/office/drawing/2014/main" id="{CBC5BE8B-6DFB-AC41-B041-45C6CEB1B836}"/>
                </a:ext>
              </a:extLst>
            </p:cNvPr>
            <p:cNvSpPr/>
            <p:nvPr/>
          </p:nvSpPr>
          <p:spPr>
            <a:xfrm>
              <a:off x="148706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7" name="フローチャート: 組合せ 316">
              <a:extLst>
                <a:ext uri="{FF2B5EF4-FFF2-40B4-BE49-F238E27FC236}">
                  <a16:creationId xmlns:a16="http://schemas.microsoft.com/office/drawing/2014/main" id="{B4717039-4E4E-D4F5-7C97-9F199BF7018F}"/>
                </a:ext>
              </a:extLst>
            </p:cNvPr>
            <p:cNvSpPr/>
            <p:nvPr/>
          </p:nvSpPr>
          <p:spPr>
            <a:xfrm>
              <a:off x="153278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8" name="フローチャート: 組合せ 317">
              <a:extLst>
                <a:ext uri="{FF2B5EF4-FFF2-40B4-BE49-F238E27FC236}">
                  <a16:creationId xmlns:a16="http://schemas.microsoft.com/office/drawing/2014/main" id="{AED09D1A-A749-5A83-2EC5-B6BEEA3EB092}"/>
                </a:ext>
              </a:extLst>
            </p:cNvPr>
            <p:cNvSpPr/>
            <p:nvPr/>
          </p:nvSpPr>
          <p:spPr>
            <a:xfrm>
              <a:off x="157850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フローチャート: 組合せ 318">
              <a:extLst>
                <a:ext uri="{FF2B5EF4-FFF2-40B4-BE49-F238E27FC236}">
                  <a16:creationId xmlns:a16="http://schemas.microsoft.com/office/drawing/2014/main" id="{2C959C81-072F-20CF-653A-343911131762}"/>
                </a:ext>
              </a:extLst>
            </p:cNvPr>
            <p:cNvSpPr/>
            <p:nvPr/>
          </p:nvSpPr>
          <p:spPr>
            <a:xfrm>
              <a:off x="162394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フローチャート: 組合せ 319">
              <a:extLst>
                <a:ext uri="{FF2B5EF4-FFF2-40B4-BE49-F238E27FC236}">
                  <a16:creationId xmlns:a16="http://schemas.microsoft.com/office/drawing/2014/main" id="{FEC06841-0660-AF10-7B8B-794CE8609781}"/>
                </a:ext>
              </a:extLst>
            </p:cNvPr>
            <p:cNvSpPr/>
            <p:nvPr/>
          </p:nvSpPr>
          <p:spPr>
            <a:xfrm>
              <a:off x="1664825"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フローチャート: 組合せ 320">
              <a:extLst>
                <a:ext uri="{FF2B5EF4-FFF2-40B4-BE49-F238E27FC236}">
                  <a16:creationId xmlns:a16="http://schemas.microsoft.com/office/drawing/2014/main" id="{CBE4FB6B-1413-25E3-B515-47073B6D7FA0}"/>
                </a:ext>
              </a:extLst>
            </p:cNvPr>
            <p:cNvSpPr/>
            <p:nvPr/>
          </p:nvSpPr>
          <p:spPr>
            <a:xfrm>
              <a:off x="1710545"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フローチャート: 組合せ 321">
              <a:extLst>
                <a:ext uri="{FF2B5EF4-FFF2-40B4-BE49-F238E27FC236}">
                  <a16:creationId xmlns:a16="http://schemas.microsoft.com/office/drawing/2014/main" id="{57DBEBFC-24B2-F11B-B3C0-58186BAF1B29}"/>
                </a:ext>
              </a:extLst>
            </p:cNvPr>
            <p:cNvSpPr/>
            <p:nvPr/>
          </p:nvSpPr>
          <p:spPr>
            <a:xfrm>
              <a:off x="175084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フローチャート: 組合せ 322">
              <a:extLst>
                <a:ext uri="{FF2B5EF4-FFF2-40B4-BE49-F238E27FC236}">
                  <a16:creationId xmlns:a16="http://schemas.microsoft.com/office/drawing/2014/main" id="{114FFCD0-EF64-6D11-59B1-949D6F860EB3}"/>
                </a:ext>
              </a:extLst>
            </p:cNvPr>
            <p:cNvSpPr/>
            <p:nvPr/>
          </p:nvSpPr>
          <p:spPr>
            <a:xfrm>
              <a:off x="179656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フローチャート: 組合せ 323">
              <a:extLst>
                <a:ext uri="{FF2B5EF4-FFF2-40B4-BE49-F238E27FC236}">
                  <a16:creationId xmlns:a16="http://schemas.microsoft.com/office/drawing/2014/main" id="{F2001B8A-009B-DFE5-B18B-8171E78BD711}"/>
                </a:ext>
              </a:extLst>
            </p:cNvPr>
            <p:cNvSpPr/>
            <p:nvPr/>
          </p:nvSpPr>
          <p:spPr>
            <a:xfrm>
              <a:off x="184228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フローチャート: 組合せ 324">
              <a:extLst>
                <a:ext uri="{FF2B5EF4-FFF2-40B4-BE49-F238E27FC236}">
                  <a16:creationId xmlns:a16="http://schemas.microsoft.com/office/drawing/2014/main" id="{AD35B8F5-6961-F3D1-444A-3166DAAFA01E}"/>
                </a:ext>
              </a:extLst>
            </p:cNvPr>
            <p:cNvSpPr/>
            <p:nvPr/>
          </p:nvSpPr>
          <p:spPr>
            <a:xfrm>
              <a:off x="1887721"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フローチャート: 組合せ 325">
              <a:extLst>
                <a:ext uri="{FF2B5EF4-FFF2-40B4-BE49-F238E27FC236}">
                  <a16:creationId xmlns:a16="http://schemas.microsoft.com/office/drawing/2014/main" id="{7463F512-951B-4350-ECE7-E7661ACE6796}"/>
                </a:ext>
              </a:extLst>
            </p:cNvPr>
            <p:cNvSpPr/>
            <p:nvPr/>
          </p:nvSpPr>
          <p:spPr>
            <a:xfrm>
              <a:off x="192860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フローチャート: 組合せ 326">
              <a:extLst>
                <a:ext uri="{FF2B5EF4-FFF2-40B4-BE49-F238E27FC236}">
                  <a16:creationId xmlns:a16="http://schemas.microsoft.com/office/drawing/2014/main" id="{FE1B351D-C217-FF81-8664-F2491240AAF2}"/>
                </a:ext>
              </a:extLst>
            </p:cNvPr>
            <p:cNvSpPr/>
            <p:nvPr/>
          </p:nvSpPr>
          <p:spPr>
            <a:xfrm>
              <a:off x="197432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8" name="フローチャート: 組合せ 327">
              <a:extLst>
                <a:ext uri="{FF2B5EF4-FFF2-40B4-BE49-F238E27FC236}">
                  <a16:creationId xmlns:a16="http://schemas.microsoft.com/office/drawing/2014/main" id="{F9DDE074-9A61-3CAA-F409-CC516DDD08CB}"/>
                </a:ext>
              </a:extLst>
            </p:cNvPr>
            <p:cNvSpPr/>
            <p:nvPr/>
          </p:nvSpPr>
          <p:spPr>
            <a:xfrm>
              <a:off x="202504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9" name="フローチャート: 組合せ 328">
              <a:extLst>
                <a:ext uri="{FF2B5EF4-FFF2-40B4-BE49-F238E27FC236}">
                  <a16:creationId xmlns:a16="http://schemas.microsoft.com/office/drawing/2014/main" id="{C5E888A6-E435-B58C-27D9-E617246B73A8}"/>
                </a:ext>
              </a:extLst>
            </p:cNvPr>
            <p:cNvSpPr/>
            <p:nvPr/>
          </p:nvSpPr>
          <p:spPr>
            <a:xfrm>
              <a:off x="207076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0" name="フローチャート: 組合せ 329">
              <a:extLst>
                <a:ext uri="{FF2B5EF4-FFF2-40B4-BE49-F238E27FC236}">
                  <a16:creationId xmlns:a16="http://schemas.microsoft.com/office/drawing/2014/main" id="{5666BD34-B13B-32FF-7602-6847157ADE2A}"/>
                </a:ext>
              </a:extLst>
            </p:cNvPr>
            <p:cNvSpPr/>
            <p:nvPr/>
          </p:nvSpPr>
          <p:spPr>
            <a:xfrm>
              <a:off x="211648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フローチャート: 組合せ 330">
              <a:extLst>
                <a:ext uri="{FF2B5EF4-FFF2-40B4-BE49-F238E27FC236}">
                  <a16:creationId xmlns:a16="http://schemas.microsoft.com/office/drawing/2014/main" id="{978B1453-FF4F-0AC0-7B66-226B10BCD97D}"/>
                </a:ext>
              </a:extLst>
            </p:cNvPr>
            <p:cNvSpPr/>
            <p:nvPr/>
          </p:nvSpPr>
          <p:spPr>
            <a:xfrm>
              <a:off x="216192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フローチャート: 組合せ 331">
              <a:extLst>
                <a:ext uri="{FF2B5EF4-FFF2-40B4-BE49-F238E27FC236}">
                  <a16:creationId xmlns:a16="http://schemas.microsoft.com/office/drawing/2014/main" id="{16C8A6EB-FCB4-530B-9648-B90EE20A14EE}"/>
                </a:ext>
              </a:extLst>
            </p:cNvPr>
            <p:cNvSpPr/>
            <p:nvPr/>
          </p:nvSpPr>
          <p:spPr>
            <a:xfrm>
              <a:off x="2202804"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3" name="フローチャート: 組合せ 332">
              <a:extLst>
                <a:ext uri="{FF2B5EF4-FFF2-40B4-BE49-F238E27FC236}">
                  <a16:creationId xmlns:a16="http://schemas.microsoft.com/office/drawing/2014/main" id="{979901F4-E5D6-B2D1-9F3C-9845E36BBC00}"/>
                </a:ext>
              </a:extLst>
            </p:cNvPr>
            <p:cNvSpPr/>
            <p:nvPr/>
          </p:nvSpPr>
          <p:spPr>
            <a:xfrm>
              <a:off x="2248524"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フローチャート: 組合せ 333">
              <a:extLst>
                <a:ext uri="{FF2B5EF4-FFF2-40B4-BE49-F238E27FC236}">
                  <a16:creationId xmlns:a16="http://schemas.microsoft.com/office/drawing/2014/main" id="{9A66F4CD-FCC0-901A-EAA8-D99CD79F8372}"/>
                </a:ext>
              </a:extLst>
            </p:cNvPr>
            <p:cNvSpPr/>
            <p:nvPr/>
          </p:nvSpPr>
          <p:spPr>
            <a:xfrm>
              <a:off x="228882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5" name="フローチャート: 組合せ 334">
              <a:extLst>
                <a:ext uri="{FF2B5EF4-FFF2-40B4-BE49-F238E27FC236}">
                  <a16:creationId xmlns:a16="http://schemas.microsoft.com/office/drawing/2014/main" id="{270D86D5-9FE4-9A3C-F212-6BA18AAAE6CA}"/>
                </a:ext>
              </a:extLst>
            </p:cNvPr>
            <p:cNvSpPr/>
            <p:nvPr/>
          </p:nvSpPr>
          <p:spPr>
            <a:xfrm>
              <a:off x="233454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6" name="フローチャート: 組合せ 335">
              <a:extLst>
                <a:ext uri="{FF2B5EF4-FFF2-40B4-BE49-F238E27FC236}">
                  <a16:creationId xmlns:a16="http://schemas.microsoft.com/office/drawing/2014/main" id="{740760B1-D4AD-8297-04A3-ECD4DB6F5DD7}"/>
                </a:ext>
              </a:extLst>
            </p:cNvPr>
            <p:cNvSpPr/>
            <p:nvPr/>
          </p:nvSpPr>
          <p:spPr>
            <a:xfrm>
              <a:off x="238026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フローチャート: 組合せ 336">
              <a:extLst>
                <a:ext uri="{FF2B5EF4-FFF2-40B4-BE49-F238E27FC236}">
                  <a16:creationId xmlns:a16="http://schemas.microsoft.com/office/drawing/2014/main" id="{1F678A96-51FE-1612-6143-78A5A76D4D75}"/>
                </a:ext>
              </a:extLst>
            </p:cNvPr>
            <p:cNvSpPr/>
            <p:nvPr/>
          </p:nvSpPr>
          <p:spPr>
            <a:xfrm>
              <a:off x="242570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8" name="フローチャート: 組合せ 337">
              <a:extLst>
                <a:ext uri="{FF2B5EF4-FFF2-40B4-BE49-F238E27FC236}">
                  <a16:creationId xmlns:a16="http://schemas.microsoft.com/office/drawing/2014/main" id="{8CBFA616-B848-88B5-0F4F-B3DE406838E3}"/>
                </a:ext>
              </a:extLst>
            </p:cNvPr>
            <p:cNvSpPr/>
            <p:nvPr/>
          </p:nvSpPr>
          <p:spPr>
            <a:xfrm>
              <a:off x="246658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9" name="フローチャート: 組合せ 338">
              <a:extLst>
                <a:ext uri="{FF2B5EF4-FFF2-40B4-BE49-F238E27FC236}">
                  <a16:creationId xmlns:a16="http://schemas.microsoft.com/office/drawing/2014/main" id="{9913FBF9-2084-BAA4-121D-77525C617861}"/>
                </a:ext>
              </a:extLst>
            </p:cNvPr>
            <p:cNvSpPr/>
            <p:nvPr/>
          </p:nvSpPr>
          <p:spPr>
            <a:xfrm>
              <a:off x="251230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0" name="フローチャート: 組合せ 339">
              <a:extLst>
                <a:ext uri="{FF2B5EF4-FFF2-40B4-BE49-F238E27FC236}">
                  <a16:creationId xmlns:a16="http://schemas.microsoft.com/office/drawing/2014/main" id="{B0F2F785-8946-3EA9-1A10-3FFC074017D6}"/>
                </a:ext>
              </a:extLst>
            </p:cNvPr>
            <p:cNvSpPr/>
            <p:nvPr/>
          </p:nvSpPr>
          <p:spPr>
            <a:xfrm>
              <a:off x="255936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フローチャート: 組合せ 340">
              <a:extLst>
                <a:ext uri="{FF2B5EF4-FFF2-40B4-BE49-F238E27FC236}">
                  <a16:creationId xmlns:a16="http://schemas.microsoft.com/office/drawing/2014/main" id="{49CC51C5-1BCA-0196-DB75-BDCAA1ECBD1E}"/>
                </a:ext>
              </a:extLst>
            </p:cNvPr>
            <p:cNvSpPr/>
            <p:nvPr/>
          </p:nvSpPr>
          <p:spPr>
            <a:xfrm>
              <a:off x="260508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2" name="フローチャート: 組合せ 341">
              <a:extLst>
                <a:ext uri="{FF2B5EF4-FFF2-40B4-BE49-F238E27FC236}">
                  <a16:creationId xmlns:a16="http://schemas.microsoft.com/office/drawing/2014/main" id="{4BDAD913-D84C-61E5-1C2E-41D3AA865947}"/>
                </a:ext>
              </a:extLst>
            </p:cNvPr>
            <p:cNvSpPr/>
            <p:nvPr/>
          </p:nvSpPr>
          <p:spPr>
            <a:xfrm>
              <a:off x="265080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3" name="フローチャート: 組合せ 342">
              <a:extLst>
                <a:ext uri="{FF2B5EF4-FFF2-40B4-BE49-F238E27FC236}">
                  <a16:creationId xmlns:a16="http://schemas.microsoft.com/office/drawing/2014/main" id="{0AF9A357-1259-167A-0E9E-2C3A5E27F319}"/>
                </a:ext>
              </a:extLst>
            </p:cNvPr>
            <p:cNvSpPr/>
            <p:nvPr/>
          </p:nvSpPr>
          <p:spPr>
            <a:xfrm>
              <a:off x="269624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4" name="フローチャート: 組合せ 343">
              <a:extLst>
                <a:ext uri="{FF2B5EF4-FFF2-40B4-BE49-F238E27FC236}">
                  <a16:creationId xmlns:a16="http://schemas.microsoft.com/office/drawing/2014/main" id="{E0405514-05A1-5B08-45E7-1C19659E408E}"/>
                </a:ext>
              </a:extLst>
            </p:cNvPr>
            <p:cNvSpPr/>
            <p:nvPr/>
          </p:nvSpPr>
          <p:spPr>
            <a:xfrm>
              <a:off x="273713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5" name="フローチャート: 組合せ 344">
              <a:extLst>
                <a:ext uri="{FF2B5EF4-FFF2-40B4-BE49-F238E27FC236}">
                  <a16:creationId xmlns:a16="http://schemas.microsoft.com/office/drawing/2014/main" id="{E61B0961-16ED-98C9-AE01-181F472DB8FB}"/>
                </a:ext>
              </a:extLst>
            </p:cNvPr>
            <p:cNvSpPr/>
            <p:nvPr/>
          </p:nvSpPr>
          <p:spPr>
            <a:xfrm>
              <a:off x="278285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フローチャート: 組合せ 345">
              <a:extLst>
                <a:ext uri="{FF2B5EF4-FFF2-40B4-BE49-F238E27FC236}">
                  <a16:creationId xmlns:a16="http://schemas.microsoft.com/office/drawing/2014/main" id="{11516FAA-0B95-2DD5-E2A5-2A38D083B901}"/>
                </a:ext>
              </a:extLst>
            </p:cNvPr>
            <p:cNvSpPr/>
            <p:nvPr/>
          </p:nvSpPr>
          <p:spPr>
            <a:xfrm>
              <a:off x="282314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7" name="フローチャート: 組合せ 346">
              <a:extLst>
                <a:ext uri="{FF2B5EF4-FFF2-40B4-BE49-F238E27FC236}">
                  <a16:creationId xmlns:a16="http://schemas.microsoft.com/office/drawing/2014/main" id="{D4E0AFA3-768F-61DC-6495-CD92528F9EEC}"/>
                </a:ext>
              </a:extLst>
            </p:cNvPr>
            <p:cNvSpPr/>
            <p:nvPr/>
          </p:nvSpPr>
          <p:spPr>
            <a:xfrm>
              <a:off x="286886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8" name="フローチャート: 組合せ 347">
              <a:extLst>
                <a:ext uri="{FF2B5EF4-FFF2-40B4-BE49-F238E27FC236}">
                  <a16:creationId xmlns:a16="http://schemas.microsoft.com/office/drawing/2014/main" id="{08405465-40CE-071D-2664-6F4234348E8F}"/>
                </a:ext>
              </a:extLst>
            </p:cNvPr>
            <p:cNvSpPr/>
            <p:nvPr/>
          </p:nvSpPr>
          <p:spPr>
            <a:xfrm>
              <a:off x="291458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ローチャート: 組合せ 348">
              <a:extLst>
                <a:ext uri="{FF2B5EF4-FFF2-40B4-BE49-F238E27FC236}">
                  <a16:creationId xmlns:a16="http://schemas.microsoft.com/office/drawing/2014/main" id="{E21956D1-998C-2C17-8693-AB143AD83611}"/>
                </a:ext>
              </a:extLst>
            </p:cNvPr>
            <p:cNvSpPr/>
            <p:nvPr/>
          </p:nvSpPr>
          <p:spPr>
            <a:xfrm>
              <a:off x="2960026"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0" name="フローチャート: 組合せ 349">
              <a:extLst>
                <a:ext uri="{FF2B5EF4-FFF2-40B4-BE49-F238E27FC236}">
                  <a16:creationId xmlns:a16="http://schemas.microsoft.com/office/drawing/2014/main" id="{F5513561-CC75-D673-36E5-B56D50906739}"/>
                </a:ext>
              </a:extLst>
            </p:cNvPr>
            <p:cNvSpPr/>
            <p:nvPr/>
          </p:nvSpPr>
          <p:spPr>
            <a:xfrm>
              <a:off x="300090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1" name="フローチャート: 組合せ 350">
              <a:extLst>
                <a:ext uri="{FF2B5EF4-FFF2-40B4-BE49-F238E27FC236}">
                  <a16:creationId xmlns:a16="http://schemas.microsoft.com/office/drawing/2014/main" id="{F12C9A08-4253-8461-571D-65FF8A80BB00}"/>
                </a:ext>
              </a:extLst>
            </p:cNvPr>
            <p:cNvSpPr/>
            <p:nvPr/>
          </p:nvSpPr>
          <p:spPr>
            <a:xfrm>
              <a:off x="304662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2" name="星: 24 pt 351">
            <a:extLst>
              <a:ext uri="{FF2B5EF4-FFF2-40B4-BE49-F238E27FC236}">
                <a16:creationId xmlns:a16="http://schemas.microsoft.com/office/drawing/2014/main" id="{61021401-8C81-59CE-A957-0CEE464651B4}"/>
              </a:ext>
            </a:extLst>
          </p:cNvPr>
          <p:cNvSpPr/>
          <p:nvPr/>
        </p:nvSpPr>
        <p:spPr>
          <a:xfrm>
            <a:off x="5592528" y="5608870"/>
            <a:ext cx="464431" cy="464431"/>
          </a:xfrm>
          <a:prstGeom prst="star24">
            <a:avLst/>
          </a:prstGeom>
          <a:solidFill>
            <a:schemeClr val="accent2"/>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3" name="矢印: 左カーブ 352">
            <a:extLst>
              <a:ext uri="{FF2B5EF4-FFF2-40B4-BE49-F238E27FC236}">
                <a16:creationId xmlns:a16="http://schemas.microsoft.com/office/drawing/2014/main" id="{94A93997-9679-9A02-117A-C0CC95499041}"/>
              </a:ext>
            </a:extLst>
          </p:cNvPr>
          <p:cNvSpPr/>
          <p:nvPr/>
        </p:nvSpPr>
        <p:spPr>
          <a:xfrm>
            <a:off x="5059956" y="6197326"/>
            <a:ext cx="213378" cy="354741"/>
          </a:xfrm>
          <a:prstGeom prst="curvedLeftArrow">
            <a:avLst/>
          </a:prstGeom>
          <a:solidFill>
            <a:schemeClr val="accent4"/>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grpSp>
        <p:nvGrpSpPr>
          <p:cNvPr id="354" name="グループ化 353">
            <a:extLst>
              <a:ext uri="{FF2B5EF4-FFF2-40B4-BE49-F238E27FC236}">
                <a16:creationId xmlns:a16="http://schemas.microsoft.com/office/drawing/2014/main" id="{1FB4648F-D068-F532-1181-09823CB2587A}"/>
              </a:ext>
            </a:extLst>
          </p:cNvPr>
          <p:cNvGrpSpPr/>
          <p:nvPr/>
        </p:nvGrpSpPr>
        <p:grpSpPr>
          <a:xfrm>
            <a:off x="5672485" y="6429475"/>
            <a:ext cx="667880" cy="979741"/>
            <a:chOff x="2107499" y="5002782"/>
            <a:chExt cx="667880" cy="979741"/>
          </a:xfrm>
        </p:grpSpPr>
        <p:sp>
          <p:nvSpPr>
            <p:cNvPr id="355" name="二等辺三角形 354">
              <a:extLst>
                <a:ext uri="{FF2B5EF4-FFF2-40B4-BE49-F238E27FC236}">
                  <a16:creationId xmlns:a16="http://schemas.microsoft.com/office/drawing/2014/main" id="{849AB71E-5378-0CF7-1F97-7FCCA36461CE}"/>
                </a:ext>
              </a:extLst>
            </p:cNvPr>
            <p:cNvSpPr/>
            <p:nvPr/>
          </p:nvSpPr>
          <p:spPr>
            <a:xfrm flipH="1">
              <a:off x="2117009" y="5002782"/>
              <a:ext cx="172338" cy="161047"/>
            </a:xfrm>
            <a:prstGeom prst="triangle">
              <a:avLst>
                <a:gd name="adj" fmla="val 0"/>
              </a:avLst>
            </a:prstGeom>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四角形 11">
              <a:extLst>
                <a:ext uri="{FF2B5EF4-FFF2-40B4-BE49-F238E27FC236}">
                  <a16:creationId xmlns:a16="http://schemas.microsoft.com/office/drawing/2014/main" id="{F91E18B8-120F-0599-AE0A-FCD4C2DDA56A}"/>
                </a:ext>
              </a:extLst>
            </p:cNvPr>
            <p:cNvSpPr/>
            <p:nvPr/>
          </p:nvSpPr>
          <p:spPr>
            <a:xfrm>
              <a:off x="2107499" y="5092681"/>
              <a:ext cx="667880" cy="889842"/>
            </a:xfrm>
            <a:prstGeom prst="rect">
              <a:avLst/>
            </a:prstGeom>
            <a:solidFill>
              <a:schemeClr val="accent1">
                <a:lumMod val="7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357" name="四角形 3">
            <a:extLst>
              <a:ext uri="{FF2B5EF4-FFF2-40B4-BE49-F238E27FC236}">
                <a16:creationId xmlns:a16="http://schemas.microsoft.com/office/drawing/2014/main" id="{34B89AA1-DD2F-C8D9-DC95-643D5667A48A}"/>
              </a:ext>
            </a:extLst>
          </p:cNvPr>
          <p:cNvSpPr/>
          <p:nvPr/>
        </p:nvSpPr>
        <p:spPr>
          <a:xfrm>
            <a:off x="3536163" y="6619673"/>
            <a:ext cx="2718711" cy="1046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8" name="四角形 9">
            <a:extLst>
              <a:ext uri="{FF2B5EF4-FFF2-40B4-BE49-F238E27FC236}">
                <a16:creationId xmlns:a16="http://schemas.microsoft.com/office/drawing/2014/main" id="{CF3E9DC3-FD69-49E0-BC5B-0AED4AF8BA2E}"/>
              </a:ext>
            </a:extLst>
          </p:cNvPr>
          <p:cNvSpPr/>
          <p:nvPr/>
        </p:nvSpPr>
        <p:spPr>
          <a:xfrm>
            <a:off x="3536164" y="6929941"/>
            <a:ext cx="2718712" cy="1046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ja-JP" altLang="en-US"/>
          </a:p>
        </p:txBody>
      </p:sp>
      <p:sp>
        <p:nvSpPr>
          <p:cNvPr id="359" name="四角形: 角を丸くする 358">
            <a:extLst>
              <a:ext uri="{FF2B5EF4-FFF2-40B4-BE49-F238E27FC236}">
                <a16:creationId xmlns:a16="http://schemas.microsoft.com/office/drawing/2014/main" id="{5470D06C-3ADE-CAAE-CA5C-17316928E9C4}"/>
              </a:ext>
            </a:extLst>
          </p:cNvPr>
          <p:cNvSpPr/>
          <p:nvPr/>
        </p:nvSpPr>
        <p:spPr>
          <a:xfrm>
            <a:off x="4290162" y="6135947"/>
            <a:ext cx="872465" cy="464431"/>
          </a:xfrm>
          <a:prstGeom prst="roundRect">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60" name="グループ化 359">
            <a:extLst>
              <a:ext uri="{FF2B5EF4-FFF2-40B4-BE49-F238E27FC236}">
                <a16:creationId xmlns:a16="http://schemas.microsoft.com/office/drawing/2014/main" id="{B82E1DE2-AFF0-8027-FFDE-B592041374A4}"/>
              </a:ext>
            </a:extLst>
          </p:cNvPr>
          <p:cNvGrpSpPr/>
          <p:nvPr/>
        </p:nvGrpSpPr>
        <p:grpSpPr>
          <a:xfrm>
            <a:off x="3536163" y="7041831"/>
            <a:ext cx="2680158" cy="105869"/>
            <a:chOff x="412190" y="5615223"/>
            <a:chExt cx="2680158" cy="105869"/>
          </a:xfrm>
        </p:grpSpPr>
        <p:sp>
          <p:nvSpPr>
            <p:cNvPr id="361" name="フローチャート: 組合せ 360">
              <a:extLst>
                <a:ext uri="{FF2B5EF4-FFF2-40B4-BE49-F238E27FC236}">
                  <a16:creationId xmlns:a16="http://schemas.microsoft.com/office/drawing/2014/main" id="{E1FAC68E-D03C-B790-EAAA-36D1F0455321}"/>
                </a:ext>
              </a:extLst>
            </p:cNvPr>
            <p:cNvSpPr/>
            <p:nvPr/>
          </p:nvSpPr>
          <p:spPr>
            <a:xfrm>
              <a:off x="41219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2" name="フローチャート: 組合せ 361">
              <a:extLst>
                <a:ext uri="{FF2B5EF4-FFF2-40B4-BE49-F238E27FC236}">
                  <a16:creationId xmlns:a16="http://schemas.microsoft.com/office/drawing/2014/main" id="{5084F943-EB01-2993-2797-2D19C9A1AFA3}"/>
                </a:ext>
              </a:extLst>
            </p:cNvPr>
            <p:cNvSpPr/>
            <p:nvPr/>
          </p:nvSpPr>
          <p:spPr>
            <a:xfrm>
              <a:off x="45791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3" name="フローチャート: 組合せ 362">
              <a:extLst>
                <a:ext uri="{FF2B5EF4-FFF2-40B4-BE49-F238E27FC236}">
                  <a16:creationId xmlns:a16="http://schemas.microsoft.com/office/drawing/2014/main" id="{80E3548D-8723-3FC3-A178-6A46C1E7F89C}"/>
                </a:ext>
              </a:extLst>
            </p:cNvPr>
            <p:cNvSpPr/>
            <p:nvPr/>
          </p:nvSpPr>
          <p:spPr>
            <a:xfrm>
              <a:off x="503630"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4" name="フローチャート: 組合せ 363">
              <a:extLst>
                <a:ext uri="{FF2B5EF4-FFF2-40B4-BE49-F238E27FC236}">
                  <a16:creationId xmlns:a16="http://schemas.microsoft.com/office/drawing/2014/main" id="{B4DBFD63-96A3-7A81-14F9-0DED91BD70DD}"/>
                </a:ext>
              </a:extLst>
            </p:cNvPr>
            <p:cNvSpPr/>
            <p:nvPr/>
          </p:nvSpPr>
          <p:spPr>
            <a:xfrm>
              <a:off x="54906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5" name="フローチャート: 組合せ 364">
              <a:extLst>
                <a:ext uri="{FF2B5EF4-FFF2-40B4-BE49-F238E27FC236}">
                  <a16:creationId xmlns:a16="http://schemas.microsoft.com/office/drawing/2014/main" id="{8D651ADB-3945-8CD6-715E-8F183B83E120}"/>
                </a:ext>
              </a:extLst>
            </p:cNvPr>
            <p:cNvSpPr/>
            <p:nvPr/>
          </p:nvSpPr>
          <p:spPr>
            <a:xfrm>
              <a:off x="589951"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6" name="フローチャート: 組合せ 365">
              <a:extLst>
                <a:ext uri="{FF2B5EF4-FFF2-40B4-BE49-F238E27FC236}">
                  <a16:creationId xmlns:a16="http://schemas.microsoft.com/office/drawing/2014/main" id="{60D232D6-7852-3E5E-6F19-F30BBDF4BBE5}"/>
                </a:ext>
              </a:extLst>
            </p:cNvPr>
            <p:cNvSpPr/>
            <p:nvPr/>
          </p:nvSpPr>
          <p:spPr>
            <a:xfrm>
              <a:off x="635671"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7" name="フローチャート: 組合せ 366">
              <a:extLst>
                <a:ext uri="{FF2B5EF4-FFF2-40B4-BE49-F238E27FC236}">
                  <a16:creationId xmlns:a16="http://schemas.microsoft.com/office/drawing/2014/main" id="{02A6F0D3-4F8D-49A7-BF77-89282BCC7812}"/>
                </a:ext>
              </a:extLst>
            </p:cNvPr>
            <p:cNvSpPr/>
            <p:nvPr/>
          </p:nvSpPr>
          <p:spPr>
            <a:xfrm>
              <a:off x="67596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8" name="フローチャート: 組合せ 367">
              <a:extLst>
                <a:ext uri="{FF2B5EF4-FFF2-40B4-BE49-F238E27FC236}">
                  <a16:creationId xmlns:a16="http://schemas.microsoft.com/office/drawing/2014/main" id="{DCC6F02A-CD86-39EE-E80B-E82A8B812776}"/>
                </a:ext>
              </a:extLst>
            </p:cNvPr>
            <p:cNvSpPr/>
            <p:nvPr/>
          </p:nvSpPr>
          <p:spPr>
            <a:xfrm>
              <a:off x="72168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9" name="フローチャート: 組合せ 368">
              <a:extLst>
                <a:ext uri="{FF2B5EF4-FFF2-40B4-BE49-F238E27FC236}">
                  <a16:creationId xmlns:a16="http://schemas.microsoft.com/office/drawing/2014/main" id="{7A21E558-AFA2-0242-C94B-0326F8943623}"/>
                </a:ext>
              </a:extLst>
            </p:cNvPr>
            <p:cNvSpPr/>
            <p:nvPr/>
          </p:nvSpPr>
          <p:spPr>
            <a:xfrm>
              <a:off x="767408"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フローチャート: 組合せ 369">
              <a:extLst>
                <a:ext uri="{FF2B5EF4-FFF2-40B4-BE49-F238E27FC236}">
                  <a16:creationId xmlns:a16="http://schemas.microsoft.com/office/drawing/2014/main" id="{602F53E0-8F06-F8E6-2EFF-7B414222F0D4}"/>
                </a:ext>
              </a:extLst>
            </p:cNvPr>
            <p:cNvSpPr/>
            <p:nvPr/>
          </p:nvSpPr>
          <p:spPr>
            <a:xfrm>
              <a:off x="812847"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1" name="フローチャート: 組合せ 370">
              <a:extLst>
                <a:ext uri="{FF2B5EF4-FFF2-40B4-BE49-F238E27FC236}">
                  <a16:creationId xmlns:a16="http://schemas.microsoft.com/office/drawing/2014/main" id="{9BFF4CD8-80DD-5C82-71EA-C0A8A533B29C}"/>
                </a:ext>
              </a:extLst>
            </p:cNvPr>
            <p:cNvSpPr/>
            <p:nvPr/>
          </p:nvSpPr>
          <p:spPr>
            <a:xfrm>
              <a:off x="85372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2" name="フローチャート: 組合せ 371">
              <a:extLst>
                <a:ext uri="{FF2B5EF4-FFF2-40B4-BE49-F238E27FC236}">
                  <a16:creationId xmlns:a16="http://schemas.microsoft.com/office/drawing/2014/main" id="{AC190B82-CDEC-804F-90C0-A15EC0922C46}"/>
                </a:ext>
              </a:extLst>
            </p:cNvPr>
            <p:cNvSpPr/>
            <p:nvPr/>
          </p:nvSpPr>
          <p:spPr>
            <a:xfrm>
              <a:off x="899449" y="5615223"/>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3" name="フローチャート: 組合せ 372">
              <a:extLst>
                <a:ext uri="{FF2B5EF4-FFF2-40B4-BE49-F238E27FC236}">
                  <a16:creationId xmlns:a16="http://schemas.microsoft.com/office/drawing/2014/main" id="{8C05C9AB-AA95-7FD4-2429-E61D3A2BF1BE}"/>
                </a:ext>
              </a:extLst>
            </p:cNvPr>
            <p:cNvSpPr/>
            <p:nvPr/>
          </p:nvSpPr>
          <p:spPr>
            <a:xfrm>
              <a:off x="95235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4" name="フローチャート: 組合せ 373">
              <a:extLst>
                <a:ext uri="{FF2B5EF4-FFF2-40B4-BE49-F238E27FC236}">
                  <a16:creationId xmlns:a16="http://schemas.microsoft.com/office/drawing/2014/main" id="{F79BD4E5-051F-223D-57D9-BBD5E33D979E}"/>
                </a:ext>
              </a:extLst>
            </p:cNvPr>
            <p:cNvSpPr/>
            <p:nvPr/>
          </p:nvSpPr>
          <p:spPr>
            <a:xfrm>
              <a:off x="99807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5" name="フローチャート: 組合せ 374">
              <a:extLst>
                <a:ext uri="{FF2B5EF4-FFF2-40B4-BE49-F238E27FC236}">
                  <a16:creationId xmlns:a16="http://schemas.microsoft.com/office/drawing/2014/main" id="{F7803D04-7EEC-115A-5A73-1F3E74F0C74C}"/>
                </a:ext>
              </a:extLst>
            </p:cNvPr>
            <p:cNvSpPr/>
            <p:nvPr/>
          </p:nvSpPr>
          <p:spPr>
            <a:xfrm>
              <a:off x="1043796"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6" name="フローチャート: 組合せ 375">
              <a:extLst>
                <a:ext uri="{FF2B5EF4-FFF2-40B4-BE49-F238E27FC236}">
                  <a16:creationId xmlns:a16="http://schemas.microsoft.com/office/drawing/2014/main" id="{B249EF19-B481-4763-2B0E-B73B2E6920D8}"/>
                </a:ext>
              </a:extLst>
            </p:cNvPr>
            <p:cNvSpPr/>
            <p:nvPr/>
          </p:nvSpPr>
          <p:spPr>
            <a:xfrm>
              <a:off x="108923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7" name="フローチャート: 組合せ 376">
              <a:extLst>
                <a:ext uri="{FF2B5EF4-FFF2-40B4-BE49-F238E27FC236}">
                  <a16:creationId xmlns:a16="http://schemas.microsoft.com/office/drawing/2014/main" id="{BE412CF8-9D63-C5CE-B5C5-87511EEC7A1D}"/>
                </a:ext>
              </a:extLst>
            </p:cNvPr>
            <p:cNvSpPr/>
            <p:nvPr/>
          </p:nvSpPr>
          <p:spPr>
            <a:xfrm>
              <a:off x="1130117"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8" name="フローチャート: 組合せ 377">
              <a:extLst>
                <a:ext uri="{FF2B5EF4-FFF2-40B4-BE49-F238E27FC236}">
                  <a16:creationId xmlns:a16="http://schemas.microsoft.com/office/drawing/2014/main" id="{98A60E05-0A40-3D4F-5DC4-13A7819983E1}"/>
                </a:ext>
              </a:extLst>
            </p:cNvPr>
            <p:cNvSpPr/>
            <p:nvPr/>
          </p:nvSpPr>
          <p:spPr>
            <a:xfrm>
              <a:off x="1175837"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9" name="フローチャート: 組合せ 378">
              <a:extLst>
                <a:ext uri="{FF2B5EF4-FFF2-40B4-BE49-F238E27FC236}">
                  <a16:creationId xmlns:a16="http://schemas.microsoft.com/office/drawing/2014/main" id="{73F5E2F5-9E88-3588-56AC-DF8474399E75}"/>
                </a:ext>
              </a:extLst>
            </p:cNvPr>
            <p:cNvSpPr/>
            <p:nvPr/>
          </p:nvSpPr>
          <p:spPr>
            <a:xfrm>
              <a:off x="121613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0" name="フローチャート: 組合せ 379">
              <a:extLst>
                <a:ext uri="{FF2B5EF4-FFF2-40B4-BE49-F238E27FC236}">
                  <a16:creationId xmlns:a16="http://schemas.microsoft.com/office/drawing/2014/main" id="{FDC00EDA-F5F2-B6F3-C9A1-D56763B70918}"/>
                </a:ext>
              </a:extLst>
            </p:cNvPr>
            <p:cNvSpPr/>
            <p:nvPr/>
          </p:nvSpPr>
          <p:spPr>
            <a:xfrm>
              <a:off x="126185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1" name="フローチャート: 組合せ 380">
              <a:extLst>
                <a:ext uri="{FF2B5EF4-FFF2-40B4-BE49-F238E27FC236}">
                  <a16:creationId xmlns:a16="http://schemas.microsoft.com/office/drawing/2014/main" id="{F53B538C-A572-E633-1857-769948B1A5EB}"/>
                </a:ext>
              </a:extLst>
            </p:cNvPr>
            <p:cNvSpPr/>
            <p:nvPr/>
          </p:nvSpPr>
          <p:spPr>
            <a:xfrm>
              <a:off x="1307574"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2" name="フローチャート: 組合せ 381">
              <a:extLst>
                <a:ext uri="{FF2B5EF4-FFF2-40B4-BE49-F238E27FC236}">
                  <a16:creationId xmlns:a16="http://schemas.microsoft.com/office/drawing/2014/main" id="{37B00175-C811-0A2D-C339-E2FDEF259520}"/>
                </a:ext>
              </a:extLst>
            </p:cNvPr>
            <p:cNvSpPr/>
            <p:nvPr/>
          </p:nvSpPr>
          <p:spPr>
            <a:xfrm>
              <a:off x="1353013"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3" name="フローチャート: 組合せ 382">
              <a:extLst>
                <a:ext uri="{FF2B5EF4-FFF2-40B4-BE49-F238E27FC236}">
                  <a16:creationId xmlns:a16="http://schemas.microsoft.com/office/drawing/2014/main" id="{F5A65D2F-7713-2C05-167C-B56EED0B5B56}"/>
                </a:ext>
              </a:extLst>
            </p:cNvPr>
            <p:cNvSpPr/>
            <p:nvPr/>
          </p:nvSpPr>
          <p:spPr>
            <a:xfrm>
              <a:off x="139389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4" name="フローチャート: 組合せ 383">
              <a:extLst>
                <a:ext uri="{FF2B5EF4-FFF2-40B4-BE49-F238E27FC236}">
                  <a16:creationId xmlns:a16="http://schemas.microsoft.com/office/drawing/2014/main" id="{1D311547-ABD4-D8A8-3853-AAABF41BBE8A}"/>
                </a:ext>
              </a:extLst>
            </p:cNvPr>
            <p:cNvSpPr/>
            <p:nvPr/>
          </p:nvSpPr>
          <p:spPr>
            <a:xfrm>
              <a:off x="1439615" y="5619710"/>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5" name="フローチャート: 組合せ 384">
              <a:extLst>
                <a:ext uri="{FF2B5EF4-FFF2-40B4-BE49-F238E27FC236}">
                  <a16:creationId xmlns:a16="http://schemas.microsoft.com/office/drawing/2014/main" id="{DFA7C288-3AD0-66A3-D13D-2DE34C9EFF0B}"/>
                </a:ext>
              </a:extLst>
            </p:cNvPr>
            <p:cNvSpPr/>
            <p:nvPr/>
          </p:nvSpPr>
          <p:spPr>
            <a:xfrm>
              <a:off x="148706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6" name="フローチャート: 組合せ 385">
              <a:extLst>
                <a:ext uri="{FF2B5EF4-FFF2-40B4-BE49-F238E27FC236}">
                  <a16:creationId xmlns:a16="http://schemas.microsoft.com/office/drawing/2014/main" id="{520DE307-9E45-DE17-B55A-4F24322C0BDE}"/>
                </a:ext>
              </a:extLst>
            </p:cNvPr>
            <p:cNvSpPr/>
            <p:nvPr/>
          </p:nvSpPr>
          <p:spPr>
            <a:xfrm>
              <a:off x="153278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7" name="フローチャート: 組合せ 386">
              <a:extLst>
                <a:ext uri="{FF2B5EF4-FFF2-40B4-BE49-F238E27FC236}">
                  <a16:creationId xmlns:a16="http://schemas.microsoft.com/office/drawing/2014/main" id="{17D77240-9C20-B630-CD18-BFB2724C645F}"/>
                </a:ext>
              </a:extLst>
            </p:cNvPr>
            <p:cNvSpPr/>
            <p:nvPr/>
          </p:nvSpPr>
          <p:spPr>
            <a:xfrm>
              <a:off x="1578504"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8" name="フローチャート: 組合せ 387">
              <a:extLst>
                <a:ext uri="{FF2B5EF4-FFF2-40B4-BE49-F238E27FC236}">
                  <a16:creationId xmlns:a16="http://schemas.microsoft.com/office/drawing/2014/main" id="{3FAF2BA2-F44E-D63B-8F88-082490C44676}"/>
                </a:ext>
              </a:extLst>
            </p:cNvPr>
            <p:cNvSpPr/>
            <p:nvPr/>
          </p:nvSpPr>
          <p:spPr>
            <a:xfrm>
              <a:off x="162394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9" name="フローチャート: 組合せ 388">
              <a:extLst>
                <a:ext uri="{FF2B5EF4-FFF2-40B4-BE49-F238E27FC236}">
                  <a16:creationId xmlns:a16="http://schemas.microsoft.com/office/drawing/2014/main" id="{FDC7C97D-64E2-6E66-061F-0CE10F88AEC5}"/>
                </a:ext>
              </a:extLst>
            </p:cNvPr>
            <p:cNvSpPr/>
            <p:nvPr/>
          </p:nvSpPr>
          <p:spPr>
            <a:xfrm>
              <a:off x="1664825"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0" name="フローチャート: 組合せ 389">
              <a:extLst>
                <a:ext uri="{FF2B5EF4-FFF2-40B4-BE49-F238E27FC236}">
                  <a16:creationId xmlns:a16="http://schemas.microsoft.com/office/drawing/2014/main" id="{B5682C3F-F23E-43ED-81DF-533D9D5099F9}"/>
                </a:ext>
              </a:extLst>
            </p:cNvPr>
            <p:cNvSpPr/>
            <p:nvPr/>
          </p:nvSpPr>
          <p:spPr>
            <a:xfrm>
              <a:off x="1710545"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1" name="フローチャート: 組合せ 390">
              <a:extLst>
                <a:ext uri="{FF2B5EF4-FFF2-40B4-BE49-F238E27FC236}">
                  <a16:creationId xmlns:a16="http://schemas.microsoft.com/office/drawing/2014/main" id="{756AA4B3-6C4E-65D2-4BFE-B7642E47D86C}"/>
                </a:ext>
              </a:extLst>
            </p:cNvPr>
            <p:cNvSpPr/>
            <p:nvPr/>
          </p:nvSpPr>
          <p:spPr>
            <a:xfrm>
              <a:off x="175084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2" name="フローチャート: 組合せ 391">
              <a:extLst>
                <a:ext uri="{FF2B5EF4-FFF2-40B4-BE49-F238E27FC236}">
                  <a16:creationId xmlns:a16="http://schemas.microsoft.com/office/drawing/2014/main" id="{A494E5A9-21B3-F05F-317E-094925981E81}"/>
                </a:ext>
              </a:extLst>
            </p:cNvPr>
            <p:cNvSpPr/>
            <p:nvPr/>
          </p:nvSpPr>
          <p:spPr>
            <a:xfrm>
              <a:off x="179656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3" name="フローチャート: 組合せ 392">
              <a:extLst>
                <a:ext uri="{FF2B5EF4-FFF2-40B4-BE49-F238E27FC236}">
                  <a16:creationId xmlns:a16="http://schemas.microsoft.com/office/drawing/2014/main" id="{54EC7B5A-5249-4432-1291-182ED24494AF}"/>
                </a:ext>
              </a:extLst>
            </p:cNvPr>
            <p:cNvSpPr/>
            <p:nvPr/>
          </p:nvSpPr>
          <p:spPr>
            <a:xfrm>
              <a:off x="1842282"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4" name="フローチャート: 組合せ 393">
              <a:extLst>
                <a:ext uri="{FF2B5EF4-FFF2-40B4-BE49-F238E27FC236}">
                  <a16:creationId xmlns:a16="http://schemas.microsoft.com/office/drawing/2014/main" id="{C6F0D521-924C-FB29-39BB-01FAC935D0D8}"/>
                </a:ext>
              </a:extLst>
            </p:cNvPr>
            <p:cNvSpPr/>
            <p:nvPr/>
          </p:nvSpPr>
          <p:spPr>
            <a:xfrm>
              <a:off x="1887721"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5" name="フローチャート: 組合せ 394">
              <a:extLst>
                <a:ext uri="{FF2B5EF4-FFF2-40B4-BE49-F238E27FC236}">
                  <a16:creationId xmlns:a16="http://schemas.microsoft.com/office/drawing/2014/main" id="{D2CA9636-F91F-0739-9D5C-001007118C8F}"/>
                </a:ext>
              </a:extLst>
            </p:cNvPr>
            <p:cNvSpPr/>
            <p:nvPr/>
          </p:nvSpPr>
          <p:spPr>
            <a:xfrm>
              <a:off x="192860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6" name="フローチャート: 組合せ 395">
              <a:extLst>
                <a:ext uri="{FF2B5EF4-FFF2-40B4-BE49-F238E27FC236}">
                  <a16:creationId xmlns:a16="http://schemas.microsoft.com/office/drawing/2014/main" id="{FA18886B-CE3A-8241-ED6B-BAFD838EA7F0}"/>
                </a:ext>
              </a:extLst>
            </p:cNvPr>
            <p:cNvSpPr/>
            <p:nvPr/>
          </p:nvSpPr>
          <p:spPr>
            <a:xfrm>
              <a:off x="1974323" y="5619795"/>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7" name="フローチャート: 組合せ 396">
              <a:extLst>
                <a:ext uri="{FF2B5EF4-FFF2-40B4-BE49-F238E27FC236}">
                  <a16:creationId xmlns:a16="http://schemas.microsoft.com/office/drawing/2014/main" id="{A8187F0B-DF59-EA6B-17CE-21A1E44A136A}"/>
                </a:ext>
              </a:extLst>
            </p:cNvPr>
            <p:cNvSpPr/>
            <p:nvPr/>
          </p:nvSpPr>
          <p:spPr>
            <a:xfrm>
              <a:off x="202504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8" name="フローチャート: 組合せ 397">
              <a:extLst>
                <a:ext uri="{FF2B5EF4-FFF2-40B4-BE49-F238E27FC236}">
                  <a16:creationId xmlns:a16="http://schemas.microsoft.com/office/drawing/2014/main" id="{666FF38C-88C8-A63D-8FC8-EE42D77C2CC9}"/>
                </a:ext>
              </a:extLst>
            </p:cNvPr>
            <p:cNvSpPr/>
            <p:nvPr/>
          </p:nvSpPr>
          <p:spPr>
            <a:xfrm>
              <a:off x="207076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9" name="フローチャート: 組合せ 398">
              <a:extLst>
                <a:ext uri="{FF2B5EF4-FFF2-40B4-BE49-F238E27FC236}">
                  <a16:creationId xmlns:a16="http://schemas.microsoft.com/office/drawing/2014/main" id="{8F1E7A06-51F6-BECE-395D-1AF1EE13BD32}"/>
                </a:ext>
              </a:extLst>
            </p:cNvPr>
            <p:cNvSpPr/>
            <p:nvPr/>
          </p:nvSpPr>
          <p:spPr>
            <a:xfrm>
              <a:off x="2116483"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0" name="フローチャート: 組合せ 399">
              <a:extLst>
                <a:ext uri="{FF2B5EF4-FFF2-40B4-BE49-F238E27FC236}">
                  <a16:creationId xmlns:a16="http://schemas.microsoft.com/office/drawing/2014/main" id="{EBFD4829-9FF9-0AC4-E5CB-99BA67C87EC7}"/>
                </a:ext>
              </a:extLst>
            </p:cNvPr>
            <p:cNvSpPr/>
            <p:nvPr/>
          </p:nvSpPr>
          <p:spPr>
            <a:xfrm>
              <a:off x="216192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1" name="フローチャート: 組合せ 400">
              <a:extLst>
                <a:ext uri="{FF2B5EF4-FFF2-40B4-BE49-F238E27FC236}">
                  <a16:creationId xmlns:a16="http://schemas.microsoft.com/office/drawing/2014/main" id="{0FD41A94-05A5-7EDF-6D3F-FE16C2CA59DF}"/>
                </a:ext>
              </a:extLst>
            </p:cNvPr>
            <p:cNvSpPr/>
            <p:nvPr/>
          </p:nvSpPr>
          <p:spPr>
            <a:xfrm>
              <a:off x="2202804"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2" name="フローチャート: 組合せ 401">
              <a:extLst>
                <a:ext uri="{FF2B5EF4-FFF2-40B4-BE49-F238E27FC236}">
                  <a16:creationId xmlns:a16="http://schemas.microsoft.com/office/drawing/2014/main" id="{F4536FAD-9088-CCE6-575F-C08F55FB3F68}"/>
                </a:ext>
              </a:extLst>
            </p:cNvPr>
            <p:cNvSpPr/>
            <p:nvPr/>
          </p:nvSpPr>
          <p:spPr>
            <a:xfrm>
              <a:off x="2248524"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3" name="フローチャート: 組合せ 402">
              <a:extLst>
                <a:ext uri="{FF2B5EF4-FFF2-40B4-BE49-F238E27FC236}">
                  <a16:creationId xmlns:a16="http://schemas.microsoft.com/office/drawing/2014/main" id="{0EAE6307-EAC1-C544-F856-DEC906D50DB5}"/>
                </a:ext>
              </a:extLst>
            </p:cNvPr>
            <p:cNvSpPr/>
            <p:nvPr/>
          </p:nvSpPr>
          <p:spPr>
            <a:xfrm>
              <a:off x="228882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4" name="フローチャート: 組合せ 403">
              <a:extLst>
                <a:ext uri="{FF2B5EF4-FFF2-40B4-BE49-F238E27FC236}">
                  <a16:creationId xmlns:a16="http://schemas.microsoft.com/office/drawing/2014/main" id="{4D722DD3-B7F3-1F8E-2C5B-B2FDE7C14E73}"/>
                </a:ext>
              </a:extLst>
            </p:cNvPr>
            <p:cNvSpPr/>
            <p:nvPr/>
          </p:nvSpPr>
          <p:spPr>
            <a:xfrm>
              <a:off x="233454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5" name="フローチャート: 組合せ 404">
              <a:extLst>
                <a:ext uri="{FF2B5EF4-FFF2-40B4-BE49-F238E27FC236}">
                  <a16:creationId xmlns:a16="http://schemas.microsoft.com/office/drawing/2014/main" id="{CE65D081-5EA2-9075-9DE3-B26E6D5D9ADE}"/>
                </a:ext>
              </a:extLst>
            </p:cNvPr>
            <p:cNvSpPr/>
            <p:nvPr/>
          </p:nvSpPr>
          <p:spPr>
            <a:xfrm>
              <a:off x="2380261"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6" name="フローチャート: 組合せ 405">
              <a:extLst>
                <a:ext uri="{FF2B5EF4-FFF2-40B4-BE49-F238E27FC236}">
                  <a16:creationId xmlns:a16="http://schemas.microsoft.com/office/drawing/2014/main" id="{A956442E-7BED-48DA-6434-8D8CC15F5D48}"/>
                </a:ext>
              </a:extLst>
            </p:cNvPr>
            <p:cNvSpPr/>
            <p:nvPr/>
          </p:nvSpPr>
          <p:spPr>
            <a:xfrm>
              <a:off x="242570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7" name="フローチャート: 組合せ 406">
              <a:extLst>
                <a:ext uri="{FF2B5EF4-FFF2-40B4-BE49-F238E27FC236}">
                  <a16:creationId xmlns:a16="http://schemas.microsoft.com/office/drawing/2014/main" id="{852767A5-A1D4-65C9-7BFF-EF22B6911092}"/>
                </a:ext>
              </a:extLst>
            </p:cNvPr>
            <p:cNvSpPr/>
            <p:nvPr/>
          </p:nvSpPr>
          <p:spPr>
            <a:xfrm>
              <a:off x="246658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8" name="フローチャート: 組合せ 407">
              <a:extLst>
                <a:ext uri="{FF2B5EF4-FFF2-40B4-BE49-F238E27FC236}">
                  <a16:creationId xmlns:a16="http://schemas.microsoft.com/office/drawing/2014/main" id="{171A7860-8AB8-8E83-94F2-7216AE457541}"/>
                </a:ext>
              </a:extLst>
            </p:cNvPr>
            <p:cNvSpPr/>
            <p:nvPr/>
          </p:nvSpPr>
          <p:spPr>
            <a:xfrm>
              <a:off x="2512302"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9" name="フローチャート: 組合せ 408">
              <a:extLst>
                <a:ext uri="{FF2B5EF4-FFF2-40B4-BE49-F238E27FC236}">
                  <a16:creationId xmlns:a16="http://schemas.microsoft.com/office/drawing/2014/main" id="{486D84AB-9162-B9F5-E911-71D848BF8F46}"/>
                </a:ext>
              </a:extLst>
            </p:cNvPr>
            <p:cNvSpPr/>
            <p:nvPr/>
          </p:nvSpPr>
          <p:spPr>
            <a:xfrm>
              <a:off x="255936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フローチャート: 組合せ 409">
              <a:extLst>
                <a:ext uri="{FF2B5EF4-FFF2-40B4-BE49-F238E27FC236}">
                  <a16:creationId xmlns:a16="http://schemas.microsoft.com/office/drawing/2014/main" id="{D6C91CB2-49EA-F8A8-C549-7C662801CF5D}"/>
                </a:ext>
              </a:extLst>
            </p:cNvPr>
            <p:cNvSpPr/>
            <p:nvPr/>
          </p:nvSpPr>
          <p:spPr>
            <a:xfrm>
              <a:off x="260508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1" name="フローチャート: 組合せ 410">
              <a:extLst>
                <a:ext uri="{FF2B5EF4-FFF2-40B4-BE49-F238E27FC236}">
                  <a16:creationId xmlns:a16="http://schemas.microsoft.com/office/drawing/2014/main" id="{63B87053-777B-2EAA-A2D3-D877A5944E2B}"/>
                </a:ext>
              </a:extLst>
            </p:cNvPr>
            <p:cNvSpPr/>
            <p:nvPr/>
          </p:nvSpPr>
          <p:spPr>
            <a:xfrm>
              <a:off x="2650809"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2" name="フローチャート: 組合せ 411">
              <a:extLst>
                <a:ext uri="{FF2B5EF4-FFF2-40B4-BE49-F238E27FC236}">
                  <a16:creationId xmlns:a16="http://schemas.microsoft.com/office/drawing/2014/main" id="{8A0F51CF-896F-F529-73DA-6A968ED55D0B}"/>
                </a:ext>
              </a:extLst>
            </p:cNvPr>
            <p:cNvSpPr/>
            <p:nvPr/>
          </p:nvSpPr>
          <p:spPr>
            <a:xfrm>
              <a:off x="269624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3" name="フローチャート: 組合せ 412">
              <a:extLst>
                <a:ext uri="{FF2B5EF4-FFF2-40B4-BE49-F238E27FC236}">
                  <a16:creationId xmlns:a16="http://schemas.microsoft.com/office/drawing/2014/main" id="{A1FDF510-9F96-DAF6-E661-EA7F7BF68C4E}"/>
                </a:ext>
              </a:extLst>
            </p:cNvPr>
            <p:cNvSpPr/>
            <p:nvPr/>
          </p:nvSpPr>
          <p:spPr>
            <a:xfrm>
              <a:off x="273713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4" name="フローチャート: 組合せ 413">
              <a:extLst>
                <a:ext uri="{FF2B5EF4-FFF2-40B4-BE49-F238E27FC236}">
                  <a16:creationId xmlns:a16="http://schemas.microsoft.com/office/drawing/2014/main" id="{8306B648-B714-A426-5F7D-FD4C0BCF6438}"/>
                </a:ext>
              </a:extLst>
            </p:cNvPr>
            <p:cNvSpPr/>
            <p:nvPr/>
          </p:nvSpPr>
          <p:spPr>
            <a:xfrm>
              <a:off x="2782850"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5" name="フローチャート: 組合せ 414">
              <a:extLst>
                <a:ext uri="{FF2B5EF4-FFF2-40B4-BE49-F238E27FC236}">
                  <a16:creationId xmlns:a16="http://schemas.microsoft.com/office/drawing/2014/main" id="{A41F8EC3-04B3-DDE9-CAE1-C765CA4B406F}"/>
                </a:ext>
              </a:extLst>
            </p:cNvPr>
            <p:cNvSpPr/>
            <p:nvPr/>
          </p:nvSpPr>
          <p:spPr>
            <a:xfrm>
              <a:off x="282314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6" name="フローチャート: 組合せ 415">
              <a:extLst>
                <a:ext uri="{FF2B5EF4-FFF2-40B4-BE49-F238E27FC236}">
                  <a16:creationId xmlns:a16="http://schemas.microsoft.com/office/drawing/2014/main" id="{544F01B9-E63E-64C3-E961-3A0A68B12E2E}"/>
                </a:ext>
              </a:extLst>
            </p:cNvPr>
            <p:cNvSpPr/>
            <p:nvPr/>
          </p:nvSpPr>
          <p:spPr>
            <a:xfrm>
              <a:off x="286886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フローチャート: 組合せ 416">
              <a:extLst>
                <a:ext uri="{FF2B5EF4-FFF2-40B4-BE49-F238E27FC236}">
                  <a16:creationId xmlns:a16="http://schemas.microsoft.com/office/drawing/2014/main" id="{F7CADF78-F216-E8AA-7F0D-7DFE34B02DC2}"/>
                </a:ext>
              </a:extLst>
            </p:cNvPr>
            <p:cNvSpPr/>
            <p:nvPr/>
          </p:nvSpPr>
          <p:spPr>
            <a:xfrm>
              <a:off x="2914587"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8" name="フローチャート: 組合せ 417">
              <a:extLst>
                <a:ext uri="{FF2B5EF4-FFF2-40B4-BE49-F238E27FC236}">
                  <a16:creationId xmlns:a16="http://schemas.microsoft.com/office/drawing/2014/main" id="{661FAA16-C556-E566-A7EE-301F7540F9C5}"/>
                </a:ext>
              </a:extLst>
            </p:cNvPr>
            <p:cNvSpPr/>
            <p:nvPr/>
          </p:nvSpPr>
          <p:spPr>
            <a:xfrm>
              <a:off x="2960026"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9" name="フローチャート: 組合せ 418">
              <a:extLst>
                <a:ext uri="{FF2B5EF4-FFF2-40B4-BE49-F238E27FC236}">
                  <a16:creationId xmlns:a16="http://schemas.microsoft.com/office/drawing/2014/main" id="{EACE1C0F-EBBB-9B7E-4FCD-6EABC9047122}"/>
                </a:ext>
              </a:extLst>
            </p:cNvPr>
            <p:cNvSpPr/>
            <p:nvPr/>
          </p:nvSpPr>
          <p:spPr>
            <a:xfrm>
              <a:off x="300090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0" name="フローチャート: 組合せ 419">
              <a:extLst>
                <a:ext uri="{FF2B5EF4-FFF2-40B4-BE49-F238E27FC236}">
                  <a16:creationId xmlns:a16="http://schemas.microsoft.com/office/drawing/2014/main" id="{AECE14A8-82DB-0ABD-58EA-2229E80C7537}"/>
                </a:ext>
              </a:extLst>
            </p:cNvPr>
            <p:cNvSpPr/>
            <p:nvPr/>
          </p:nvSpPr>
          <p:spPr>
            <a:xfrm>
              <a:off x="3046628" y="5623138"/>
              <a:ext cx="45720" cy="97954"/>
            </a:xfrm>
            <a:prstGeom prst="flowChartMerge">
              <a:avLst/>
            </a:prstGeom>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1" name="星: 24 pt 420">
            <a:extLst>
              <a:ext uri="{FF2B5EF4-FFF2-40B4-BE49-F238E27FC236}">
                <a16:creationId xmlns:a16="http://schemas.microsoft.com/office/drawing/2014/main" id="{6ABC950B-3F1F-A6A4-7E54-0DA074366FFA}"/>
              </a:ext>
            </a:extLst>
          </p:cNvPr>
          <p:cNvSpPr/>
          <p:nvPr/>
        </p:nvSpPr>
        <p:spPr>
          <a:xfrm>
            <a:off x="5602176" y="7034684"/>
            <a:ext cx="464431" cy="464431"/>
          </a:xfrm>
          <a:prstGeom prst="star24">
            <a:avLst/>
          </a:prstGeom>
          <a:solidFill>
            <a:schemeClr val="accent2"/>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2" name="正方形/長方形 421">
            <a:extLst>
              <a:ext uri="{FF2B5EF4-FFF2-40B4-BE49-F238E27FC236}">
                <a16:creationId xmlns:a16="http://schemas.microsoft.com/office/drawing/2014/main" id="{10E9DB7A-FC6C-5AD0-F801-64F5709CE433}"/>
              </a:ext>
            </a:extLst>
          </p:cNvPr>
          <p:cNvSpPr/>
          <p:nvPr/>
        </p:nvSpPr>
        <p:spPr>
          <a:xfrm>
            <a:off x="213360" y="5087168"/>
            <a:ext cx="309537" cy="45719"/>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3" name="正方形/長方形 422">
            <a:extLst>
              <a:ext uri="{FF2B5EF4-FFF2-40B4-BE49-F238E27FC236}">
                <a16:creationId xmlns:a16="http://schemas.microsoft.com/office/drawing/2014/main" id="{89523388-D7D4-424C-6AAB-765E34A34721}"/>
              </a:ext>
            </a:extLst>
          </p:cNvPr>
          <p:cNvSpPr/>
          <p:nvPr/>
        </p:nvSpPr>
        <p:spPr>
          <a:xfrm>
            <a:off x="3509284" y="5071812"/>
            <a:ext cx="1382941" cy="54264"/>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4" name="正方形/長方形 423">
            <a:extLst>
              <a:ext uri="{FF2B5EF4-FFF2-40B4-BE49-F238E27FC236}">
                <a16:creationId xmlns:a16="http://schemas.microsoft.com/office/drawing/2014/main" id="{A1725EC0-BF10-56A9-9331-ADD677F0B38E}"/>
              </a:ext>
            </a:extLst>
          </p:cNvPr>
          <p:cNvSpPr/>
          <p:nvPr/>
        </p:nvSpPr>
        <p:spPr>
          <a:xfrm>
            <a:off x="3487516" y="6449510"/>
            <a:ext cx="797891" cy="54264"/>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5" name="正方形/長方形 424">
            <a:extLst>
              <a:ext uri="{FF2B5EF4-FFF2-40B4-BE49-F238E27FC236}">
                <a16:creationId xmlns:a16="http://schemas.microsoft.com/office/drawing/2014/main" id="{C511E948-7D28-96FD-4A14-C77885706802}"/>
              </a:ext>
            </a:extLst>
          </p:cNvPr>
          <p:cNvSpPr/>
          <p:nvPr/>
        </p:nvSpPr>
        <p:spPr>
          <a:xfrm>
            <a:off x="195564" y="6469088"/>
            <a:ext cx="353506" cy="45719"/>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7" name="直線コネクタ 426">
            <a:extLst>
              <a:ext uri="{FF2B5EF4-FFF2-40B4-BE49-F238E27FC236}">
                <a16:creationId xmlns:a16="http://schemas.microsoft.com/office/drawing/2014/main" id="{D33254F4-FE31-B1F7-492E-AB6A3B19FBA7}"/>
              </a:ext>
            </a:extLst>
          </p:cNvPr>
          <p:cNvCxnSpPr>
            <a:cxnSpLocks/>
          </p:cNvCxnSpPr>
          <p:nvPr/>
        </p:nvCxnSpPr>
        <p:spPr>
          <a:xfrm>
            <a:off x="4675889" y="6181393"/>
            <a:ext cx="8232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8" name="直線コネクタ 427">
            <a:extLst>
              <a:ext uri="{FF2B5EF4-FFF2-40B4-BE49-F238E27FC236}">
                <a16:creationId xmlns:a16="http://schemas.microsoft.com/office/drawing/2014/main" id="{0F70B471-8C11-3CB7-131B-7EFD189891DF}"/>
              </a:ext>
            </a:extLst>
          </p:cNvPr>
          <p:cNvCxnSpPr/>
          <p:nvPr/>
        </p:nvCxnSpPr>
        <p:spPr>
          <a:xfrm>
            <a:off x="4508220" y="6215504"/>
            <a:ext cx="8232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9" name="直線コネクタ 428">
            <a:extLst>
              <a:ext uri="{FF2B5EF4-FFF2-40B4-BE49-F238E27FC236}">
                <a16:creationId xmlns:a16="http://schemas.microsoft.com/office/drawing/2014/main" id="{EE133795-2D4D-D693-C3B6-1B0547E3F232}"/>
              </a:ext>
            </a:extLst>
          </p:cNvPr>
          <p:cNvCxnSpPr/>
          <p:nvPr/>
        </p:nvCxnSpPr>
        <p:spPr>
          <a:xfrm>
            <a:off x="4738268" y="6368163"/>
            <a:ext cx="8232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直線コネクタ 429">
            <a:extLst>
              <a:ext uri="{FF2B5EF4-FFF2-40B4-BE49-F238E27FC236}">
                <a16:creationId xmlns:a16="http://schemas.microsoft.com/office/drawing/2014/main" id="{4B479A2D-EEE9-F899-6460-3334248D32D5}"/>
              </a:ext>
            </a:extLst>
          </p:cNvPr>
          <p:cNvCxnSpPr/>
          <p:nvPr/>
        </p:nvCxnSpPr>
        <p:spPr>
          <a:xfrm>
            <a:off x="4677009" y="6429475"/>
            <a:ext cx="8232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1" name="直線コネクタ 430">
            <a:extLst>
              <a:ext uri="{FF2B5EF4-FFF2-40B4-BE49-F238E27FC236}">
                <a16:creationId xmlns:a16="http://schemas.microsoft.com/office/drawing/2014/main" id="{26D4FEEA-1390-7AA3-FF7E-84B49821F7EC}"/>
              </a:ext>
            </a:extLst>
          </p:cNvPr>
          <p:cNvCxnSpPr>
            <a:cxnSpLocks/>
          </p:cNvCxnSpPr>
          <p:nvPr/>
        </p:nvCxnSpPr>
        <p:spPr>
          <a:xfrm>
            <a:off x="4546865" y="6495099"/>
            <a:ext cx="8232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2" name="直線コネクタ 431">
            <a:extLst>
              <a:ext uri="{FF2B5EF4-FFF2-40B4-BE49-F238E27FC236}">
                <a16:creationId xmlns:a16="http://schemas.microsoft.com/office/drawing/2014/main" id="{92F4F515-0734-F74F-D777-750B1166E306}"/>
              </a:ext>
            </a:extLst>
          </p:cNvPr>
          <p:cNvCxnSpPr/>
          <p:nvPr/>
        </p:nvCxnSpPr>
        <p:spPr>
          <a:xfrm>
            <a:off x="4379196" y="6529210"/>
            <a:ext cx="823278" cy="0"/>
          </a:xfrm>
          <a:prstGeom prst="line">
            <a:avLst/>
          </a:prstGeom>
        </p:spPr>
        <p:style>
          <a:lnRef idx="1">
            <a:schemeClr val="accent1"/>
          </a:lnRef>
          <a:fillRef idx="0">
            <a:schemeClr val="accent1"/>
          </a:fillRef>
          <a:effectRef idx="0">
            <a:schemeClr val="accent1"/>
          </a:effectRef>
          <a:fontRef idx="minor">
            <a:schemeClr val="tx1"/>
          </a:fontRef>
        </p:style>
      </p:cxnSp>
      <p:sp>
        <p:nvSpPr>
          <p:cNvPr id="433" name="矢印: 左 432">
            <a:extLst>
              <a:ext uri="{FF2B5EF4-FFF2-40B4-BE49-F238E27FC236}">
                <a16:creationId xmlns:a16="http://schemas.microsoft.com/office/drawing/2014/main" id="{614C3CD7-81EC-F4AD-B082-CE4D4453BE32}"/>
              </a:ext>
            </a:extLst>
          </p:cNvPr>
          <p:cNvSpPr/>
          <p:nvPr/>
        </p:nvSpPr>
        <p:spPr>
          <a:xfrm>
            <a:off x="3590415" y="6161888"/>
            <a:ext cx="872465" cy="150224"/>
          </a:xfrm>
          <a:prstGeom prst="leftArrow">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4" name="矢印: 左 433">
            <a:extLst>
              <a:ext uri="{FF2B5EF4-FFF2-40B4-BE49-F238E27FC236}">
                <a16:creationId xmlns:a16="http://schemas.microsoft.com/office/drawing/2014/main" id="{FCCAD0FE-4894-EAD1-CD34-460796AAE1A0}"/>
              </a:ext>
            </a:extLst>
          </p:cNvPr>
          <p:cNvSpPr/>
          <p:nvPr/>
        </p:nvSpPr>
        <p:spPr>
          <a:xfrm rot="10800000">
            <a:off x="3594460" y="4871123"/>
            <a:ext cx="1194337" cy="117126"/>
          </a:xfrm>
          <a:prstGeom prst="leftArrow">
            <a:avLst/>
          </a:prstGeom>
          <a:solidFill>
            <a:srgbClr val="FFFF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5" name="矢印: 左 434">
            <a:extLst>
              <a:ext uri="{FF2B5EF4-FFF2-40B4-BE49-F238E27FC236}">
                <a16:creationId xmlns:a16="http://schemas.microsoft.com/office/drawing/2014/main" id="{E4E3E17F-9C43-2E80-A668-5FE55781CC6D}"/>
              </a:ext>
            </a:extLst>
          </p:cNvPr>
          <p:cNvSpPr/>
          <p:nvPr/>
        </p:nvSpPr>
        <p:spPr>
          <a:xfrm>
            <a:off x="536624" y="5809275"/>
            <a:ext cx="1467573" cy="103781"/>
          </a:xfrm>
          <a:prstGeom prst="leftArrow">
            <a:avLst/>
          </a:prstGeom>
          <a:solidFill>
            <a:srgbClr val="00B05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6" name="矢印: 左 435">
            <a:extLst>
              <a:ext uri="{FF2B5EF4-FFF2-40B4-BE49-F238E27FC236}">
                <a16:creationId xmlns:a16="http://schemas.microsoft.com/office/drawing/2014/main" id="{101EB9B0-F9F5-C2DA-0B1A-CCAEE84CB9E5}"/>
              </a:ext>
            </a:extLst>
          </p:cNvPr>
          <p:cNvSpPr/>
          <p:nvPr/>
        </p:nvSpPr>
        <p:spPr>
          <a:xfrm rot="10800000">
            <a:off x="2045080" y="7240717"/>
            <a:ext cx="914945" cy="97953"/>
          </a:xfrm>
          <a:prstGeom prst="leftArrow">
            <a:avLst/>
          </a:prstGeom>
          <a:solidFill>
            <a:srgbClr val="00B05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7" name="四角形: 角を丸くする 436">
            <a:extLst>
              <a:ext uri="{FF2B5EF4-FFF2-40B4-BE49-F238E27FC236}">
                <a16:creationId xmlns:a16="http://schemas.microsoft.com/office/drawing/2014/main" id="{5578DA49-6D1C-3887-EEB3-F1BC415C2299}"/>
              </a:ext>
            </a:extLst>
          </p:cNvPr>
          <p:cNvSpPr/>
          <p:nvPr/>
        </p:nvSpPr>
        <p:spPr>
          <a:xfrm>
            <a:off x="264160" y="4710133"/>
            <a:ext cx="2973352" cy="1382132"/>
          </a:xfrm>
          <a:prstGeom prst="round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8" name="四角形: 角を丸くする 437">
            <a:extLst>
              <a:ext uri="{FF2B5EF4-FFF2-40B4-BE49-F238E27FC236}">
                <a16:creationId xmlns:a16="http://schemas.microsoft.com/office/drawing/2014/main" id="{B0DB9776-DC19-9635-0807-D7E8DEB056DE}"/>
              </a:ext>
            </a:extLst>
          </p:cNvPr>
          <p:cNvSpPr/>
          <p:nvPr/>
        </p:nvSpPr>
        <p:spPr>
          <a:xfrm>
            <a:off x="3425373" y="4680714"/>
            <a:ext cx="2973352" cy="1382132"/>
          </a:xfrm>
          <a:prstGeom prst="round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9" name="四角形: 角を丸くする 438">
            <a:extLst>
              <a:ext uri="{FF2B5EF4-FFF2-40B4-BE49-F238E27FC236}">
                <a16:creationId xmlns:a16="http://schemas.microsoft.com/office/drawing/2014/main" id="{D41FA060-6B07-2FEF-0DBB-13997A9D1FBA}"/>
              </a:ext>
            </a:extLst>
          </p:cNvPr>
          <p:cNvSpPr/>
          <p:nvPr/>
        </p:nvSpPr>
        <p:spPr>
          <a:xfrm>
            <a:off x="3425373" y="6092819"/>
            <a:ext cx="2973352" cy="1382132"/>
          </a:xfrm>
          <a:prstGeom prst="round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0" name="四角形: 角を丸くする 439">
            <a:extLst>
              <a:ext uri="{FF2B5EF4-FFF2-40B4-BE49-F238E27FC236}">
                <a16:creationId xmlns:a16="http://schemas.microsoft.com/office/drawing/2014/main" id="{7B451E6C-C8FA-4FA3-CE1E-7C9E60AEBBFF}"/>
              </a:ext>
            </a:extLst>
          </p:cNvPr>
          <p:cNvSpPr/>
          <p:nvPr/>
        </p:nvSpPr>
        <p:spPr>
          <a:xfrm>
            <a:off x="270422" y="6126820"/>
            <a:ext cx="2973352" cy="1382132"/>
          </a:xfrm>
          <a:prstGeom prst="round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1" name="楕円 440">
            <a:extLst>
              <a:ext uri="{FF2B5EF4-FFF2-40B4-BE49-F238E27FC236}">
                <a16:creationId xmlns:a16="http://schemas.microsoft.com/office/drawing/2014/main" id="{16666FDA-8635-AA76-C3B2-D714AD85F38D}"/>
              </a:ext>
            </a:extLst>
          </p:cNvPr>
          <p:cNvSpPr/>
          <p:nvPr/>
        </p:nvSpPr>
        <p:spPr>
          <a:xfrm>
            <a:off x="155847" y="4570950"/>
            <a:ext cx="216626" cy="216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442" name="楕円 441">
            <a:extLst>
              <a:ext uri="{FF2B5EF4-FFF2-40B4-BE49-F238E27FC236}">
                <a16:creationId xmlns:a16="http://schemas.microsoft.com/office/drawing/2014/main" id="{AEC23F8A-B4EA-DD7A-C346-7D09E40AD982}"/>
              </a:ext>
            </a:extLst>
          </p:cNvPr>
          <p:cNvSpPr/>
          <p:nvPr/>
        </p:nvSpPr>
        <p:spPr>
          <a:xfrm>
            <a:off x="119958" y="6107504"/>
            <a:ext cx="216626" cy="216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43" name="楕円 442">
            <a:extLst>
              <a:ext uri="{FF2B5EF4-FFF2-40B4-BE49-F238E27FC236}">
                <a16:creationId xmlns:a16="http://schemas.microsoft.com/office/drawing/2014/main" id="{88C92B28-D623-015F-A740-C7C66F09D715}"/>
              </a:ext>
            </a:extLst>
          </p:cNvPr>
          <p:cNvSpPr/>
          <p:nvPr/>
        </p:nvSpPr>
        <p:spPr>
          <a:xfrm>
            <a:off x="3346762" y="4604373"/>
            <a:ext cx="216626" cy="216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444" name="楕円 443">
            <a:extLst>
              <a:ext uri="{FF2B5EF4-FFF2-40B4-BE49-F238E27FC236}">
                <a16:creationId xmlns:a16="http://schemas.microsoft.com/office/drawing/2014/main" id="{255121D8-AE45-737C-6755-B9A3AE6468B1}"/>
              </a:ext>
            </a:extLst>
          </p:cNvPr>
          <p:cNvSpPr/>
          <p:nvPr/>
        </p:nvSpPr>
        <p:spPr>
          <a:xfrm>
            <a:off x="3354481" y="6158696"/>
            <a:ext cx="216626" cy="216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445" name="テキスト ボックス 444">
            <a:extLst>
              <a:ext uri="{FF2B5EF4-FFF2-40B4-BE49-F238E27FC236}">
                <a16:creationId xmlns:a16="http://schemas.microsoft.com/office/drawing/2014/main" id="{4C5BA740-367F-36DF-916E-D5D360E79155}"/>
              </a:ext>
            </a:extLst>
          </p:cNvPr>
          <p:cNvSpPr txBox="1"/>
          <p:nvPr/>
        </p:nvSpPr>
        <p:spPr>
          <a:xfrm>
            <a:off x="744548" y="4863415"/>
            <a:ext cx="415498"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容器</a:t>
            </a:r>
          </a:p>
        </p:txBody>
      </p:sp>
      <p:sp>
        <p:nvSpPr>
          <p:cNvPr id="446" name="テキスト ボックス 445">
            <a:extLst>
              <a:ext uri="{FF2B5EF4-FFF2-40B4-BE49-F238E27FC236}">
                <a16:creationId xmlns:a16="http://schemas.microsoft.com/office/drawing/2014/main" id="{979EEA7E-52FD-97DE-7DC2-D81FAE258FBA}"/>
              </a:ext>
            </a:extLst>
          </p:cNvPr>
          <p:cNvSpPr txBox="1"/>
          <p:nvPr/>
        </p:nvSpPr>
        <p:spPr>
          <a:xfrm>
            <a:off x="2070696" y="5747174"/>
            <a:ext cx="415498"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歯車</a:t>
            </a:r>
          </a:p>
        </p:txBody>
      </p:sp>
      <p:sp>
        <p:nvSpPr>
          <p:cNvPr id="447" name="テキスト ボックス 446">
            <a:extLst>
              <a:ext uri="{FF2B5EF4-FFF2-40B4-BE49-F238E27FC236}">
                <a16:creationId xmlns:a16="http://schemas.microsoft.com/office/drawing/2014/main" id="{DFCDEAAE-8A19-A27F-FAC7-CE627BFC857B}"/>
              </a:ext>
            </a:extLst>
          </p:cNvPr>
          <p:cNvSpPr txBox="1"/>
          <p:nvPr/>
        </p:nvSpPr>
        <p:spPr>
          <a:xfrm>
            <a:off x="2216697" y="4892642"/>
            <a:ext cx="530915"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ラッチ</a:t>
            </a:r>
          </a:p>
        </p:txBody>
      </p:sp>
      <p:sp>
        <p:nvSpPr>
          <p:cNvPr id="448" name="テキスト ボックス 447">
            <a:extLst>
              <a:ext uri="{FF2B5EF4-FFF2-40B4-BE49-F238E27FC236}">
                <a16:creationId xmlns:a16="http://schemas.microsoft.com/office/drawing/2014/main" id="{0ACD4716-FBE7-A465-E0B2-E15C9BE172B8}"/>
              </a:ext>
            </a:extLst>
          </p:cNvPr>
          <p:cNvSpPr txBox="1"/>
          <p:nvPr/>
        </p:nvSpPr>
        <p:spPr>
          <a:xfrm>
            <a:off x="1492508" y="6288721"/>
            <a:ext cx="1338828"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←ラッチが引っかかる</a:t>
            </a:r>
          </a:p>
        </p:txBody>
      </p:sp>
      <p:sp>
        <p:nvSpPr>
          <p:cNvPr id="449" name="テキスト ボックス 448">
            <a:extLst>
              <a:ext uri="{FF2B5EF4-FFF2-40B4-BE49-F238E27FC236}">
                <a16:creationId xmlns:a16="http://schemas.microsoft.com/office/drawing/2014/main" id="{EB559003-8B6C-73D5-01A9-D3176C3DFF35}"/>
              </a:ext>
            </a:extLst>
          </p:cNvPr>
          <p:cNvSpPr txBox="1"/>
          <p:nvPr/>
        </p:nvSpPr>
        <p:spPr>
          <a:xfrm>
            <a:off x="5679278" y="6206998"/>
            <a:ext cx="530915"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↓解放</a:t>
            </a:r>
          </a:p>
        </p:txBody>
      </p:sp>
      <p:pic>
        <p:nvPicPr>
          <p:cNvPr id="452" name="図 451">
            <a:extLst>
              <a:ext uri="{FF2B5EF4-FFF2-40B4-BE49-F238E27FC236}">
                <a16:creationId xmlns:a16="http://schemas.microsoft.com/office/drawing/2014/main" id="{CA329F59-749F-5AF2-AF15-130ACAD4DFA6}"/>
              </a:ext>
            </a:extLst>
          </p:cNvPr>
          <p:cNvPicPr>
            <a:picLocks noChangeAspect="1"/>
          </p:cNvPicPr>
          <p:nvPr/>
        </p:nvPicPr>
        <p:blipFill>
          <a:blip r:embed="rId4"/>
          <a:stretch>
            <a:fillRect/>
          </a:stretch>
        </p:blipFill>
        <p:spPr>
          <a:xfrm>
            <a:off x="563660" y="7866979"/>
            <a:ext cx="2834578" cy="1197573"/>
          </a:xfrm>
          <a:prstGeom prst="rect">
            <a:avLst/>
          </a:prstGeom>
        </p:spPr>
      </p:pic>
      <p:sp>
        <p:nvSpPr>
          <p:cNvPr id="453" name="テキスト ボックス 452">
            <a:extLst>
              <a:ext uri="{FF2B5EF4-FFF2-40B4-BE49-F238E27FC236}">
                <a16:creationId xmlns:a16="http://schemas.microsoft.com/office/drawing/2014/main" id="{AC635D2E-2172-C5D5-3D40-6DDD6D61D17E}"/>
              </a:ext>
            </a:extLst>
          </p:cNvPr>
          <p:cNvSpPr txBox="1"/>
          <p:nvPr/>
        </p:nvSpPr>
        <p:spPr>
          <a:xfrm>
            <a:off x="288099" y="4367430"/>
            <a:ext cx="3028393"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ロボット</a:t>
            </a:r>
            <a:r>
              <a:rPr kumimoji="1" lang="en-US" altLang="ja-JP" sz="1200" dirty="0">
                <a:latin typeface="游明朝" panose="02020400000000000000" pitchFamily="18" charset="-128"/>
                <a:ea typeface="游明朝" panose="02020400000000000000" pitchFamily="18" charset="-128"/>
              </a:rPr>
              <a:t>2-1</a:t>
            </a:r>
            <a:r>
              <a:rPr kumimoji="1" lang="ja-JP" altLang="en-US" sz="1200" dirty="0">
                <a:latin typeface="游明朝" panose="02020400000000000000" pitchFamily="18" charset="-128"/>
                <a:ea typeface="游明朝" panose="02020400000000000000" pitchFamily="18" charset="-128"/>
              </a:rPr>
              <a:t>射出機構＋カートリッジ</a:t>
            </a:r>
          </a:p>
        </p:txBody>
      </p:sp>
      <p:sp>
        <p:nvSpPr>
          <p:cNvPr id="454" name="テキスト ボックス 453">
            <a:extLst>
              <a:ext uri="{FF2B5EF4-FFF2-40B4-BE49-F238E27FC236}">
                <a16:creationId xmlns:a16="http://schemas.microsoft.com/office/drawing/2014/main" id="{40035345-62E4-481C-3946-2BBA71508358}"/>
              </a:ext>
            </a:extLst>
          </p:cNvPr>
          <p:cNvSpPr txBox="1"/>
          <p:nvPr/>
        </p:nvSpPr>
        <p:spPr>
          <a:xfrm>
            <a:off x="2093623" y="7481408"/>
            <a:ext cx="2576346"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ロボット</a:t>
            </a:r>
            <a:r>
              <a:rPr kumimoji="1" lang="en-US" altLang="ja-JP" sz="1200" dirty="0">
                <a:latin typeface="游明朝" panose="02020400000000000000" pitchFamily="18" charset="-128"/>
                <a:ea typeface="游明朝" panose="02020400000000000000" pitchFamily="18" charset="-128"/>
              </a:rPr>
              <a:t>2</a:t>
            </a:r>
            <a:r>
              <a:rPr kumimoji="1" lang="ja-JP" altLang="en-US" sz="1200" dirty="0">
                <a:latin typeface="游明朝" panose="02020400000000000000" pitchFamily="18" charset="-128"/>
                <a:ea typeface="游明朝" panose="02020400000000000000" pitchFamily="18" charset="-128"/>
              </a:rPr>
              <a:t>小射出機構の概略図</a:t>
            </a:r>
          </a:p>
        </p:txBody>
      </p:sp>
      <p:sp>
        <p:nvSpPr>
          <p:cNvPr id="455" name="テキスト ボックス 454">
            <a:extLst>
              <a:ext uri="{FF2B5EF4-FFF2-40B4-BE49-F238E27FC236}">
                <a16:creationId xmlns:a16="http://schemas.microsoft.com/office/drawing/2014/main" id="{2C9821F9-9148-47BC-F2B2-4331777D6587}"/>
              </a:ext>
            </a:extLst>
          </p:cNvPr>
          <p:cNvSpPr txBox="1"/>
          <p:nvPr/>
        </p:nvSpPr>
        <p:spPr>
          <a:xfrm>
            <a:off x="1032996" y="9112995"/>
            <a:ext cx="1960793"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ロボット</a:t>
            </a:r>
            <a:r>
              <a:rPr kumimoji="1" lang="en-US" altLang="ja-JP" sz="1200" dirty="0">
                <a:latin typeface="游明朝" panose="02020400000000000000" pitchFamily="18" charset="-128"/>
                <a:ea typeface="游明朝" panose="02020400000000000000" pitchFamily="18" charset="-128"/>
              </a:rPr>
              <a:t>2</a:t>
            </a:r>
            <a:r>
              <a:rPr kumimoji="1" lang="ja-JP" altLang="en-US" sz="1200" dirty="0">
                <a:latin typeface="游明朝" panose="02020400000000000000" pitchFamily="18" charset="-128"/>
                <a:ea typeface="游明朝" panose="02020400000000000000" pitchFamily="18" charset="-128"/>
              </a:rPr>
              <a:t>小射出機構</a:t>
            </a:r>
          </a:p>
        </p:txBody>
      </p:sp>
      <p:pic>
        <p:nvPicPr>
          <p:cNvPr id="456" name="図 455">
            <a:extLst>
              <a:ext uri="{FF2B5EF4-FFF2-40B4-BE49-F238E27FC236}">
                <a16:creationId xmlns:a16="http://schemas.microsoft.com/office/drawing/2014/main" id="{F58F7231-BB9E-4637-5ECE-16600A4FA312}"/>
              </a:ext>
            </a:extLst>
          </p:cNvPr>
          <p:cNvPicPr>
            <a:picLocks noChangeAspect="1"/>
          </p:cNvPicPr>
          <p:nvPr/>
        </p:nvPicPr>
        <p:blipFill>
          <a:blip r:embed="rId5"/>
          <a:stretch>
            <a:fillRect/>
          </a:stretch>
        </p:blipFill>
        <p:spPr>
          <a:xfrm>
            <a:off x="4268281" y="7831043"/>
            <a:ext cx="1249165" cy="1096138"/>
          </a:xfrm>
          <a:prstGeom prst="rect">
            <a:avLst/>
          </a:prstGeom>
        </p:spPr>
      </p:pic>
      <p:sp>
        <p:nvSpPr>
          <p:cNvPr id="457" name="テキスト ボックス 456">
            <a:extLst>
              <a:ext uri="{FF2B5EF4-FFF2-40B4-BE49-F238E27FC236}">
                <a16:creationId xmlns:a16="http://schemas.microsoft.com/office/drawing/2014/main" id="{FD2CAE67-365C-96ED-50CF-13C1A0A611A2}"/>
              </a:ext>
            </a:extLst>
          </p:cNvPr>
          <p:cNvSpPr txBox="1"/>
          <p:nvPr/>
        </p:nvSpPr>
        <p:spPr>
          <a:xfrm>
            <a:off x="3890662" y="9041346"/>
            <a:ext cx="2339102"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定荷重ばねと衝撃吸収ばね</a:t>
            </a:r>
          </a:p>
        </p:txBody>
      </p:sp>
    </p:spTree>
    <p:extLst>
      <p:ext uri="{BB962C8B-B14F-4D97-AF65-F5344CB8AC3E}">
        <p14:creationId xmlns:p14="http://schemas.microsoft.com/office/powerpoint/2010/main" val="89121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（３）－５　ロボットの機構説明（ロボット１）</a:t>
            </a: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13</a:t>
            </a:fld>
            <a:endParaRPr lang="ja-JP" altLang="en-US"/>
          </a:p>
        </p:txBody>
      </p:sp>
      <p:sp>
        <p:nvSpPr>
          <p:cNvPr id="6" name="正方形/長方形 5">
            <a:extLst>
              <a:ext uri="{FF2B5EF4-FFF2-40B4-BE49-F238E27FC236}">
                <a16:creationId xmlns:a16="http://schemas.microsoft.com/office/drawing/2014/main" id="{D97DC6C7-2116-2A6C-30C3-BB796F0C8334}"/>
              </a:ext>
            </a:extLst>
          </p:cNvPr>
          <p:cNvSpPr/>
          <p:nvPr/>
        </p:nvSpPr>
        <p:spPr>
          <a:xfrm>
            <a:off x="73480" y="580881"/>
            <a:ext cx="6649517" cy="65115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◆ロボット１の役割すべてについて明記すること。　　</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◆移動方法、ロボット</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2</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をエリア</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C</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に届ける方法について明記すること</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pic>
        <p:nvPicPr>
          <p:cNvPr id="8" name="図 7">
            <a:extLst>
              <a:ext uri="{FF2B5EF4-FFF2-40B4-BE49-F238E27FC236}">
                <a16:creationId xmlns:a16="http://schemas.microsoft.com/office/drawing/2014/main" id="{9C6B7688-6359-2CB8-6410-AB0CC4AA4281}"/>
              </a:ext>
            </a:extLst>
          </p:cNvPr>
          <p:cNvPicPr>
            <a:picLocks noChangeAspect="1"/>
          </p:cNvPicPr>
          <p:nvPr/>
        </p:nvPicPr>
        <p:blipFill>
          <a:blip r:embed="rId3"/>
          <a:stretch>
            <a:fillRect/>
          </a:stretch>
        </p:blipFill>
        <p:spPr>
          <a:xfrm>
            <a:off x="558870" y="1477038"/>
            <a:ext cx="2839368" cy="24864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図 11">
            <a:extLst>
              <a:ext uri="{FF2B5EF4-FFF2-40B4-BE49-F238E27FC236}">
                <a16:creationId xmlns:a16="http://schemas.microsoft.com/office/drawing/2014/main" id="{FA2B121A-8549-0F69-F4A4-83765E02BF8A}"/>
              </a:ext>
            </a:extLst>
          </p:cNvPr>
          <p:cNvPicPr>
            <a:picLocks noChangeAspect="1"/>
          </p:cNvPicPr>
          <p:nvPr/>
        </p:nvPicPr>
        <p:blipFill>
          <a:blip r:embed="rId4"/>
          <a:stretch>
            <a:fillRect/>
          </a:stretch>
        </p:blipFill>
        <p:spPr>
          <a:xfrm>
            <a:off x="3838703" y="1555449"/>
            <a:ext cx="2460427" cy="2329629"/>
          </a:xfrm>
          <a:prstGeom prst="rect">
            <a:avLst/>
          </a:prstGeom>
        </p:spPr>
      </p:pic>
      <p:sp>
        <p:nvSpPr>
          <p:cNvPr id="4" name="正方形/長方形 3">
            <a:extLst>
              <a:ext uri="{FF2B5EF4-FFF2-40B4-BE49-F238E27FC236}">
                <a16:creationId xmlns:a16="http://schemas.microsoft.com/office/drawing/2014/main" id="{A8C3C2C1-5265-0463-4D87-7C4ACE1127C4}"/>
              </a:ext>
            </a:extLst>
          </p:cNvPr>
          <p:cNvSpPr/>
          <p:nvPr/>
        </p:nvSpPr>
        <p:spPr>
          <a:xfrm rot="2802129">
            <a:off x="98010" y="2426736"/>
            <a:ext cx="2080260" cy="1447800"/>
          </a:xfrm>
          <a:prstGeom prst="rect">
            <a:avLst/>
          </a:prstGeom>
          <a:solidFill>
            <a:srgbClr val="FFC00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80993DA-43F3-E7F8-EABC-B70DF033B29C}"/>
              </a:ext>
            </a:extLst>
          </p:cNvPr>
          <p:cNvSpPr/>
          <p:nvPr/>
        </p:nvSpPr>
        <p:spPr>
          <a:xfrm rot="2802129">
            <a:off x="1941453" y="1817515"/>
            <a:ext cx="1345212" cy="1447800"/>
          </a:xfrm>
          <a:prstGeom prst="rect">
            <a:avLst/>
          </a:prstGeom>
          <a:solidFill>
            <a:schemeClr val="accent5">
              <a:lumMod val="40000"/>
              <a:lumOff val="60000"/>
              <a:alpha val="3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C2DFDCB-BBE4-29B5-717E-F77BE16B5458}"/>
              </a:ext>
            </a:extLst>
          </p:cNvPr>
          <p:cNvSpPr txBox="1"/>
          <p:nvPr/>
        </p:nvSpPr>
        <p:spPr>
          <a:xfrm>
            <a:off x="361469" y="4098745"/>
            <a:ext cx="3467616" cy="276999"/>
          </a:xfrm>
          <a:prstGeom prst="rect">
            <a:avLst/>
          </a:prstGeom>
          <a:solidFill>
            <a:schemeClr val="bg1"/>
          </a:solid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ロボット</a:t>
            </a:r>
            <a:r>
              <a:rPr kumimoji="1" lang="en-US" altLang="ja-JP" sz="1200" dirty="0">
                <a:latin typeface="游明朝" panose="02020400000000000000" pitchFamily="18" charset="-128"/>
                <a:ea typeface="游明朝" panose="02020400000000000000" pitchFamily="18" charset="-128"/>
              </a:rPr>
              <a:t>2-1</a:t>
            </a:r>
            <a:r>
              <a:rPr kumimoji="1" lang="ja-JP" altLang="en-US" sz="1200" dirty="0">
                <a:latin typeface="游明朝" panose="02020400000000000000" pitchFamily="18" charset="-128"/>
                <a:ea typeface="游明朝" panose="02020400000000000000" pitchFamily="18" charset="-128"/>
              </a:rPr>
              <a:t>射出機構とカートリッジ</a:t>
            </a:r>
            <a:r>
              <a:rPr kumimoji="1" lang="en-US" altLang="ja-JP" sz="1200" dirty="0">
                <a:latin typeface="游明朝" panose="02020400000000000000" pitchFamily="18" charset="-128"/>
                <a:ea typeface="游明朝" panose="02020400000000000000" pitchFamily="18" charset="-128"/>
              </a:rPr>
              <a:t>(</a:t>
            </a:r>
            <a:r>
              <a:rPr kumimoji="1" lang="ja-JP" altLang="en-US" sz="1200" dirty="0">
                <a:latin typeface="游明朝" panose="02020400000000000000" pitchFamily="18" charset="-128"/>
                <a:ea typeface="游明朝" panose="02020400000000000000" pitchFamily="18" charset="-128"/>
              </a:rPr>
              <a:t>水色</a:t>
            </a:r>
            <a:r>
              <a:rPr kumimoji="1" lang="en-US" altLang="ja-JP" sz="1200" dirty="0">
                <a:latin typeface="游明朝" panose="02020400000000000000" pitchFamily="18" charset="-128"/>
                <a:ea typeface="游明朝" panose="02020400000000000000" pitchFamily="18" charset="-128"/>
              </a:rPr>
              <a:t>)</a:t>
            </a:r>
            <a:endParaRPr kumimoji="1" lang="ja-JP" altLang="en-US" sz="1200" dirty="0">
              <a:latin typeface="游明朝" panose="02020400000000000000" pitchFamily="18" charset="-128"/>
              <a:ea typeface="游明朝" panose="02020400000000000000" pitchFamily="18" charset="-128"/>
            </a:endParaRPr>
          </a:p>
        </p:txBody>
      </p:sp>
      <p:sp>
        <p:nvSpPr>
          <p:cNvPr id="9" name="テキスト ボックス 8">
            <a:extLst>
              <a:ext uri="{FF2B5EF4-FFF2-40B4-BE49-F238E27FC236}">
                <a16:creationId xmlns:a16="http://schemas.microsoft.com/office/drawing/2014/main" id="{6AF73234-5E26-D3A9-1ACC-15F7F088E854}"/>
              </a:ext>
            </a:extLst>
          </p:cNvPr>
          <p:cNvSpPr txBox="1"/>
          <p:nvPr/>
        </p:nvSpPr>
        <p:spPr>
          <a:xfrm>
            <a:off x="3993810" y="4017809"/>
            <a:ext cx="2720617" cy="276999"/>
          </a:xfrm>
          <a:prstGeom prst="rect">
            <a:avLst/>
          </a:prstGeom>
          <a:solidFill>
            <a:schemeClr val="bg1"/>
          </a:solid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ロボット</a:t>
            </a:r>
            <a:r>
              <a:rPr kumimoji="1" lang="en-US" altLang="ja-JP" sz="1200" dirty="0">
                <a:latin typeface="游明朝" panose="02020400000000000000" pitchFamily="18" charset="-128"/>
                <a:ea typeface="游明朝" panose="02020400000000000000" pitchFamily="18" charset="-128"/>
              </a:rPr>
              <a:t>2-1</a:t>
            </a:r>
            <a:r>
              <a:rPr kumimoji="1" lang="ja-JP" altLang="en-US" sz="1200" dirty="0">
                <a:latin typeface="游明朝" panose="02020400000000000000" pitchFamily="18" charset="-128"/>
                <a:ea typeface="游明朝" panose="02020400000000000000" pitchFamily="18" charset="-128"/>
              </a:rPr>
              <a:t>を乗せたときの全貌</a:t>
            </a:r>
          </a:p>
        </p:txBody>
      </p:sp>
      <p:sp>
        <p:nvSpPr>
          <p:cNvPr id="11" name="テキスト ボックス 10">
            <a:extLst>
              <a:ext uri="{FF2B5EF4-FFF2-40B4-BE49-F238E27FC236}">
                <a16:creationId xmlns:a16="http://schemas.microsoft.com/office/drawing/2014/main" id="{223A05BB-1148-3823-19F6-BBA53A98D976}"/>
              </a:ext>
            </a:extLst>
          </p:cNvPr>
          <p:cNvSpPr txBox="1"/>
          <p:nvPr/>
        </p:nvSpPr>
        <p:spPr>
          <a:xfrm>
            <a:off x="1154992" y="7468399"/>
            <a:ext cx="1415772" cy="276999"/>
          </a:xfrm>
          <a:prstGeom prst="rect">
            <a:avLst/>
          </a:prstGeom>
          <a:solidFill>
            <a:schemeClr val="bg1"/>
          </a:solid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カートリッジ</a:t>
            </a:r>
          </a:p>
        </p:txBody>
      </p:sp>
      <p:sp>
        <p:nvSpPr>
          <p:cNvPr id="13" name="テキスト ボックス 12">
            <a:extLst>
              <a:ext uri="{FF2B5EF4-FFF2-40B4-BE49-F238E27FC236}">
                <a16:creationId xmlns:a16="http://schemas.microsoft.com/office/drawing/2014/main" id="{B64AC586-606B-7036-CAB4-959161927583}"/>
              </a:ext>
            </a:extLst>
          </p:cNvPr>
          <p:cNvSpPr txBox="1"/>
          <p:nvPr/>
        </p:nvSpPr>
        <p:spPr>
          <a:xfrm>
            <a:off x="3178316" y="4911845"/>
            <a:ext cx="3477234" cy="3693319"/>
          </a:xfrm>
          <a:prstGeom prst="rect">
            <a:avLst/>
          </a:prstGeom>
          <a:noFill/>
        </p:spPr>
        <p:txBody>
          <a:bodyPr wrap="square" rtlCol="0">
            <a:spAutoFit/>
          </a:bodyPr>
          <a:lstStyle/>
          <a:p>
            <a:r>
              <a:rPr kumimoji="1" lang="ja-JP" altLang="en-US" dirty="0"/>
              <a:t>〇</a:t>
            </a:r>
            <a:r>
              <a:rPr kumimoji="1" lang="ja-JP" altLang="en-US" dirty="0">
                <a:highlight>
                  <a:srgbClr val="C0C0C0"/>
                </a:highlight>
              </a:rPr>
              <a:t>ロボット</a:t>
            </a:r>
            <a:r>
              <a:rPr kumimoji="1" lang="en-US" altLang="ja-JP" dirty="0">
                <a:highlight>
                  <a:srgbClr val="C0C0C0"/>
                </a:highlight>
              </a:rPr>
              <a:t>2-1</a:t>
            </a:r>
            <a:r>
              <a:rPr kumimoji="1" lang="ja-JP" altLang="en-US" dirty="0">
                <a:highlight>
                  <a:srgbClr val="C0C0C0"/>
                </a:highlight>
              </a:rPr>
              <a:t>用カートリッジ</a:t>
            </a:r>
            <a:endParaRPr kumimoji="1" lang="ja-JP" altLang="en-US" dirty="0"/>
          </a:p>
          <a:p>
            <a:r>
              <a:rPr kumimoji="1" lang="ja-JP" altLang="en-US" sz="1100" dirty="0">
                <a:latin typeface="游明朝" panose="02020400000000000000" pitchFamily="18" charset="-128"/>
                <a:ea typeface="游明朝" panose="02020400000000000000" pitchFamily="18" charset="-128"/>
              </a:rPr>
              <a:t>この機構は、</a:t>
            </a:r>
            <a:r>
              <a:rPr kumimoji="1" lang="en-US" altLang="ja-JP" sz="1100" dirty="0">
                <a:latin typeface="游明朝" panose="02020400000000000000" pitchFamily="18" charset="-128"/>
                <a:ea typeface="游明朝" panose="02020400000000000000" pitchFamily="18" charset="-128"/>
              </a:rPr>
              <a:t>3</a:t>
            </a:r>
            <a:r>
              <a:rPr kumimoji="1" lang="ja-JP" altLang="en-US" sz="1100" dirty="0">
                <a:latin typeface="游明朝" panose="02020400000000000000" pitchFamily="18" charset="-128"/>
                <a:ea typeface="游明朝" panose="02020400000000000000" pitchFamily="18" charset="-128"/>
              </a:rPr>
              <a:t>つのロボット</a:t>
            </a:r>
            <a:r>
              <a:rPr kumimoji="1" lang="en-US" altLang="ja-JP" sz="1100" dirty="0">
                <a:latin typeface="游明朝" panose="02020400000000000000" pitchFamily="18" charset="-128"/>
                <a:ea typeface="游明朝" panose="02020400000000000000" pitchFamily="18" charset="-128"/>
              </a:rPr>
              <a:t>2</a:t>
            </a:r>
            <a:r>
              <a:rPr kumimoji="1" lang="ja-JP" altLang="en-US" sz="1100" dirty="0">
                <a:latin typeface="游明朝" panose="02020400000000000000" pitchFamily="18" charset="-128"/>
                <a:ea typeface="游明朝" panose="02020400000000000000" pitchFamily="18" charset="-128"/>
              </a:rPr>
              <a:t>小を打ち出せるように収納、装填するものである。タイミングベルト（図の中の黒いもの）で射出装置へ横からロボット</a:t>
            </a:r>
            <a:r>
              <a:rPr kumimoji="1" lang="en-US" altLang="ja-JP" sz="1100" dirty="0">
                <a:latin typeface="游明朝" panose="02020400000000000000" pitchFamily="18" charset="-128"/>
                <a:ea typeface="游明朝" panose="02020400000000000000" pitchFamily="18" charset="-128"/>
              </a:rPr>
              <a:t>2</a:t>
            </a:r>
            <a:r>
              <a:rPr kumimoji="1" lang="ja-JP" altLang="en-US" sz="1100" dirty="0">
                <a:latin typeface="游明朝" panose="02020400000000000000" pitchFamily="18" charset="-128"/>
                <a:ea typeface="游明朝" panose="02020400000000000000" pitchFamily="18" charset="-128"/>
              </a:rPr>
              <a:t>を装填する。装填が終わり、タイミングベルト上が空となるとその上に置いてある</a:t>
            </a:r>
            <a:r>
              <a:rPr kumimoji="1" lang="en-US" altLang="ja-JP" sz="1100" dirty="0">
                <a:latin typeface="游明朝" panose="02020400000000000000" pitchFamily="18" charset="-128"/>
                <a:ea typeface="游明朝" panose="02020400000000000000" pitchFamily="18" charset="-128"/>
              </a:rPr>
              <a:t>3</a:t>
            </a:r>
            <a:r>
              <a:rPr kumimoji="1" lang="ja-JP" altLang="en-US" sz="1100" dirty="0">
                <a:latin typeface="游明朝" panose="02020400000000000000" pitchFamily="18" charset="-128"/>
                <a:ea typeface="游明朝" panose="02020400000000000000" pitchFamily="18" charset="-128"/>
              </a:rPr>
              <a:t>機目がタイミングベルト上に落ちてくるものとなる。</a:t>
            </a:r>
            <a:endParaRPr kumimoji="1" lang="en-US" altLang="ja-JP" sz="1100" dirty="0">
              <a:latin typeface="游明朝" panose="02020400000000000000" pitchFamily="18" charset="-128"/>
              <a:ea typeface="游明朝" panose="02020400000000000000" pitchFamily="18" charset="-128"/>
            </a:endParaRPr>
          </a:p>
          <a:p>
            <a:r>
              <a:rPr kumimoji="1" lang="ja-JP" altLang="en-US" sz="1100" dirty="0">
                <a:latin typeface="游明朝" panose="02020400000000000000" pitchFamily="18" charset="-128"/>
                <a:ea typeface="游明朝" panose="02020400000000000000" pitchFamily="18" charset="-128"/>
              </a:rPr>
              <a:t>少々未完成な部分があるが、アイデアとしてはこれで決定している。</a:t>
            </a:r>
          </a:p>
          <a:p>
            <a:endParaRPr kumimoji="1" lang="ja-JP" altLang="en-US" sz="1100" b="0" i="0" u="none" strike="noStrike" dirty="0">
              <a:solidFill>
                <a:srgbClr val="000000"/>
              </a:solidFill>
              <a:effectLst/>
              <a:latin typeface="游明朝" panose="02020400000000000000" pitchFamily="18" charset="-128"/>
              <a:ea typeface="游明朝" panose="02020400000000000000" pitchFamily="18" charset="-128"/>
            </a:endParaRPr>
          </a:p>
          <a:p>
            <a:r>
              <a:rPr kumimoji="1" lang="ja-JP" altLang="en-US" sz="1100" dirty="0">
                <a:highlight>
                  <a:srgbClr val="C0C0C0"/>
                </a:highlight>
                <a:latin typeface="游明朝" panose="02020400000000000000" pitchFamily="18" charset="-128"/>
                <a:ea typeface="游明朝" panose="02020400000000000000" pitchFamily="18" charset="-128"/>
              </a:rPr>
              <a:t>機構の説明（カートリッジ）</a:t>
            </a:r>
            <a:endParaRPr kumimoji="1" lang="ja-JP" altLang="en-US" sz="1100" b="0" i="0" u="none" strike="noStrike" dirty="0">
              <a:solidFill>
                <a:srgbClr val="000000"/>
              </a:solidFill>
              <a:effectLst/>
              <a:highlight>
                <a:srgbClr val="C0C0C0"/>
              </a:highlight>
              <a:latin typeface="游明朝" panose="02020400000000000000" pitchFamily="18" charset="-128"/>
              <a:ea typeface="游明朝" panose="02020400000000000000" pitchFamily="18" charset="-128"/>
            </a:endParaRPr>
          </a:p>
          <a:p>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a:t>
            </a:r>
            <a:r>
              <a:rPr lang="en-US" altLang="ja-JP" sz="1100" dirty="0">
                <a:latin typeface="Yu Mincho" panose="020B0300000000000000" pitchFamily="34" charset="-128"/>
                <a:ea typeface="Yu Mincho" panose="020B0300000000000000" pitchFamily="34" charset="-128"/>
              </a:rPr>
              <a:t>1</a:t>
            </a:r>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機目を射出する</a:t>
            </a:r>
            <a:endParaRPr lang="ja-JP" altLang="en-US" sz="1100" dirty="0">
              <a:latin typeface="Yu Mincho" panose="020B0300000000000000" pitchFamily="34" charset="-128"/>
              <a:ea typeface="Yu Mincho" panose="020B0300000000000000" pitchFamily="34" charset="-128"/>
            </a:endParaRPr>
          </a:p>
          <a:p>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a:t>
            </a:r>
            <a:r>
              <a:rPr lang="ja-JP" altLang="en-US" sz="1100" dirty="0">
                <a:latin typeface="Yu Mincho" panose="020B0300000000000000" pitchFamily="34" charset="-128"/>
                <a:ea typeface="Yu Mincho" panose="020B0300000000000000" pitchFamily="34" charset="-128"/>
              </a:rPr>
              <a:t>タイミングベルトを回転させて射出装置に</a:t>
            </a:r>
            <a:r>
              <a:rPr lang="en-US" altLang="ja-JP" sz="1100" dirty="0">
                <a:latin typeface="Yu Mincho" panose="020B0300000000000000" pitchFamily="34" charset="-128"/>
                <a:ea typeface="Yu Mincho" panose="020B0300000000000000" pitchFamily="34" charset="-128"/>
              </a:rPr>
              <a:t>2</a:t>
            </a:r>
            <a:r>
              <a:rPr lang="ja-JP" altLang="en-US" sz="1100" dirty="0">
                <a:latin typeface="Yu Mincho" panose="020B0300000000000000" pitchFamily="34" charset="-128"/>
                <a:ea typeface="Yu Mincho" panose="020B0300000000000000" pitchFamily="34" charset="-128"/>
              </a:rPr>
              <a:t>機目をセットする</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r>
              <a:rPr lang="ja-JP" altLang="en-US" sz="1100" b="0" i="0" u="none" strike="noStrike" dirty="0">
                <a:solidFill>
                  <a:srgbClr val="000000"/>
                </a:solidFill>
                <a:effectLst/>
                <a:latin typeface="Yu Mincho" panose="020B0300000000000000" pitchFamily="34" charset="-128"/>
                <a:ea typeface="Yu Mincho" panose="020B0300000000000000" pitchFamily="34" charset="-128"/>
              </a:rPr>
              <a:t>・</a:t>
            </a:r>
            <a:r>
              <a:rPr lang="ja-JP" altLang="en-US" sz="1100" dirty="0">
                <a:latin typeface="Yu Mincho" panose="020B0300000000000000" pitchFamily="34" charset="-128"/>
                <a:ea typeface="Yu Mincho" panose="020B0300000000000000" pitchFamily="34" charset="-128"/>
              </a:rPr>
              <a:t>ハッチ部分のシリンダーが動き、ハッチが開く</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r>
              <a:rPr lang="ja-JP" altLang="en-US" sz="1100" dirty="0">
                <a:latin typeface="Yu Mincho" panose="020B0300000000000000" pitchFamily="34" charset="-128"/>
                <a:ea typeface="Yu Mincho" panose="020B0300000000000000" pitchFamily="34" charset="-128"/>
              </a:rPr>
              <a:t>・</a:t>
            </a:r>
            <a:r>
              <a:rPr lang="en-US" altLang="ja-JP" sz="1100" dirty="0">
                <a:latin typeface="Yu Mincho" panose="020B0300000000000000" pitchFamily="34" charset="-128"/>
                <a:ea typeface="Yu Mincho" panose="020B0300000000000000" pitchFamily="34" charset="-128"/>
              </a:rPr>
              <a:t>3</a:t>
            </a:r>
            <a:r>
              <a:rPr lang="ja-JP" altLang="en-US" sz="1100" dirty="0">
                <a:latin typeface="Yu Mincho" panose="020B0300000000000000" pitchFamily="34" charset="-128"/>
                <a:ea typeface="Yu Mincho" panose="020B0300000000000000" pitchFamily="34" charset="-128"/>
              </a:rPr>
              <a:t>機目がタイミングベルトの上に落ちる</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r>
              <a:rPr lang="ja-JP" altLang="en-US" sz="1100" dirty="0">
                <a:latin typeface="Yu Mincho" panose="020B0300000000000000" pitchFamily="34" charset="-128"/>
                <a:ea typeface="Yu Mincho" panose="020B0300000000000000" pitchFamily="34" charset="-128"/>
              </a:rPr>
              <a:t>・</a:t>
            </a:r>
            <a:r>
              <a:rPr lang="en-US" altLang="ja-JP" sz="1100" dirty="0">
                <a:latin typeface="Yu Mincho" panose="020B0300000000000000" pitchFamily="34" charset="-128"/>
                <a:ea typeface="Yu Mincho" panose="020B0300000000000000" pitchFamily="34" charset="-128"/>
              </a:rPr>
              <a:t>2</a:t>
            </a:r>
            <a:r>
              <a:rPr lang="ja-JP" altLang="en-US" sz="1100" dirty="0">
                <a:latin typeface="Yu Mincho" panose="020B0300000000000000" pitchFamily="34" charset="-128"/>
                <a:ea typeface="Yu Mincho" panose="020B0300000000000000" pitchFamily="34" charset="-128"/>
              </a:rPr>
              <a:t>機目を射出する</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r>
              <a:rPr lang="ja-JP" altLang="en-US" sz="1100" dirty="0">
                <a:latin typeface="Yu Mincho" panose="020B0300000000000000" pitchFamily="34" charset="-128"/>
                <a:ea typeface="Yu Mincho" panose="020B0300000000000000" pitchFamily="34" charset="-128"/>
              </a:rPr>
              <a:t>・</a:t>
            </a:r>
            <a:r>
              <a:rPr lang="en-US" altLang="ja-JP" sz="1100" dirty="0">
                <a:latin typeface="Yu Mincho" panose="020B0300000000000000" pitchFamily="34" charset="-128"/>
                <a:ea typeface="Yu Mincho" panose="020B0300000000000000" pitchFamily="34" charset="-128"/>
              </a:rPr>
              <a:t>3</a:t>
            </a:r>
            <a:r>
              <a:rPr lang="ja-JP" altLang="en-US" sz="1100" dirty="0">
                <a:latin typeface="Yu Mincho" panose="020B0300000000000000" pitchFamily="34" charset="-128"/>
                <a:ea typeface="Yu Mincho" panose="020B0300000000000000" pitchFamily="34" charset="-128"/>
              </a:rPr>
              <a:t>機目をタイミングベルトでセットする</a:t>
            </a:r>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endParaRPr kumimoji="1"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a:p>
            <a:endParaRPr lang="ja-JP" altLang="en-US" sz="1100" b="0" i="0" u="none" strike="noStrike" dirty="0">
              <a:solidFill>
                <a:srgbClr val="000000"/>
              </a:solidFill>
              <a:effectLst/>
              <a:latin typeface="Yu Mincho" panose="020B0300000000000000" pitchFamily="34" charset="-128"/>
              <a:ea typeface="Yu Mincho" panose="020B0300000000000000" pitchFamily="34" charset="-128"/>
            </a:endParaRPr>
          </a:p>
        </p:txBody>
      </p:sp>
      <p:pic>
        <p:nvPicPr>
          <p:cNvPr id="15" name="図 14">
            <a:extLst>
              <a:ext uri="{FF2B5EF4-FFF2-40B4-BE49-F238E27FC236}">
                <a16:creationId xmlns:a16="http://schemas.microsoft.com/office/drawing/2014/main" id="{35782590-BD1A-E758-0D9F-1E37A61E8E43}"/>
              </a:ext>
            </a:extLst>
          </p:cNvPr>
          <p:cNvPicPr>
            <a:picLocks noChangeAspect="1"/>
          </p:cNvPicPr>
          <p:nvPr/>
        </p:nvPicPr>
        <p:blipFill>
          <a:blip r:embed="rId5"/>
          <a:stretch>
            <a:fillRect/>
          </a:stretch>
        </p:blipFill>
        <p:spPr>
          <a:xfrm>
            <a:off x="1012113" y="5069237"/>
            <a:ext cx="1566879" cy="2393843"/>
          </a:xfrm>
          <a:prstGeom prst="rect">
            <a:avLst/>
          </a:prstGeom>
        </p:spPr>
      </p:pic>
      <p:pic>
        <p:nvPicPr>
          <p:cNvPr id="17" name="図 16">
            <a:extLst>
              <a:ext uri="{FF2B5EF4-FFF2-40B4-BE49-F238E27FC236}">
                <a16:creationId xmlns:a16="http://schemas.microsoft.com/office/drawing/2014/main" id="{36362D6B-6B30-B982-7D27-BF953E338BB3}"/>
              </a:ext>
            </a:extLst>
          </p:cNvPr>
          <p:cNvPicPr>
            <a:picLocks noChangeAspect="1"/>
          </p:cNvPicPr>
          <p:nvPr/>
        </p:nvPicPr>
        <p:blipFill>
          <a:blip r:embed="rId6"/>
          <a:stretch>
            <a:fillRect/>
          </a:stretch>
        </p:blipFill>
        <p:spPr>
          <a:xfrm>
            <a:off x="558870" y="7860463"/>
            <a:ext cx="2476435" cy="1320935"/>
          </a:xfrm>
          <a:prstGeom prst="rect">
            <a:avLst/>
          </a:prstGeom>
        </p:spPr>
      </p:pic>
      <p:sp>
        <p:nvSpPr>
          <p:cNvPr id="18" name="テキスト ボックス 17">
            <a:extLst>
              <a:ext uri="{FF2B5EF4-FFF2-40B4-BE49-F238E27FC236}">
                <a16:creationId xmlns:a16="http://schemas.microsoft.com/office/drawing/2014/main" id="{1FD81521-F833-5DB3-83E7-885B7CAEA72F}"/>
              </a:ext>
            </a:extLst>
          </p:cNvPr>
          <p:cNvSpPr txBox="1"/>
          <p:nvPr/>
        </p:nvSpPr>
        <p:spPr>
          <a:xfrm>
            <a:off x="1270668" y="9226411"/>
            <a:ext cx="1261884" cy="276999"/>
          </a:xfrm>
          <a:prstGeom prst="rect">
            <a:avLst/>
          </a:prstGeom>
          <a:solidFill>
            <a:schemeClr val="bg1"/>
          </a:solid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図　ハッチ部分</a:t>
            </a:r>
          </a:p>
        </p:txBody>
      </p:sp>
      <p:sp>
        <p:nvSpPr>
          <p:cNvPr id="19" name="テキスト ボックス 18">
            <a:extLst>
              <a:ext uri="{FF2B5EF4-FFF2-40B4-BE49-F238E27FC236}">
                <a16:creationId xmlns:a16="http://schemas.microsoft.com/office/drawing/2014/main" id="{5E01E936-4819-F759-9CE5-48C3807BD455}"/>
              </a:ext>
            </a:extLst>
          </p:cNvPr>
          <p:cNvSpPr txBox="1"/>
          <p:nvPr/>
        </p:nvSpPr>
        <p:spPr>
          <a:xfrm>
            <a:off x="502026" y="6150742"/>
            <a:ext cx="877163"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ハッチ部分→</a:t>
            </a:r>
          </a:p>
        </p:txBody>
      </p:sp>
      <p:sp>
        <p:nvSpPr>
          <p:cNvPr id="23" name="テキスト ボックス 22">
            <a:extLst>
              <a:ext uri="{FF2B5EF4-FFF2-40B4-BE49-F238E27FC236}">
                <a16:creationId xmlns:a16="http://schemas.microsoft.com/office/drawing/2014/main" id="{219C6919-0C25-3F84-C2F4-4E32774574D3}"/>
              </a:ext>
            </a:extLst>
          </p:cNvPr>
          <p:cNvSpPr txBox="1"/>
          <p:nvPr/>
        </p:nvSpPr>
        <p:spPr>
          <a:xfrm>
            <a:off x="145364" y="7140970"/>
            <a:ext cx="1223412" cy="230832"/>
          </a:xfrm>
          <a:prstGeom prst="rect">
            <a:avLst/>
          </a:prstGeom>
          <a:noFill/>
        </p:spPr>
        <p:txBody>
          <a:bodyPr wrap="none" rtlCol="0">
            <a:spAutoFit/>
          </a:bodyPr>
          <a:lstStyle/>
          <a:p>
            <a:r>
              <a:rPr kumimoji="1" lang="ja-JP" altLang="en-US" sz="900" dirty="0">
                <a:latin typeface="游明朝" panose="02020400000000000000" pitchFamily="18" charset="-128"/>
                <a:ea typeface="游明朝" panose="02020400000000000000" pitchFamily="18" charset="-128"/>
              </a:rPr>
              <a:t>タイミングベルト→</a:t>
            </a:r>
          </a:p>
        </p:txBody>
      </p:sp>
    </p:spTree>
    <p:extLst>
      <p:ext uri="{BB962C8B-B14F-4D97-AF65-F5344CB8AC3E}">
        <p14:creationId xmlns:p14="http://schemas.microsoft.com/office/powerpoint/2010/main" val="327956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（３）－６　 ロボットの機構説明（ロボット２）</a:t>
            </a:r>
          </a:p>
        </p:txBody>
      </p:sp>
      <p:sp>
        <p:nvSpPr>
          <p:cNvPr id="5" name="正方形/長方形 4">
            <a:extLst>
              <a:ext uri="{FF2B5EF4-FFF2-40B4-BE49-F238E27FC236}">
                <a16:creationId xmlns:a16="http://schemas.microsoft.com/office/drawing/2014/main" id="{D97DC6C7-2116-2A6C-30C3-BB796F0C8334}"/>
              </a:ext>
            </a:extLst>
          </p:cNvPr>
          <p:cNvSpPr/>
          <p:nvPr/>
        </p:nvSpPr>
        <p:spPr>
          <a:xfrm>
            <a:off x="73480" y="580881"/>
            <a:ext cx="6649517" cy="673761"/>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◆ロボット２の役割すべてについて明記すること。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・着地、オブジェクト回収、エリア</a:t>
            </a:r>
            <a: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に戻る機構</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14</a:t>
            </a:fld>
            <a:endParaRPr lang="ja-JP" altLang="en-US"/>
          </a:p>
        </p:txBody>
      </p:sp>
      <p:sp>
        <p:nvSpPr>
          <p:cNvPr id="4" name="テキスト ボックス 3">
            <a:extLst>
              <a:ext uri="{FF2B5EF4-FFF2-40B4-BE49-F238E27FC236}">
                <a16:creationId xmlns:a16="http://schemas.microsoft.com/office/drawing/2014/main" id="{CE363FE2-F25B-480C-50B8-CFB50D369344}"/>
              </a:ext>
            </a:extLst>
          </p:cNvPr>
          <p:cNvSpPr txBox="1"/>
          <p:nvPr/>
        </p:nvSpPr>
        <p:spPr>
          <a:xfrm>
            <a:off x="73480" y="1445508"/>
            <a:ext cx="3706040" cy="3062377"/>
          </a:xfrm>
          <a:prstGeom prst="rect">
            <a:avLst/>
          </a:prstGeom>
          <a:noFill/>
        </p:spPr>
        <p:txBody>
          <a:bodyPr wrap="square" rtlCol="0">
            <a:spAutoFit/>
          </a:bodyPr>
          <a:lstStyle/>
          <a:p>
            <a:r>
              <a:rPr kumimoji="1" lang="ja-JP" altLang="en-US" dirty="0"/>
              <a:t>〇</a:t>
            </a:r>
            <a:r>
              <a:rPr kumimoji="1" lang="ja-JP" altLang="en-US" dirty="0">
                <a:highlight>
                  <a:srgbClr val="C0C0C0"/>
                </a:highlight>
              </a:rPr>
              <a:t>回収機構</a:t>
            </a:r>
            <a:endParaRPr kumimoji="1" lang="ja-JP" altLang="en-US" dirty="0"/>
          </a:p>
          <a:p>
            <a:r>
              <a:rPr kumimoji="1" lang="ja-JP" altLang="en-US" sz="1100" dirty="0">
                <a:latin typeface="游明朝" panose="02020400000000000000" pitchFamily="18" charset="-128"/>
                <a:ea typeface="游明朝" panose="02020400000000000000" pitchFamily="18" charset="-128"/>
              </a:rPr>
              <a:t>この機構は、歯車を組み合わせることにより、一つの動力で「掴む」と「持ち上げる」という二つの動作を順番に行う。動作の流れは以下に示す。</a:t>
            </a:r>
          </a:p>
          <a:p>
            <a:endParaRPr kumimoji="1" lang="ja-JP" altLang="en-US" sz="1100" dirty="0">
              <a:latin typeface="游明朝" panose="02020400000000000000" pitchFamily="18" charset="-128"/>
              <a:ea typeface="游明朝" panose="02020400000000000000" pitchFamily="18" charset="-128"/>
            </a:endParaRPr>
          </a:p>
          <a:p>
            <a:r>
              <a:rPr kumimoji="1" lang="en-US" altLang="ja-JP" sz="1100" dirty="0">
                <a:latin typeface="游明朝" panose="02020400000000000000" pitchFamily="18" charset="-128"/>
                <a:ea typeface="游明朝" panose="02020400000000000000" pitchFamily="18" charset="-128"/>
              </a:rPr>
              <a:t>1.</a:t>
            </a:r>
            <a:r>
              <a:rPr kumimoji="1" lang="ja-JP" altLang="en-US" sz="1100" dirty="0">
                <a:latin typeface="游明朝" panose="02020400000000000000" pitchFamily="18" charset="-128"/>
                <a:ea typeface="游明朝" panose="02020400000000000000" pitchFamily="18" charset="-128"/>
              </a:rPr>
              <a:t>掴む動作：</a:t>
            </a:r>
          </a:p>
          <a:p>
            <a:r>
              <a:rPr kumimoji="1" lang="ja-JP" altLang="en-US" sz="1100" dirty="0">
                <a:latin typeface="游明朝" panose="02020400000000000000" pitchFamily="18" charset="-128"/>
                <a:ea typeface="游明朝" panose="02020400000000000000" pitchFamily="18" charset="-128"/>
              </a:rPr>
              <a:t>・サーボモータが回転し、歯車機構が動く</a:t>
            </a:r>
          </a:p>
          <a:p>
            <a:r>
              <a:rPr kumimoji="1" lang="ja-JP" altLang="en-US" sz="1100" dirty="0">
                <a:latin typeface="游明朝" panose="02020400000000000000" pitchFamily="18" charset="-128"/>
                <a:ea typeface="游明朝" panose="02020400000000000000" pitchFamily="18" charset="-128"/>
              </a:rPr>
              <a:t>・ロボットハンドが対象物を掴むまで動き続ける</a:t>
            </a:r>
          </a:p>
          <a:p>
            <a:r>
              <a:rPr kumimoji="1" lang="ja-JP" altLang="en-US" sz="1100" dirty="0">
                <a:latin typeface="游明朝" panose="02020400000000000000" pitchFamily="18" charset="-128"/>
                <a:ea typeface="游明朝" panose="02020400000000000000" pitchFamily="18" charset="-128"/>
              </a:rPr>
              <a:t>・物体を掴みきると、モータが最大トルクに達し、全ての歯車が固定される</a:t>
            </a:r>
          </a:p>
          <a:p>
            <a:endParaRPr kumimoji="1" lang="ja-JP" altLang="en-US" sz="1100" dirty="0">
              <a:latin typeface="游明朝" panose="02020400000000000000" pitchFamily="18" charset="-128"/>
              <a:ea typeface="游明朝" panose="02020400000000000000" pitchFamily="18" charset="-128"/>
            </a:endParaRPr>
          </a:p>
          <a:p>
            <a:r>
              <a:rPr kumimoji="1" lang="en-US" altLang="ja-JP" sz="1100" dirty="0">
                <a:latin typeface="游明朝" panose="02020400000000000000" pitchFamily="18" charset="-128"/>
                <a:ea typeface="游明朝" panose="02020400000000000000" pitchFamily="18" charset="-128"/>
              </a:rPr>
              <a:t>2.</a:t>
            </a:r>
            <a:r>
              <a:rPr kumimoji="1" lang="ja-JP" altLang="en-US" sz="1100" dirty="0">
                <a:latin typeface="游明朝" panose="02020400000000000000" pitchFamily="18" charset="-128"/>
                <a:ea typeface="游明朝" panose="02020400000000000000" pitchFamily="18" charset="-128"/>
              </a:rPr>
              <a:t>持ち上げる動作：</a:t>
            </a:r>
          </a:p>
          <a:p>
            <a:r>
              <a:rPr kumimoji="1" lang="ja-JP" altLang="en-US" sz="1100" dirty="0">
                <a:latin typeface="游明朝" panose="02020400000000000000" pitchFamily="18" charset="-128"/>
                <a:ea typeface="游明朝" panose="02020400000000000000" pitchFamily="18" charset="-128"/>
              </a:rPr>
              <a:t>・同じ動力源がそのまま使われ、固定された掴む部分を持ち上げる動作に移る</a:t>
            </a:r>
          </a:p>
          <a:p>
            <a:r>
              <a:rPr kumimoji="1" lang="ja-JP" altLang="en-US" sz="1100" dirty="0">
                <a:latin typeface="游明朝" panose="02020400000000000000" pitchFamily="18" charset="-128"/>
                <a:ea typeface="游明朝" panose="02020400000000000000" pitchFamily="18" charset="-128"/>
              </a:rPr>
              <a:t>・これにより、物体を掴んだまま持ち上げることができる</a:t>
            </a:r>
          </a:p>
          <a:p>
            <a:endParaRPr kumimoji="1" lang="ja-JP" altLang="en-US" dirty="0"/>
          </a:p>
        </p:txBody>
      </p:sp>
      <p:pic>
        <p:nvPicPr>
          <p:cNvPr id="6" name="図 5">
            <a:extLst>
              <a:ext uri="{FF2B5EF4-FFF2-40B4-BE49-F238E27FC236}">
                <a16:creationId xmlns:a16="http://schemas.microsoft.com/office/drawing/2014/main" id="{477A09F3-EC0D-6C42-CCE4-2B8B6E10C956}"/>
              </a:ext>
            </a:extLst>
          </p:cNvPr>
          <p:cNvPicPr>
            <a:picLocks noChangeAspect="1"/>
          </p:cNvPicPr>
          <p:nvPr/>
        </p:nvPicPr>
        <p:blipFill>
          <a:blip r:embed="rId3"/>
          <a:stretch>
            <a:fillRect/>
          </a:stretch>
        </p:blipFill>
        <p:spPr>
          <a:xfrm>
            <a:off x="3088312" y="6418955"/>
            <a:ext cx="1620957" cy="1214279"/>
          </a:xfrm>
          <a:prstGeom prst="rect">
            <a:avLst/>
          </a:prstGeom>
        </p:spPr>
      </p:pic>
      <p:pic>
        <p:nvPicPr>
          <p:cNvPr id="7" name="図 6">
            <a:extLst>
              <a:ext uri="{FF2B5EF4-FFF2-40B4-BE49-F238E27FC236}">
                <a16:creationId xmlns:a16="http://schemas.microsoft.com/office/drawing/2014/main" id="{41C0B218-6487-FCB4-A5DE-6A93126EC1E6}"/>
              </a:ext>
            </a:extLst>
          </p:cNvPr>
          <p:cNvPicPr>
            <a:picLocks noChangeAspect="1"/>
          </p:cNvPicPr>
          <p:nvPr/>
        </p:nvPicPr>
        <p:blipFill rotWithShape="1">
          <a:blip r:embed="rId4"/>
          <a:srcRect l="52815"/>
          <a:stretch/>
        </p:blipFill>
        <p:spPr>
          <a:xfrm>
            <a:off x="4709269" y="6101943"/>
            <a:ext cx="1691531" cy="1531291"/>
          </a:xfrm>
          <a:prstGeom prst="rect">
            <a:avLst/>
          </a:prstGeom>
        </p:spPr>
      </p:pic>
      <p:grpSp>
        <p:nvGrpSpPr>
          <p:cNvPr id="8" name="グループ化 7">
            <a:extLst>
              <a:ext uri="{FF2B5EF4-FFF2-40B4-BE49-F238E27FC236}">
                <a16:creationId xmlns:a16="http://schemas.microsoft.com/office/drawing/2014/main" id="{CC7BC084-8FCE-CABE-5CD2-F2A13FCE81E4}"/>
              </a:ext>
            </a:extLst>
          </p:cNvPr>
          <p:cNvGrpSpPr/>
          <p:nvPr/>
        </p:nvGrpSpPr>
        <p:grpSpPr>
          <a:xfrm>
            <a:off x="3898791" y="1683781"/>
            <a:ext cx="2824206" cy="2055122"/>
            <a:chOff x="3898791" y="1784661"/>
            <a:chExt cx="2824206" cy="2055122"/>
          </a:xfrm>
        </p:grpSpPr>
        <p:pic>
          <p:nvPicPr>
            <p:cNvPr id="9" name="図 8">
              <a:extLst>
                <a:ext uri="{FF2B5EF4-FFF2-40B4-BE49-F238E27FC236}">
                  <a16:creationId xmlns:a16="http://schemas.microsoft.com/office/drawing/2014/main" id="{BECC5C86-749F-95E9-3F2A-326950E7CD8A}"/>
                </a:ext>
              </a:extLst>
            </p:cNvPr>
            <p:cNvPicPr>
              <a:picLocks noChangeAspect="1"/>
            </p:cNvPicPr>
            <p:nvPr/>
          </p:nvPicPr>
          <p:blipFill>
            <a:blip r:embed="rId5"/>
            <a:stretch>
              <a:fillRect/>
            </a:stretch>
          </p:blipFill>
          <p:spPr>
            <a:xfrm>
              <a:off x="3898791" y="1784661"/>
              <a:ext cx="2824206" cy="1702385"/>
            </a:xfrm>
            <a:prstGeom prst="rect">
              <a:avLst/>
            </a:prstGeom>
          </p:spPr>
        </p:pic>
        <p:sp>
          <p:nvSpPr>
            <p:cNvPr id="10" name="テキスト ボックス 9">
              <a:extLst>
                <a:ext uri="{FF2B5EF4-FFF2-40B4-BE49-F238E27FC236}">
                  <a16:creationId xmlns:a16="http://schemas.microsoft.com/office/drawing/2014/main" id="{F2C68C23-4F2F-0D27-9532-ACB7E232CB49}"/>
                </a:ext>
              </a:extLst>
            </p:cNvPr>
            <p:cNvSpPr txBox="1"/>
            <p:nvPr/>
          </p:nvSpPr>
          <p:spPr>
            <a:xfrm>
              <a:off x="4820356" y="3532006"/>
              <a:ext cx="1082348"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展開前</a:t>
              </a:r>
            </a:p>
          </p:txBody>
        </p:sp>
      </p:grpSp>
      <p:grpSp>
        <p:nvGrpSpPr>
          <p:cNvPr id="11" name="グループ化 10">
            <a:extLst>
              <a:ext uri="{FF2B5EF4-FFF2-40B4-BE49-F238E27FC236}">
                <a16:creationId xmlns:a16="http://schemas.microsoft.com/office/drawing/2014/main" id="{E19A2FAA-A78D-C3E4-8C09-9808ACB20FD2}"/>
              </a:ext>
            </a:extLst>
          </p:cNvPr>
          <p:cNvGrpSpPr/>
          <p:nvPr/>
        </p:nvGrpSpPr>
        <p:grpSpPr>
          <a:xfrm>
            <a:off x="3928481" y="3934336"/>
            <a:ext cx="2764825" cy="1837620"/>
            <a:chOff x="3928481" y="3934336"/>
            <a:chExt cx="2764825" cy="1837620"/>
          </a:xfrm>
        </p:grpSpPr>
        <p:pic>
          <p:nvPicPr>
            <p:cNvPr id="12" name="図 11">
              <a:extLst>
                <a:ext uri="{FF2B5EF4-FFF2-40B4-BE49-F238E27FC236}">
                  <a16:creationId xmlns:a16="http://schemas.microsoft.com/office/drawing/2014/main" id="{9C691743-4974-F0BA-DB80-6E12D17BBB1D}"/>
                </a:ext>
              </a:extLst>
            </p:cNvPr>
            <p:cNvPicPr>
              <a:picLocks noChangeAspect="1"/>
            </p:cNvPicPr>
            <p:nvPr/>
          </p:nvPicPr>
          <p:blipFill>
            <a:blip r:embed="rId6"/>
            <a:stretch>
              <a:fillRect/>
            </a:stretch>
          </p:blipFill>
          <p:spPr>
            <a:xfrm>
              <a:off x="3928481" y="3934336"/>
              <a:ext cx="2764825" cy="1451330"/>
            </a:xfrm>
            <a:prstGeom prst="rect">
              <a:avLst/>
            </a:prstGeom>
          </p:spPr>
        </p:pic>
        <p:sp>
          <p:nvSpPr>
            <p:cNvPr id="13" name="テキスト ボックス 12">
              <a:extLst>
                <a:ext uri="{FF2B5EF4-FFF2-40B4-BE49-F238E27FC236}">
                  <a16:creationId xmlns:a16="http://schemas.microsoft.com/office/drawing/2014/main" id="{389C03FC-1B49-E74C-9B63-F6438B3BBA9D}"/>
                </a:ext>
              </a:extLst>
            </p:cNvPr>
            <p:cNvSpPr txBox="1"/>
            <p:nvPr/>
          </p:nvSpPr>
          <p:spPr>
            <a:xfrm>
              <a:off x="4869124" y="5464179"/>
              <a:ext cx="1082348"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展開時</a:t>
              </a:r>
            </a:p>
          </p:txBody>
        </p:sp>
      </p:grpSp>
      <p:grpSp>
        <p:nvGrpSpPr>
          <p:cNvPr id="14" name="グループ化 13">
            <a:extLst>
              <a:ext uri="{FF2B5EF4-FFF2-40B4-BE49-F238E27FC236}">
                <a16:creationId xmlns:a16="http://schemas.microsoft.com/office/drawing/2014/main" id="{DC199A7B-EFE9-C1E7-E6BF-F51EFD5A11BB}"/>
              </a:ext>
            </a:extLst>
          </p:cNvPr>
          <p:cNvGrpSpPr/>
          <p:nvPr/>
        </p:nvGrpSpPr>
        <p:grpSpPr>
          <a:xfrm>
            <a:off x="500380" y="4873541"/>
            <a:ext cx="2011680" cy="1816628"/>
            <a:chOff x="500380" y="4873541"/>
            <a:chExt cx="2011680" cy="1816628"/>
          </a:xfrm>
        </p:grpSpPr>
        <p:pic>
          <p:nvPicPr>
            <p:cNvPr id="15" name="図 14">
              <a:extLst>
                <a:ext uri="{FF2B5EF4-FFF2-40B4-BE49-F238E27FC236}">
                  <a16:creationId xmlns:a16="http://schemas.microsoft.com/office/drawing/2014/main" id="{47A6A95D-0BAB-BF3D-BD4D-6859A63B8511}"/>
                </a:ext>
              </a:extLst>
            </p:cNvPr>
            <p:cNvPicPr>
              <a:picLocks noChangeAspect="1"/>
            </p:cNvPicPr>
            <p:nvPr/>
          </p:nvPicPr>
          <p:blipFill rotWithShape="1">
            <a:blip r:embed="rId7"/>
            <a:srcRect l="9947" t="6670" r="15056" b="7170"/>
            <a:stretch/>
          </p:blipFill>
          <p:spPr>
            <a:xfrm>
              <a:off x="500380" y="4873541"/>
              <a:ext cx="2011680" cy="1816628"/>
            </a:xfrm>
            <a:prstGeom prst="rect">
              <a:avLst/>
            </a:prstGeom>
          </p:spPr>
        </p:pic>
        <p:sp>
          <p:nvSpPr>
            <p:cNvPr id="16" name="矢印: U ターン 15">
              <a:extLst>
                <a:ext uri="{FF2B5EF4-FFF2-40B4-BE49-F238E27FC236}">
                  <a16:creationId xmlns:a16="http://schemas.microsoft.com/office/drawing/2014/main" id="{DC511810-0E26-C5A3-1616-DF6D93321E27}"/>
                </a:ext>
              </a:extLst>
            </p:cNvPr>
            <p:cNvSpPr/>
            <p:nvPr/>
          </p:nvSpPr>
          <p:spPr>
            <a:xfrm>
              <a:off x="1950720" y="5935743"/>
              <a:ext cx="292100" cy="200660"/>
            </a:xfrm>
            <a:prstGeom prst="uturnArrow">
              <a:avLst>
                <a:gd name="adj1" fmla="val 15036"/>
                <a:gd name="adj2" fmla="val 25000"/>
                <a:gd name="adj3" fmla="val 23582"/>
                <a:gd name="adj4" fmla="val 61128"/>
                <a:gd name="adj5" fmla="val 100000"/>
              </a:avLst>
            </a:prstGeom>
            <a:ln w="6350"/>
            <a:scene3d>
              <a:camera prst="isometricOffAxis1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U ターン 16">
              <a:extLst>
                <a:ext uri="{FF2B5EF4-FFF2-40B4-BE49-F238E27FC236}">
                  <a16:creationId xmlns:a16="http://schemas.microsoft.com/office/drawing/2014/main" id="{52DF6841-9296-4AD1-0C2C-0AE7EEDD5240}"/>
                </a:ext>
              </a:extLst>
            </p:cNvPr>
            <p:cNvSpPr/>
            <p:nvPr/>
          </p:nvSpPr>
          <p:spPr>
            <a:xfrm flipH="1">
              <a:off x="1483271" y="5782670"/>
              <a:ext cx="245110" cy="200660"/>
            </a:xfrm>
            <a:prstGeom prst="uturnArrow">
              <a:avLst>
                <a:gd name="adj1" fmla="val 15036"/>
                <a:gd name="adj2" fmla="val 25000"/>
                <a:gd name="adj3" fmla="val 23582"/>
                <a:gd name="adj4" fmla="val 61128"/>
                <a:gd name="adj5" fmla="val 100000"/>
              </a:avLst>
            </a:prstGeom>
            <a:ln w="6350"/>
            <a:scene3d>
              <a:camera prst="isometricOffAxis1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矢印: U ターン 17">
              <a:extLst>
                <a:ext uri="{FF2B5EF4-FFF2-40B4-BE49-F238E27FC236}">
                  <a16:creationId xmlns:a16="http://schemas.microsoft.com/office/drawing/2014/main" id="{4EEF7276-85CA-0A45-26A7-466D03A35013}"/>
                </a:ext>
              </a:extLst>
            </p:cNvPr>
            <p:cNvSpPr/>
            <p:nvPr/>
          </p:nvSpPr>
          <p:spPr>
            <a:xfrm flipH="1">
              <a:off x="1236890" y="5153142"/>
              <a:ext cx="398869" cy="313330"/>
            </a:xfrm>
            <a:prstGeom prst="uturnArrow">
              <a:avLst>
                <a:gd name="adj1" fmla="val 15036"/>
                <a:gd name="adj2" fmla="val 25000"/>
                <a:gd name="adj3" fmla="val 23582"/>
                <a:gd name="adj4" fmla="val 61128"/>
                <a:gd name="adj5" fmla="val 100000"/>
              </a:avLst>
            </a:prstGeom>
            <a:ln w="6350"/>
            <a:scene3d>
              <a:camera prst="isometricBottom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矢印: U ターン 18">
              <a:extLst>
                <a:ext uri="{FF2B5EF4-FFF2-40B4-BE49-F238E27FC236}">
                  <a16:creationId xmlns:a16="http://schemas.microsoft.com/office/drawing/2014/main" id="{0DE065DF-9C6E-23E1-8B82-44D42D265C33}"/>
                </a:ext>
              </a:extLst>
            </p:cNvPr>
            <p:cNvSpPr/>
            <p:nvPr/>
          </p:nvSpPr>
          <p:spPr>
            <a:xfrm rot="10591308" flipH="1" flipV="1">
              <a:off x="1004200" y="5492201"/>
              <a:ext cx="398869" cy="313330"/>
            </a:xfrm>
            <a:prstGeom prst="uturnArrow">
              <a:avLst>
                <a:gd name="adj1" fmla="val 15036"/>
                <a:gd name="adj2" fmla="val 25000"/>
                <a:gd name="adj3" fmla="val 23582"/>
                <a:gd name="adj4" fmla="val 61128"/>
                <a:gd name="adj5" fmla="val 100000"/>
              </a:avLst>
            </a:prstGeom>
            <a:ln w="6350"/>
            <a:scene3d>
              <a:camera prst="isometricOffAxis1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0" name="テキスト ボックス 19">
            <a:extLst>
              <a:ext uri="{FF2B5EF4-FFF2-40B4-BE49-F238E27FC236}">
                <a16:creationId xmlns:a16="http://schemas.microsoft.com/office/drawing/2014/main" id="{AD356A1F-EE16-E89D-02F2-4663AEE53CA7}"/>
              </a:ext>
            </a:extLst>
          </p:cNvPr>
          <p:cNvSpPr txBox="1"/>
          <p:nvPr/>
        </p:nvSpPr>
        <p:spPr>
          <a:xfrm>
            <a:off x="791056" y="6666604"/>
            <a:ext cx="1620957"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掴む時の回転</a:t>
            </a:r>
          </a:p>
        </p:txBody>
      </p:sp>
      <p:sp>
        <p:nvSpPr>
          <p:cNvPr id="21" name="テキスト ボックス 20">
            <a:extLst>
              <a:ext uri="{FF2B5EF4-FFF2-40B4-BE49-F238E27FC236}">
                <a16:creationId xmlns:a16="http://schemas.microsoft.com/office/drawing/2014/main" id="{8DEC45DA-E348-42C2-3535-65437C26A009}"/>
              </a:ext>
            </a:extLst>
          </p:cNvPr>
          <p:cNvSpPr txBox="1"/>
          <p:nvPr/>
        </p:nvSpPr>
        <p:spPr>
          <a:xfrm>
            <a:off x="3250732" y="7633234"/>
            <a:ext cx="3236784"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先端がロックされると持ち上がる</a:t>
            </a:r>
          </a:p>
        </p:txBody>
      </p:sp>
    </p:spTree>
    <p:extLst>
      <p:ext uri="{BB962C8B-B14F-4D97-AF65-F5344CB8AC3E}">
        <p14:creationId xmlns:p14="http://schemas.microsoft.com/office/powerpoint/2010/main" val="243641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（３）－６　 ロボットの機構説明（ロボット２）</a:t>
            </a:r>
          </a:p>
        </p:txBody>
      </p:sp>
      <p:sp>
        <p:nvSpPr>
          <p:cNvPr id="5" name="正方形/長方形 4">
            <a:extLst>
              <a:ext uri="{FF2B5EF4-FFF2-40B4-BE49-F238E27FC236}">
                <a16:creationId xmlns:a16="http://schemas.microsoft.com/office/drawing/2014/main" id="{D97DC6C7-2116-2A6C-30C3-BB796F0C8334}"/>
              </a:ext>
            </a:extLst>
          </p:cNvPr>
          <p:cNvSpPr/>
          <p:nvPr/>
        </p:nvSpPr>
        <p:spPr>
          <a:xfrm>
            <a:off x="73480" y="580881"/>
            <a:ext cx="6649517" cy="673761"/>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◆ロボット２の役割すべてについて明記すること。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・着地、オブジェクト回収、エリア</a:t>
            </a:r>
            <a: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に戻る機構</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15</a:t>
            </a:fld>
            <a:endParaRPr lang="ja-JP" altLang="en-US"/>
          </a:p>
        </p:txBody>
      </p:sp>
      <p:sp>
        <p:nvSpPr>
          <p:cNvPr id="8" name="テキスト ボックス 7">
            <a:extLst>
              <a:ext uri="{FF2B5EF4-FFF2-40B4-BE49-F238E27FC236}">
                <a16:creationId xmlns:a16="http://schemas.microsoft.com/office/drawing/2014/main" id="{D2314FFF-3CFF-5AFD-BF15-8B8615D4EB69}"/>
              </a:ext>
            </a:extLst>
          </p:cNvPr>
          <p:cNvSpPr txBox="1"/>
          <p:nvPr/>
        </p:nvSpPr>
        <p:spPr>
          <a:xfrm>
            <a:off x="321311" y="1534365"/>
            <a:ext cx="6401686" cy="2862322"/>
          </a:xfrm>
          <a:prstGeom prst="rect">
            <a:avLst/>
          </a:prstGeom>
          <a:noFill/>
        </p:spPr>
        <p:txBody>
          <a:bodyPr wrap="square" rtlCol="0">
            <a:spAutoFit/>
          </a:bodyPr>
          <a:lstStyle/>
          <a:p>
            <a:r>
              <a:rPr kumimoji="1" lang="ja-JP" altLang="en-US" dirty="0"/>
              <a:t>ロボット</a:t>
            </a:r>
            <a:r>
              <a:rPr kumimoji="1" lang="en-US" altLang="ja-JP" dirty="0"/>
              <a:t>2-2</a:t>
            </a:r>
            <a:r>
              <a:rPr kumimoji="1" lang="ja-JP" altLang="en-US" dirty="0"/>
              <a:t>（投石ロボット）</a:t>
            </a:r>
            <a:endParaRPr kumimoji="1" lang="en-US" altLang="ja-JP" sz="1100" dirty="0">
              <a:latin typeface="游明朝" panose="02020400000000000000" pitchFamily="18" charset="-128"/>
              <a:ea typeface="游明朝" panose="02020400000000000000" pitchFamily="18" charset="-128"/>
            </a:endParaRPr>
          </a:p>
          <a:p>
            <a:r>
              <a:rPr kumimoji="1" lang="ja-JP" altLang="en-US" sz="1100" dirty="0">
                <a:latin typeface="游明朝" panose="02020400000000000000" pitchFamily="18" charset="-128"/>
                <a:ea typeface="游明朝" panose="02020400000000000000" pitchFamily="18" charset="-128"/>
              </a:rPr>
              <a:t>　このロボットはボール及びボックスを持ったロボット２をエリア</a:t>
            </a:r>
            <a:r>
              <a:rPr kumimoji="1" lang="en-US" altLang="ja-JP" sz="1100" dirty="0">
                <a:latin typeface="游明朝" panose="02020400000000000000" pitchFamily="18" charset="-128"/>
                <a:ea typeface="游明朝" panose="02020400000000000000" pitchFamily="18" charset="-128"/>
              </a:rPr>
              <a:t>C</a:t>
            </a:r>
            <a:r>
              <a:rPr kumimoji="1" lang="ja-JP" altLang="en-US" sz="1100" dirty="0">
                <a:latin typeface="游明朝" panose="02020400000000000000" pitchFamily="18" charset="-128"/>
                <a:ea typeface="游明朝" panose="02020400000000000000" pitchFamily="18" charset="-128"/>
              </a:rPr>
              <a:t>からエリア</a:t>
            </a:r>
            <a:r>
              <a:rPr kumimoji="1" lang="en-US" altLang="ja-JP" sz="1100" dirty="0">
                <a:latin typeface="游明朝" panose="02020400000000000000" pitchFamily="18" charset="-128"/>
                <a:ea typeface="游明朝" panose="02020400000000000000" pitchFamily="18" charset="-128"/>
              </a:rPr>
              <a:t>A</a:t>
            </a:r>
            <a:r>
              <a:rPr kumimoji="1" lang="ja-JP" altLang="en-US" sz="1100" dirty="0">
                <a:latin typeface="游明朝" panose="02020400000000000000" pitchFamily="18" charset="-128"/>
                <a:ea typeface="游明朝" panose="02020400000000000000" pitchFamily="18" charset="-128"/>
              </a:rPr>
              <a:t>へと</a:t>
            </a:r>
            <a:endParaRPr kumimoji="1" lang="en-US" altLang="ja-JP" sz="1100" dirty="0">
              <a:latin typeface="游明朝" panose="02020400000000000000" pitchFamily="18" charset="-128"/>
              <a:ea typeface="游明朝" panose="02020400000000000000" pitchFamily="18" charset="-128"/>
            </a:endParaRPr>
          </a:p>
          <a:p>
            <a:r>
              <a:rPr kumimoji="1" lang="ja-JP" altLang="en-US" sz="1100" dirty="0">
                <a:latin typeface="游明朝" panose="02020400000000000000" pitchFamily="18" charset="-128"/>
                <a:ea typeface="游明朝" panose="02020400000000000000" pitchFamily="18" charset="-128"/>
              </a:rPr>
              <a:t>運搬する役割を持つ</a:t>
            </a:r>
            <a:r>
              <a:rPr kumimoji="1" lang="en-US" altLang="ja-JP" sz="1100" dirty="0">
                <a:latin typeface="游明朝" panose="02020400000000000000" pitchFamily="18" charset="-128"/>
                <a:ea typeface="游明朝" panose="02020400000000000000" pitchFamily="18" charset="-128"/>
              </a:rPr>
              <a:t>.</a:t>
            </a:r>
            <a:endParaRPr kumimoji="1" lang="en-US" altLang="ja-JP" dirty="0">
              <a:latin typeface="+mj-lt"/>
              <a:ea typeface="游明朝" panose="02020400000000000000" pitchFamily="18" charset="-128"/>
            </a:endParaRPr>
          </a:p>
          <a:p>
            <a:r>
              <a:rPr kumimoji="1" lang="ja-JP" altLang="en-US" dirty="0"/>
              <a:t>〇着地機構</a:t>
            </a:r>
            <a:endParaRPr kumimoji="1" lang="en-US" altLang="ja-JP" dirty="0"/>
          </a:p>
          <a:p>
            <a:r>
              <a:rPr kumimoji="1" lang="ja-JP" altLang="en-US" sz="1100" dirty="0">
                <a:latin typeface="+mj-lt"/>
                <a:ea typeface="游明朝" panose="02020400000000000000" pitchFamily="18" charset="-128"/>
              </a:rPr>
              <a:t>　図に示した箇所にリニアブッシュと丸棒</a:t>
            </a:r>
            <a:r>
              <a:rPr kumimoji="1" lang="en-US" altLang="ja-JP" sz="1100" dirty="0">
                <a:latin typeface="+mj-lt"/>
                <a:ea typeface="游明朝" panose="02020400000000000000" pitchFamily="18" charset="-128"/>
              </a:rPr>
              <a:t>,</a:t>
            </a:r>
            <a:r>
              <a:rPr kumimoji="1" lang="ja-JP" altLang="en-US" sz="1100" dirty="0">
                <a:latin typeface="+mj-lt"/>
                <a:ea typeface="游明朝" panose="02020400000000000000" pitchFamily="18" charset="-128"/>
              </a:rPr>
              <a:t>ばねを用いた衝撃吸収機構を設置する</a:t>
            </a:r>
            <a:r>
              <a:rPr kumimoji="1" lang="en-US" altLang="ja-JP" sz="1100" dirty="0">
                <a:latin typeface="+mj-lt"/>
                <a:ea typeface="游明朝" panose="02020400000000000000" pitchFamily="18" charset="-128"/>
              </a:rPr>
              <a:t>.</a:t>
            </a:r>
          </a:p>
          <a:p>
            <a:r>
              <a:rPr kumimoji="1" lang="ja-JP" altLang="en-US" sz="1100" dirty="0">
                <a:latin typeface="+mj-lt"/>
                <a:ea typeface="游明朝" panose="02020400000000000000" pitchFamily="18" charset="-128"/>
              </a:rPr>
              <a:t>着地時に設置する足回りと上部の機構のフレームを一体化しないことで</a:t>
            </a:r>
            <a:r>
              <a:rPr kumimoji="1" lang="en-US" altLang="ja-JP" sz="1100" dirty="0">
                <a:latin typeface="+mj-lt"/>
                <a:ea typeface="游明朝" panose="02020400000000000000" pitchFamily="18" charset="-128"/>
              </a:rPr>
              <a:t>,</a:t>
            </a:r>
            <a:r>
              <a:rPr kumimoji="1" lang="ja-JP" altLang="en-US" sz="1100" dirty="0">
                <a:latin typeface="+mj-lt"/>
                <a:ea typeface="游明朝" panose="02020400000000000000" pitchFamily="18" charset="-128"/>
              </a:rPr>
              <a:t>機構や電気部分への</a:t>
            </a:r>
            <a:endParaRPr kumimoji="1" lang="en-US" altLang="ja-JP" sz="1100" dirty="0">
              <a:latin typeface="+mj-lt"/>
              <a:ea typeface="游明朝" panose="02020400000000000000" pitchFamily="18" charset="-128"/>
            </a:endParaRPr>
          </a:p>
          <a:p>
            <a:r>
              <a:rPr kumimoji="1" lang="ja-JP" altLang="en-US" sz="1100" dirty="0">
                <a:latin typeface="+mj-lt"/>
                <a:ea typeface="游明朝" panose="02020400000000000000" pitchFamily="18" charset="-128"/>
              </a:rPr>
              <a:t>衝撃を抑える</a:t>
            </a:r>
            <a:r>
              <a:rPr kumimoji="1" lang="en-US" altLang="ja-JP" sz="1100" dirty="0">
                <a:latin typeface="+mj-lt"/>
                <a:ea typeface="游明朝" panose="02020400000000000000" pitchFamily="18" charset="-128"/>
              </a:rPr>
              <a:t>.</a:t>
            </a:r>
          </a:p>
          <a:p>
            <a:r>
              <a:rPr kumimoji="1" lang="ja-JP" altLang="en-US" dirty="0">
                <a:latin typeface="+mj-lt"/>
              </a:rPr>
              <a:t>〇投石機構</a:t>
            </a:r>
            <a:endParaRPr kumimoji="1" lang="en-US" altLang="ja-JP" dirty="0">
              <a:latin typeface="+mj-lt"/>
            </a:endParaRPr>
          </a:p>
          <a:p>
            <a:r>
              <a:rPr kumimoji="1" lang="ja-JP" altLang="en-US" sz="1100" dirty="0">
                <a:latin typeface="游明朝" panose="02020400000000000000" pitchFamily="18" charset="-128"/>
                <a:ea typeface="游明朝" panose="02020400000000000000" pitchFamily="18" charset="-128"/>
              </a:rPr>
              <a:t>　</a:t>
            </a:r>
            <a:r>
              <a:rPr kumimoji="1" lang="en-US" altLang="ja-JP" sz="1100" dirty="0">
                <a:latin typeface="游明朝" panose="02020400000000000000" pitchFamily="18" charset="-128"/>
                <a:ea typeface="游明朝" panose="02020400000000000000" pitchFamily="18" charset="-128"/>
              </a:rPr>
              <a:t>MABUCHI-RZ775</a:t>
            </a:r>
            <a:r>
              <a:rPr kumimoji="1" lang="ja-JP" altLang="en-US" sz="1100" dirty="0">
                <a:latin typeface="游明朝" panose="02020400000000000000" pitchFamily="18" charset="-128"/>
                <a:ea typeface="游明朝" panose="02020400000000000000" pitchFamily="18" charset="-128"/>
              </a:rPr>
              <a:t>を</a:t>
            </a:r>
            <a:r>
              <a:rPr kumimoji="1" lang="en-US" altLang="ja-JP" sz="1100" dirty="0">
                <a:latin typeface="游明朝" panose="02020400000000000000" pitchFamily="18" charset="-128"/>
                <a:ea typeface="游明朝" panose="02020400000000000000" pitchFamily="18" charset="-128"/>
              </a:rPr>
              <a:t>2</a:t>
            </a:r>
            <a:r>
              <a:rPr kumimoji="1" lang="ja-JP" altLang="en-US" sz="1100" dirty="0">
                <a:latin typeface="游明朝" panose="02020400000000000000" pitchFamily="18" charset="-128"/>
                <a:ea typeface="游明朝" panose="02020400000000000000" pitchFamily="18" charset="-128"/>
              </a:rPr>
              <a:t>つ使用してオブジェクトの保持部分を回転させ</a:t>
            </a:r>
            <a:r>
              <a:rPr kumimoji="1" lang="ja-JP" altLang="en-US" sz="1100" dirty="0">
                <a:latin typeface="+mj-lt"/>
                <a:ea typeface="游明朝" panose="02020400000000000000" pitchFamily="18" charset="-128"/>
              </a:rPr>
              <a:t>投射を行う</a:t>
            </a:r>
            <a:r>
              <a:rPr kumimoji="1" lang="en-US" altLang="ja-JP" sz="1100" dirty="0">
                <a:latin typeface="+mj-lt"/>
                <a:ea typeface="游明朝" panose="02020400000000000000" pitchFamily="18" charset="-128"/>
              </a:rPr>
              <a:t>.</a:t>
            </a:r>
            <a:r>
              <a:rPr kumimoji="1" lang="ja-JP" altLang="en-US" sz="1100" dirty="0">
                <a:latin typeface="+mj-lt"/>
                <a:ea typeface="游明朝" panose="02020400000000000000" pitchFamily="18" charset="-128"/>
              </a:rPr>
              <a:t>投射角度に</a:t>
            </a:r>
            <a:endParaRPr kumimoji="1" lang="en-US" altLang="ja-JP" sz="1100" dirty="0">
              <a:latin typeface="+mj-lt"/>
              <a:ea typeface="游明朝" panose="02020400000000000000" pitchFamily="18" charset="-128"/>
            </a:endParaRPr>
          </a:p>
          <a:p>
            <a:r>
              <a:rPr kumimoji="1" lang="ja-JP" altLang="en-US" sz="1100" dirty="0">
                <a:latin typeface="+mj-lt"/>
                <a:ea typeface="游明朝" panose="02020400000000000000" pitchFamily="18" charset="-128"/>
              </a:rPr>
              <a:t>ダンパーを設置し</a:t>
            </a:r>
            <a:r>
              <a:rPr kumimoji="1" lang="en-US" altLang="ja-JP" sz="1100" dirty="0">
                <a:latin typeface="+mj-lt"/>
                <a:ea typeface="游明朝" panose="02020400000000000000" pitchFamily="18" charset="-128"/>
              </a:rPr>
              <a:t>,</a:t>
            </a:r>
            <a:r>
              <a:rPr kumimoji="1" lang="ja-JP" altLang="en-US" sz="1100" dirty="0">
                <a:latin typeface="+mj-lt"/>
                <a:ea typeface="游明朝" panose="02020400000000000000" pitchFamily="18" charset="-128"/>
              </a:rPr>
              <a:t>衝撃を吸収する</a:t>
            </a:r>
            <a:r>
              <a:rPr kumimoji="1" lang="en-US" altLang="ja-JP" sz="1100" dirty="0">
                <a:latin typeface="+mj-lt"/>
                <a:ea typeface="游明朝" panose="02020400000000000000" pitchFamily="18" charset="-128"/>
              </a:rPr>
              <a:t>.</a:t>
            </a:r>
            <a:r>
              <a:rPr kumimoji="1" lang="ja-JP" altLang="en-US" sz="1100" dirty="0">
                <a:latin typeface="+mj-lt"/>
                <a:ea typeface="游明朝" panose="02020400000000000000" pitchFamily="18" charset="-128"/>
              </a:rPr>
              <a:t>また</a:t>
            </a:r>
            <a:r>
              <a:rPr kumimoji="1" lang="en-US" altLang="ja-JP" sz="1100" dirty="0">
                <a:latin typeface="+mj-lt"/>
                <a:ea typeface="游明朝" panose="02020400000000000000" pitchFamily="18" charset="-128"/>
              </a:rPr>
              <a:t>,</a:t>
            </a:r>
            <a:r>
              <a:rPr kumimoji="1" lang="ja-JP" altLang="en-US" sz="1100" dirty="0">
                <a:latin typeface="+mj-lt"/>
                <a:ea typeface="游明朝" panose="02020400000000000000" pitchFamily="18" charset="-128"/>
              </a:rPr>
              <a:t>ロボットの重心をできるだけ下部にするために回転軸を</a:t>
            </a:r>
            <a:endParaRPr kumimoji="1" lang="en-US" altLang="ja-JP" sz="1100" dirty="0">
              <a:latin typeface="+mj-lt"/>
              <a:ea typeface="游明朝" panose="02020400000000000000" pitchFamily="18" charset="-128"/>
            </a:endParaRPr>
          </a:p>
          <a:p>
            <a:r>
              <a:rPr kumimoji="1" lang="ja-JP" altLang="en-US" sz="1100" dirty="0">
                <a:latin typeface="+mj-lt"/>
                <a:ea typeface="游明朝" panose="02020400000000000000" pitchFamily="18" charset="-128"/>
              </a:rPr>
              <a:t>タイミングベルトで延長している</a:t>
            </a:r>
            <a:r>
              <a:rPr kumimoji="1" lang="en-US" altLang="ja-JP" sz="1100" dirty="0">
                <a:latin typeface="+mj-lt"/>
                <a:ea typeface="游明朝" panose="02020400000000000000" pitchFamily="18" charset="-128"/>
              </a:rPr>
              <a:t>.</a:t>
            </a:r>
          </a:p>
          <a:p>
            <a:r>
              <a:rPr kumimoji="1" lang="ja-JP" altLang="en-US" dirty="0">
                <a:latin typeface="+mn-lt"/>
              </a:rPr>
              <a:t>〇非常停止スイッチ</a:t>
            </a:r>
            <a:endParaRPr kumimoji="1" lang="en-US" altLang="ja-JP" dirty="0">
              <a:latin typeface="+mn-lt"/>
            </a:endParaRPr>
          </a:p>
          <a:p>
            <a:r>
              <a:rPr kumimoji="1" lang="ja-JP" altLang="en-US" sz="1100" dirty="0">
                <a:latin typeface="+mn-lt"/>
                <a:ea typeface="游明朝" panose="02020400000000000000" pitchFamily="18" charset="-128"/>
              </a:rPr>
              <a:t>　</a:t>
            </a:r>
            <a:r>
              <a:rPr kumimoji="1" lang="ja-JP" altLang="en-US" sz="1100" dirty="0">
                <a:solidFill>
                  <a:srgbClr val="FF0000"/>
                </a:solidFill>
                <a:latin typeface="+mn-lt"/>
                <a:ea typeface="游明朝" panose="02020400000000000000" pitchFamily="18" charset="-128"/>
              </a:rPr>
              <a:t>赤丸</a:t>
            </a:r>
            <a:r>
              <a:rPr kumimoji="1" lang="ja-JP" altLang="en-US" sz="1100" dirty="0">
                <a:latin typeface="+mn-lt"/>
                <a:ea typeface="游明朝" panose="02020400000000000000" pitchFamily="18" charset="-128"/>
              </a:rPr>
              <a:t>で示した位置に設置する</a:t>
            </a:r>
            <a:r>
              <a:rPr kumimoji="1" lang="en-US" altLang="ja-JP" sz="1100" dirty="0">
                <a:latin typeface="+mn-lt"/>
                <a:ea typeface="游明朝" panose="02020400000000000000" pitchFamily="18" charset="-128"/>
              </a:rPr>
              <a:t>.</a:t>
            </a:r>
          </a:p>
          <a:p>
            <a:r>
              <a:rPr kumimoji="1" lang="ja-JP" altLang="en-US" dirty="0">
                <a:latin typeface="+mn-lt"/>
              </a:rPr>
              <a:t>〇バッテリー</a:t>
            </a:r>
            <a:endParaRPr kumimoji="1" lang="en-US" altLang="ja-JP" dirty="0">
              <a:latin typeface="+mn-lt"/>
              <a:ea typeface="游明朝" panose="02020400000000000000" pitchFamily="18" charset="-128"/>
            </a:endParaRPr>
          </a:p>
          <a:p>
            <a:r>
              <a:rPr kumimoji="1" lang="ja-JP" altLang="en-US" sz="1100" dirty="0">
                <a:latin typeface="游明朝" panose="02020400000000000000" pitchFamily="18" charset="-128"/>
                <a:ea typeface="游明朝" panose="02020400000000000000" pitchFamily="18" charset="-128"/>
              </a:rPr>
              <a:t>　</a:t>
            </a:r>
            <a:r>
              <a:rPr kumimoji="1" lang="ja-JP" altLang="en-US" sz="1100" dirty="0">
                <a:solidFill>
                  <a:srgbClr val="FFC000"/>
                </a:solidFill>
                <a:latin typeface="游明朝" panose="02020400000000000000" pitchFamily="18" charset="-128"/>
                <a:ea typeface="游明朝" panose="02020400000000000000" pitchFamily="18" charset="-128"/>
              </a:rPr>
              <a:t>黄色枠</a:t>
            </a:r>
            <a:r>
              <a:rPr kumimoji="1" lang="ja-JP" altLang="en-US" sz="1100" dirty="0">
                <a:latin typeface="游明朝" panose="02020400000000000000" pitchFamily="18" charset="-128"/>
                <a:ea typeface="游明朝" panose="02020400000000000000" pitchFamily="18" charset="-128"/>
              </a:rPr>
              <a:t>で示した部分に回路及びバッテリーを設置する</a:t>
            </a:r>
            <a:r>
              <a:rPr kumimoji="1" lang="en-US" altLang="ja-JP" sz="1100" dirty="0">
                <a:latin typeface="游明朝" panose="02020400000000000000" pitchFamily="18" charset="-128"/>
                <a:ea typeface="游明朝" panose="02020400000000000000" pitchFamily="18" charset="-128"/>
              </a:rPr>
              <a:t>.</a:t>
            </a:r>
          </a:p>
        </p:txBody>
      </p:sp>
      <p:sp>
        <p:nvSpPr>
          <p:cNvPr id="9" name="テキスト ボックス 8">
            <a:extLst>
              <a:ext uri="{FF2B5EF4-FFF2-40B4-BE49-F238E27FC236}">
                <a16:creationId xmlns:a16="http://schemas.microsoft.com/office/drawing/2014/main" id="{BBE352C4-4D31-EC29-3CE9-875E82788F55}"/>
              </a:ext>
            </a:extLst>
          </p:cNvPr>
          <p:cNvSpPr txBox="1"/>
          <p:nvPr/>
        </p:nvSpPr>
        <p:spPr>
          <a:xfrm>
            <a:off x="5002802" y="7913072"/>
            <a:ext cx="1082348"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アイソメ図</a:t>
            </a:r>
          </a:p>
        </p:txBody>
      </p:sp>
      <p:pic>
        <p:nvPicPr>
          <p:cNvPr id="11" name="図 10">
            <a:extLst>
              <a:ext uri="{FF2B5EF4-FFF2-40B4-BE49-F238E27FC236}">
                <a16:creationId xmlns:a16="http://schemas.microsoft.com/office/drawing/2014/main" id="{FDC3FD9F-9AAE-70F7-50AD-1509CCB25F9A}"/>
              </a:ext>
            </a:extLst>
          </p:cNvPr>
          <p:cNvPicPr>
            <a:picLocks noChangeAspect="1"/>
          </p:cNvPicPr>
          <p:nvPr/>
        </p:nvPicPr>
        <p:blipFill>
          <a:blip r:embed="rId3"/>
          <a:stretch>
            <a:fillRect/>
          </a:stretch>
        </p:blipFill>
        <p:spPr>
          <a:xfrm>
            <a:off x="4274145" y="4735241"/>
            <a:ext cx="2303397" cy="3203161"/>
          </a:xfrm>
          <a:prstGeom prst="rect">
            <a:avLst/>
          </a:prstGeom>
        </p:spPr>
      </p:pic>
      <p:pic>
        <p:nvPicPr>
          <p:cNvPr id="13" name="図 12">
            <a:extLst>
              <a:ext uri="{FF2B5EF4-FFF2-40B4-BE49-F238E27FC236}">
                <a16:creationId xmlns:a16="http://schemas.microsoft.com/office/drawing/2014/main" id="{9339081D-CC7E-4EB0-FFEA-E8D3CC3837B4}"/>
              </a:ext>
            </a:extLst>
          </p:cNvPr>
          <p:cNvPicPr>
            <a:picLocks noChangeAspect="1"/>
          </p:cNvPicPr>
          <p:nvPr/>
        </p:nvPicPr>
        <p:blipFill>
          <a:blip r:embed="rId4"/>
          <a:stretch>
            <a:fillRect/>
          </a:stretch>
        </p:blipFill>
        <p:spPr>
          <a:xfrm>
            <a:off x="321311" y="4857571"/>
            <a:ext cx="1930779" cy="3117976"/>
          </a:xfrm>
          <a:prstGeom prst="rect">
            <a:avLst/>
          </a:prstGeom>
        </p:spPr>
      </p:pic>
      <p:sp>
        <p:nvSpPr>
          <p:cNvPr id="14" name="円: 塗りつぶしなし 13">
            <a:extLst>
              <a:ext uri="{FF2B5EF4-FFF2-40B4-BE49-F238E27FC236}">
                <a16:creationId xmlns:a16="http://schemas.microsoft.com/office/drawing/2014/main" id="{C2FFFD7B-AE0D-B2DF-7E3F-671C1FE4D36C}"/>
              </a:ext>
            </a:extLst>
          </p:cNvPr>
          <p:cNvSpPr/>
          <p:nvPr/>
        </p:nvSpPr>
        <p:spPr>
          <a:xfrm>
            <a:off x="5951388" y="6437115"/>
            <a:ext cx="465921" cy="465921"/>
          </a:xfrm>
          <a:prstGeom prst="donut">
            <a:avLst>
              <a:gd name="adj" fmla="val 10798"/>
            </a:avLst>
          </a:prstGeom>
          <a:solidFill>
            <a:srgbClr val="FF0000"/>
          </a:solid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5" name="円: 塗りつぶしなし 14">
            <a:extLst>
              <a:ext uri="{FF2B5EF4-FFF2-40B4-BE49-F238E27FC236}">
                <a16:creationId xmlns:a16="http://schemas.microsoft.com/office/drawing/2014/main" id="{3C0AD897-5B2E-431C-8DFF-0D747964C92F}"/>
              </a:ext>
            </a:extLst>
          </p:cNvPr>
          <p:cNvSpPr/>
          <p:nvPr/>
        </p:nvSpPr>
        <p:spPr>
          <a:xfrm>
            <a:off x="1328863" y="6771481"/>
            <a:ext cx="465921" cy="465921"/>
          </a:xfrm>
          <a:prstGeom prst="donut">
            <a:avLst>
              <a:gd name="adj" fmla="val 10798"/>
            </a:avLst>
          </a:prstGeom>
          <a:solidFill>
            <a:srgbClr val="FF0000"/>
          </a:solid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F8398623-CB2E-0B7E-1E9D-1D7D3D297166}"/>
              </a:ext>
            </a:extLst>
          </p:cNvPr>
          <p:cNvSpPr txBox="1"/>
          <p:nvPr/>
        </p:nvSpPr>
        <p:spPr>
          <a:xfrm>
            <a:off x="925062" y="8104106"/>
            <a:ext cx="723275" cy="307777"/>
          </a:xfrm>
          <a:prstGeom prst="rect">
            <a:avLst/>
          </a:prstGeom>
          <a:noFill/>
        </p:spPr>
        <p:txBody>
          <a:bodyPr wrap="none" rtlCol="0">
            <a:spAutoFit/>
          </a:bodyPr>
          <a:lstStyle/>
          <a:p>
            <a:r>
              <a:rPr kumimoji="1" lang="ja-JP" altLang="en-US" dirty="0"/>
              <a:t>横面図</a:t>
            </a:r>
          </a:p>
        </p:txBody>
      </p:sp>
      <p:pic>
        <p:nvPicPr>
          <p:cNvPr id="19" name="図 18">
            <a:extLst>
              <a:ext uri="{FF2B5EF4-FFF2-40B4-BE49-F238E27FC236}">
                <a16:creationId xmlns:a16="http://schemas.microsoft.com/office/drawing/2014/main" id="{77A11968-9E1F-1C7F-4C7F-6354B61AF468}"/>
              </a:ext>
            </a:extLst>
          </p:cNvPr>
          <p:cNvPicPr>
            <a:picLocks noChangeAspect="1"/>
          </p:cNvPicPr>
          <p:nvPr/>
        </p:nvPicPr>
        <p:blipFill>
          <a:blip r:embed="rId5"/>
          <a:stretch>
            <a:fillRect/>
          </a:stretch>
        </p:blipFill>
        <p:spPr>
          <a:xfrm>
            <a:off x="2583897" y="4845688"/>
            <a:ext cx="1541054" cy="3129860"/>
          </a:xfrm>
          <a:prstGeom prst="rect">
            <a:avLst/>
          </a:prstGeom>
        </p:spPr>
      </p:pic>
      <p:sp>
        <p:nvSpPr>
          <p:cNvPr id="20" name="テキスト ボックス 19">
            <a:extLst>
              <a:ext uri="{FF2B5EF4-FFF2-40B4-BE49-F238E27FC236}">
                <a16:creationId xmlns:a16="http://schemas.microsoft.com/office/drawing/2014/main" id="{B9231091-5163-866E-6E7B-8298D60647DD}"/>
              </a:ext>
            </a:extLst>
          </p:cNvPr>
          <p:cNvSpPr txBox="1"/>
          <p:nvPr/>
        </p:nvSpPr>
        <p:spPr>
          <a:xfrm>
            <a:off x="3067362" y="8104106"/>
            <a:ext cx="723275" cy="307777"/>
          </a:xfrm>
          <a:prstGeom prst="rect">
            <a:avLst/>
          </a:prstGeom>
          <a:noFill/>
        </p:spPr>
        <p:txBody>
          <a:bodyPr wrap="none" rtlCol="0">
            <a:spAutoFit/>
          </a:bodyPr>
          <a:lstStyle/>
          <a:p>
            <a:r>
              <a:rPr kumimoji="1" lang="ja-JP" altLang="en-US" dirty="0"/>
              <a:t>正面図</a:t>
            </a:r>
          </a:p>
        </p:txBody>
      </p:sp>
      <p:sp>
        <p:nvSpPr>
          <p:cNvPr id="21" name="フレーム 20">
            <a:extLst>
              <a:ext uri="{FF2B5EF4-FFF2-40B4-BE49-F238E27FC236}">
                <a16:creationId xmlns:a16="http://schemas.microsoft.com/office/drawing/2014/main" id="{E201B232-690B-1664-816C-7E83C8942A70}"/>
              </a:ext>
            </a:extLst>
          </p:cNvPr>
          <p:cNvSpPr/>
          <p:nvPr/>
        </p:nvSpPr>
        <p:spPr>
          <a:xfrm>
            <a:off x="871557" y="7207817"/>
            <a:ext cx="619501" cy="465921"/>
          </a:xfrm>
          <a:prstGeom prst="frame">
            <a:avLst>
              <a:gd name="adj1" fmla="val 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32C83743-9AE1-6BE0-FBC3-E1C898DB02C4}"/>
              </a:ext>
            </a:extLst>
          </p:cNvPr>
          <p:cNvSpPr/>
          <p:nvPr/>
        </p:nvSpPr>
        <p:spPr>
          <a:xfrm>
            <a:off x="3044673" y="7201850"/>
            <a:ext cx="619501" cy="465921"/>
          </a:xfrm>
          <a:prstGeom prst="frame">
            <a:avLst>
              <a:gd name="adj1" fmla="val 0"/>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6073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6" name="図 5" descr="ダイアグラム&#10;&#10;自動的に生成された説明">
            <a:extLst>
              <a:ext uri="{FF2B5EF4-FFF2-40B4-BE49-F238E27FC236}">
                <a16:creationId xmlns:a16="http://schemas.microsoft.com/office/drawing/2014/main" id="{0CBDCE44-D569-FD1B-95AB-87E84DA85C3B}"/>
              </a:ext>
            </a:extLst>
          </p:cNvPr>
          <p:cNvPicPr>
            <a:picLocks noChangeAspect="1"/>
          </p:cNvPicPr>
          <p:nvPr/>
        </p:nvPicPr>
        <p:blipFill rotWithShape="1">
          <a:blip r:embed="rId3"/>
          <a:srcRect l="5333" t="8188" r="44702" b="16759"/>
          <a:stretch/>
        </p:blipFill>
        <p:spPr>
          <a:xfrm>
            <a:off x="1286079" y="2011680"/>
            <a:ext cx="4224318" cy="4485372"/>
          </a:xfrm>
          <a:prstGeom prst="rect">
            <a:avLst/>
          </a:prstGeom>
        </p:spPr>
      </p:pic>
      <p:sp>
        <p:nvSpPr>
          <p:cNvPr id="4" name="Google Shape;125;p5">
            <a:extLst>
              <a:ext uri="{FF2B5EF4-FFF2-40B4-BE49-F238E27FC236}">
                <a16:creationId xmlns:a16="http://schemas.microsoft.com/office/drawing/2014/main" id="{93B2A583-F6F6-4B0C-1324-927E56499574}"/>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（４）　戦略　</a:t>
            </a:r>
          </a:p>
        </p:txBody>
      </p:sp>
      <p:sp>
        <p:nvSpPr>
          <p:cNvPr id="5" name="正方形/長方形 4">
            <a:extLst>
              <a:ext uri="{FF2B5EF4-FFF2-40B4-BE49-F238E27FC236}">
                <a16:creationId xmlns:a16="http://schemas.microsoft.com/office/drawing/2014/main" id="{BC849580-F70F-3410-8BAD-2E108E49C7F6}"/>
              </a:ext>
            </a:extLst>
          </p:cNvPr>
          <p:cNvSpPr/>
          <p:nvPr/>
        </p:nvSpPr>
        <p:spPr>
          <a:xfrm>
            <a:off x="73480" y="580881"/>
            <a:ext cx="6649517" cy="482922"/>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◆試合開始後の流れや、作戦等を記入してください。</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◆最終版の提出までに記入してください。</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回目のアイデアシート提出時には、未記入でもかまいません。</a:t>
            </a:r>
            <a:endPar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endParaRPr>
          </a:p>
        </p:txBody>
      </p:sp>
      <p:sp>
        <p:nvSpPr>
          <p:cNvPr id="2" name="スライド番号プレースホルダー 1"/>
          <p:cNvSpPr>
            <a:spLocks noGrp="1"/>
          </p:cNvSpPr>
          <p:nvPr>
            <p:ph type="sldNum" idx="12"/>
          </p:nvPr>
        </p:nvSpPr>
        <p:spPr/>
        <p:txBody>
          <a:bodyPr/>
          <a:lstStyle/>
          <a:p>
            <a:fld id="{00000000-1234-1234-1234-123412341234}" type="slidenum">
              <a:rPr lang="en-US" altLang="ja-JP" smtClean="0"/>
              <a:pPr/>
              <a:t>16</a:t>
            </a:fld>
            <a:endParaRPr lang="ja-JP" altLang="en-US"/>
          </a:p>
        </p:txBody>
      </p:sp>
    </p:spTree>
    <p:extLst>
      <p:ext uri="{BB962C8B-B14F-4D97-AF65-F5344CB8AC3E}">
        <p14:creationId xmlns:p14="http://schemas.microsoft.com/office/powerpoint/2010/main" val="249586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4" name="Google Shape;125;p5">
            <a:extLst>
              <a:ext uri="{FF2B5EF4-FFF2-40B4-BE49-F238E27FC236}">
                <a16:creationId xmlns:a16="http://schemas.microsoft.com/office/drawing/2014/main" id="{93B2A583-F6F6-4B0C-1324-927E56499574}"/>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（５）　スケジュール</a:t>
            </a:r>
          </a:p>
        </p:txBody>
      </p:sp>
      <p:sp>
        <p:nvSpPr>
          <p:cNvPr id="5" name="正方形/長方形 4">
            <a:extLst>
              <a:ext uri="{FF2B5EF4-FFF2-40B4-BE49-F238E27FC236}">
                <a16:creationId xmlns:a16="http://schemas.microsoft.com/office/drawing/2014/main" id="{BC849580-F70F-3410-8BAD-2E108E49C7F6}"/>
              </a:ext>
            </a:extLst>
          </p:cNvPr>
          <p:cNvSpPr/>
          <p:nvPr/>
        </p:nvSpPr>
        <p:spPr>
          <a:xfrm>
            <a:off x="73480" y="580881"/>
            <a:ext cx="6649517" cy="1661806"/>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アイデア立案から地区大会本番までのロボット製作スケジュールを記入してください。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テスト期間など、ロボット製作に影響のある学内行事スケジュールも反映させてください。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以下の日程を前提として、スケジュールを作成してください。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書式は自由ですが１ページにおさめてください。</a:t>
            </a:r>
          </a:p>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６月</a:t>
            </a:r>
            <a: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21</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日（金）・・・「アイデアシート」・「安全対策チェックシート①」提出締め切り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８月２３日（金）・・・「エントリーシート」・「アイデアシート（最終版）」提出締め切り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９月１１日（水）から・・・各地区ごと「チーム紹介シート」・「安全対策チェックシート②」提出締め切り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９</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月２２日（日）から・・各地区ごと地区大会実施</a:t>
            </a:r>
          </a:p>
        </p:txBody>
      </p:sp>
      <p:sp>
        <p:nvSpPr>
          <p:cNvPr id="2" name="スライド番号プレースホルダー 1"/>
          <p:cNvSpPr>
            <a:spLocks noGrp="1"/>
          </p:cNvSpPr>
          <p:nvPr>
            <p:ph type="sldNum" idx="12"/>
          </p:nvPr>
        </p:nvSpPr>
        <p:spPr/>
        <p:txBody>
          <a:bodyPr/>
          <a:lstStyle/>
          <a:p>
            <a:fld id="{00000000-1234-1234-1234-123412341234}" type="slidenum">
              <a:rPr lang="en-US" altLang="ja-JP" smtClean="0"/>
              <a:pPr/>
              <a:t>17</a:t>
            </a:fld>
            <a:endParaRPr lang="ja-JP" altLang="en-US"/>
          </a:p>
        </p:txBody>
      </p:sp>
      <p:graphicFrame>
        <p:nvGraphicFramePr>
          <p:cNvPr id="3" name="表 2">
            <a:extLst>
              <a:ext uri="{FF2B5EF4-FFF2-40B4-BE49-F238E27FC236}">
                <a16:creationId xmlns:a16="http://schemas.microsoft.com/office/drawing/2014/main" id="{4094C410-E45E-6591-2427-E6EA1DB3C0D3}"/>
              </a:ext>
            </a:extLst>
          </p:cNvPr>
          <p:cNvGraphicFramePr>
            <a:graphicFrameLocks noGrp="1"/>
          </p:cNvGraphicFramePr>
          <p:nvPr>
            <p:extLst>
              <p:ext uri="{D42A27DB-BD31-4B8C-83A1-F6EECF244321}">
                <p14:modId xmlns:p14="http://schemas.microsoft.com/office/powerpoint/2010/main" val="1637630852"/>
              </p:ext>
            </p:extLst>
          </p:nvPr>
        </p:nvGraphicFramePr>
        <p:xfrm>
          <a:off x="217439" y="2340646"/>
          <a:ext cx="6326235" cy="5943600"/>
        </p:xfrm>
        <a:graphic>
          <a:graphicData uri="http://schemas.openxmlformats.org/drawingml/2006/table">
            <a:tbl>
              <a:tblPr firstRow="1" bandRow="1">
                <a:tableStyleId>{849DE5FC-D73B-4EBC-8A1B-07B2455009F4}</a:tableStyleId>
              </a:tblPr>
              <a:tblGrid>
                <a:gridCol w="1260841">
                  <a:extLst>
                    <a:ext uri="{9D8B030D-6E8A-4147-A177-3AD203B41FA5}">
                      <a16:colId xmlns:a16="http://schemas.microsoft.com/office/drawing/2014/main" val="608349857"/>
                    </a:ext>
                  </a:extLst>
                </a:gridCol>
                <a:gridCol w="2842260">
                  <a:extLst>
                    <a:ext uri="{9D8B030D-6E8A-4147-A177-3AD203B41FA5}">
                      <a16:colId xmlns:a16="http://schemas.microsoft.com/office/drawing/2014/main" val="1911352411"/>
                    </a:ext>
                  </a:extLst>
                </a:gridCol>
                <a:gridCol w="2223134">
                  <a:extLst>
                    <a:ext uri="{9D8B030D-6E8A-4147-A177-3AD203B41FA5}">
                      <a16:colId xmlns:a16="http://schemas.microsoft.com/office/drawing/2014/main" val="3154716920"/>
                    </a:ext>
                  </a:extLst>
                </a:gridCol>
              </a:tblGrid>
              <a:tr h="0">
                <a:tc>
                  <a:txBody>
                    <a:bodyPr/>
                    <a:lstStyle/>
                    <a:p>
                      <a:pPr algn="ctr"/>
                      <a:r>
                        <a:rPr kumimoji="1" lang="ja-JP" altLang="en-US" sz="1100" dirty="0">
                          <a:latin typeface="メイリオ" panose="020B0604030504040204" pitchFamily="50" charset="-128"/>
                          <a:ea typeface="メイリオ" panose="020B0604030504040204" pitchFamily="50" charset="-128"/>
                        </a:rPr>
                        <a:t>日付</a:t>
                      </a: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大会、学校スケジュール</a:t>
                      </a: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チームスケジュール</a:t>
                      </a:r>
                    </a:p>
                  </a:txBody>
                  <a:tcPr anchor="ctr"/>
                </a:tc>
                <a:extLst>
                  <a:ext uri="{0D108BD9-81ED-4DB2-BD59-A6C34878D82A}">
                    <a16:rowId xmlns:a16="http://schemas.microsoft.com/office/drawing/2014/main" val="490520373"/>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4/17</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ルールブック公開</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665085448"/>
                  </a:ext>
                </a:extLst>
              </a:tr>
              <a:tr h="0">
                <a:tc>
                  <a:txBody>
                    <a:bodyPr/>
                    <a:lstStyle/>
                    <a:p>
                      <a:pPr algn="ctr"/>
                      <a:r>
                        <a:rPr kumimoji="1" lang="ja-JP" altLang="en-US" sz="1100" dirty="0">
                          <a:latin typeface="メイリオ" panose="020B0604030504040204" pitchFamily="50" charset="-128"/>
                          <a:ea typeface="メイリオ" panose="020B0604030504040204" pitchFamily="50" charset="-128"/>
                        </a:rPr>
                        <a:t>↓</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100" dirty="0">
                          <a:latin typeface="メイリオ" panose="020B0604030504040204" pitchFamily="50" charset="-128"/>
                          <a:ea typeface="メイリオ" panose="020B0604030504040204" pitchFamily="50" charset="-128"/>
                        </a:rPr>
                        <a:t>アイデア出し、設計製作</a:t>
                      </a:r>
                    </a:p>
                  </a:txBody>
                  <a:tcPr anchor="ctr"/>
                </a:tc>
                <a:extLst>
                  <a:ext uri="{0D108BD9-81ED-4DB2-BD59-A6C34878D82A}">
                    <a16:rowId xmlns:a16="http://schemas.microsoft.com/office/drawing/2014/main" val="2403031482"/>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5/28</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中間テスト期間、部活停止</a:t>
                      </a:r>
                    </a:p>
                  </a:txBody>
                  <a:tcPr anchor="ctr"/>
                </a:tc>
                <a:tc>
                  <a:txBody>
                    <a:bodyPr/>
                    <a:lstStyle/>
                    <a:p>
                      <a:pPr algn="ctr"/>
                      <a:endParaRPr kumimoji="1" lang="ja-JP" altLang="en-US" sz="110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490245905"/>
                  </a:ext>
                </a:extLst>
              </a:tr>
              <a:tr h="0">
                <a:tc>
                  <a:txBody>
                    <a:bodyPr/>
                    <a:lstStyle/>
                    <a:p>
                      <a:pPr algn="ctr"/>
                      <a:r>
                        <a:rPr kumimoji="1" lang="ja-JP" altLang="en-US" sz="1100" dirty="0">
                          <a:latin typeface="メイリオ" panose="020B0604030504040204" pitchFamily="50" charset="-128"/>
                          <a:ea typeface="メイリオ" panose="020B0604030504040204" pitchFamily="50" charset="-128"/>
                        </a:rPr>
                        <a:t>↓</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中間テスト</a:t>
                      </a:r>
                    </a:p>
                  </a:txBody>
                  <a:tcPr anchor="ctr"/>
                </a:tc>
                <a:extLst>
                  <a:ext uri="{0D108BD9-81ED-4DB2-BD59-A6C34878D82A}">
                    <a16:rowId xmlns:a16="http://schemas.microsoft.com/office/drawing/2014/main" val="362189453"/>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6/10</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部活再開</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449759249"/>
                  </a:ext>
                </a:extLst>
              </a:tr>
              <a:tr h="0">
                <a:tc>
                  <a:txBody>
                    <a:bodyPr/>
                    <a:lstStyle/>
                    <a:p>
                      <a:pPr algn="ctr"/>
                      <a:r>
                        <a:rPr kumimoji="1" lang="ja-JP" altLang="en-US" sz="1100" dirty="0">
                          <a:latin typeface="メイリオ" panose="020B0604030504040204" pitchFamily="50" charset="-128"/>
                          <a:ea typeface="メイリオ" panose="020B0604030504040204" pitchFamily="50" charset="-128"/>
                        </a:rPr>
                        <a:t>↓</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rowSpan="3">
                  <a:txBody>
                    <a:bodyPr/>
                    <a:lstStyle/>
                    <a:p>
                      <a:pPr algn="ctr"/>
                      <a:r>
                        <a:rPr kumimoji="1" lang="ja-JP" altLang="en-US" sz="1100" dirty="0">
                          <a:latin typeface="メイリオ" panose="020B0604030504040204" pitchFamily="50" charset="-128"/>
                          <a:ea typeface="メイリオ" panose="020B0604030504040204" pitchFamily="50" charset="-128"/>
                        </a:rPr>
                        <a:t>ロボット製作</a:t>
                      </a:r>
                    </a:p>
                  </a:txBody>
                  <a:tcPr anchor="ctr"/>
                </a:tc>
                <a:extLst>
                  <a:ext uri="{0D108BD9-81ED-4DB2-BD59-A6C34878D82A}">
                    <a16:rowId xmlns:a16="http://schemas.microsoft.com/office/drawing/2014/main" val="2041971902"/>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6/21</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アイデアシート、安全対策チェックシート①〆切</a:t>
                      </a:r>
                    </a:p>
                  </a:txBody>
                  <a:tcPr anchor="ctr"/>
                </a:tc>
                <a:tc vMerge="1">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506171025"/>
                  </a:ext>
                </a:extLst>
              </a:tr>
              <a:tr h="0">
                <a:tc>
                  <a:txBody>
                    <a:bodyPr/>
                    <a:lstStyle/>
                    <a:p>
                      <a:pPr algn="ctr"/>
                      <a:r>
                        <a:rPr kumimoji="1" lang="ja-JP" altLang="en-US" sz="1100" dirty="0">
                          <a:latin typeface="メイリオ" panose="020B0604030504040204" pitchFamily="50" charset="-128"/>
                          <a:ea typeface="メイリオ" panose="020B0604030504040204" pitchFamily="50" charset="-128"/>
                        </a:rPr>
                        <a:t>↓</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vMerge="1">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4065815993"/>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6/30</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ロボット試作機完成</a:t>
                      </a:r>
                    </a:p>
                  </a:txBody>
                  <a:tcPr anchor="ctr"/>
                </a:tc>
                <a:extLst>
                  <a:ext uri="{0D108BD9-81ED-4DB2-BD59-A6C34878D82A}">
                    <a16:rowId xmlns:a16="http://schemas.microsoft.com/office/drawing/2014/main" val="1526003725"/>
                  </a:ext>
                </a:extLst>
              </a:tr>
              <a:tr h="0">
                <a:tc>
                  <a:txBody>
                    <a:bodyPr/>
                    <a:lstStyle/>
                    <a:p>
                      <a:pPr algn="ctr"/>
                      <a:r>
                        <a:rPr kumimoji="1" lang="ja-JP" altLang="en-US" sz="1100" dirty="0">
                          <a:latin typeface="メイリオ" panose="020B0604030504040204" pitchFamily="50" charset="-128"/>
                          <a:ea typeface="メイリオ" panose="020B0604030504040204" pitchFamily="50" charset="-128"/>
                        </a:rPr>
                        <a:t>↓</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実験</a:t>
                      </a:r>
                    </a:p>
                  </a:txBody>
                  <a:tcPr anchor="ctr"/>
                </a:tc>
                <a:extLst>
                  <a:ext uri="{0D108BD9-81ED-4DB2-BD59-A6C34878D82A}">
                    <a16:rowId xmlns:a16="http://schemas.microsoft.com/office/drawing/2014/main" val="2815877311"/>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7/26</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期末テスト期間、部活停止</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85702222"/>
                  </a:ext>
                </a:extLst>
              </a:tr>
              <a:tr h="0">
                <a:tc>
                  <a:txBody>
                    <a:bodyPr/>
                    <a:lstStyle/>
                    <a:p>
                      <a:pPr algn="ctr"/>
                      <a:r>
                        <a:rPr kumimoji="1" lang="ja-JP" altLang="en-US" sz="1100" dirty="0">
                          <a:latin typeface="メイリオ" panose="020B0604030504040204" pitchFamily="50" charset="-128"/>
                          <a:ea typeface="メイリオ" panose="020B0604030504040204" pitchFamily="50" charset="-128"/>
                        </a:rPr>
                        <a:t>↓</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期末テスト</a:t>
                      </a:r>
                    </a:p>
                  </a:txBody>
                  <a:tcPr anchor="ctr"/>
                </a:tc>
                <a:extLst>
                  <a:ext uri="{0D108BD9-81ED-4DB2-BD59-A6C34878D82A}">
                    <a16:rowId xmlns:a16="http://schemas.microsoft.com/office/drawing/2014/main" val="673017514"/>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8/9</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夏休み開始</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20995416"/>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8</a:t>
                      </a:r>
                      <a:r>
                        <a:rPr kumimoji="1" lang="ja-JP" altLang="en-US" sz="1100" dirty="0">
                          <a:latin typeface="メイリオ" panose="020B0604030504040204" pitchFamily="50" charset="-128"/>
                          <a:ea typeface="メイリオ" panose="020B0604030504040204" pitchFamily="50" charset="-128"/>
                        </a:rPr>
                        <a:t>月中</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夏合宿、ロボット完成、練習</a:t>
                      </a:r>
                    </a:p>
                  </a:txBody>
                  <a:tcPr anchor="ctr"/>
                </a:tc>
                <a:extLst>
                  <a:ext uri="{0D108BD9-81ED-4DB2-BD59-A6C34878D82A}">
                    <a16:rowId xmlns:a16="http://schemas.microsoft.com/office/drawing/2014/main" val="4243695565"/>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8/23</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b="0" baseline="0" dirty="0">
                          <a:solidFill>
                            <a:sysClr val="windowText" lastClr="000000"/>
                          </a:solidFill>
                          <a:effectLst/>
                          <a:latin typeface="メイリオ" panose="020B0604030504040204" pitchFamily="50" charset="-128"/>
                          <a:ea typeface="メイリオ" panose="020B0604030504040204" pitchFamily="50" charset="-128"/>
                        </a:rPr>
                        <a:t>「エントリーシート」、「アイデアシート（最終版）」提出締め切り</a:t>
                      </a:r>
                      <a:endParaRPr kumimoji="1" lang="ja-JP" altLang="en-US" sz="1100" b="0" dirty="0">
                        <a:latin typeface="メイリオ" panose="020B0604030504040204" pitchFamily="50" charset="-128"/>
                        <a:ea typeface="メイリオ" panose="020B0604030504040204" pitchFamily="50" charset="-128"/>
                      </a:endParaRP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891591093"/>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9/9</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夏休み終了</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89896146"/>
                  </a:ext>
                </a:extLst>
              </a:tr>
              <a:tr h="0">
                <a:tc>
                  <a:txBody>
                    <a:bodyPr/>
                    <a:lstStyle/>
                    <a:p>
                      <a:pPr algn="ctr"/>
                      <a:r>
                        <a:rPr kumimoji="1" lang="ja-JP" altLang="en-US" sz="1100" dirty="0">
                          <a:latin typeface="メイリオ" panose="020B0604030504040204" pitchFamily="50" charset="-128"/>
                          <a:ea typeface="メイリオ" panose="020B0604030504040204" pitchFamily="50" charset="-128"/>
                        </a:rPr>
                        <a:t>↓</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rowSpan="3">
                  <a:txBody>
                    <a:bodyPr/>
                    <a:lstStyle/>
                    <a:p>
                      <a:pPr algn="ctr"/>
                      <a:r>
                        <a:rPr kumimoji="1" lang="ja-JP" altLang="en-US" sz="1100" dirty="0">
                          <a:latin typeface="メイリオ" panose="020B0604030504040204" pitchFamily="50" charset="-128"/>
                          <a:ea typeface="メイリオ" panose="020B0604030504040204" pitchFamily="50" charset="-128"/>
                        </a:rPr>
                        <a:t>練習</a:t>
                      </a:r>
                    </a:p>
                  </a:txBody>
                  <a:tcPr anchor="ctr"/>
                </a:tc>
                <a:extLst>
                  <a:ext uri="{0D108BD9-81ED-4DB2-BD59-A6C34878D82A}">
                    <a16:rowId xmlns:a16="http://schemas.microsoft.com/office/drawing/2014/main" val="3477114400"/>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9/25</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lang="ja-JP" altLang="en-US" sz="1100" dirty="0">
                          <a:latin typeface="メイリオ" panose="020B0604030504040204" pitchFamily="50" charset="-128"/>
                          <a:ea typeface="メイリオ" panose="020B0604030504040204" pitchFamily="50" charset="-128"/>
                        </a:rPr>
                        <a:t>「チーム紹介シート」、「安全対策チェックシート②」〆切</a:t>
                      </a:r>
                      <a:endParaRPr kumimoji="1" lang="ja-JP" altLang="en-US" sz="1100" dirty="0">
                        <a:latin typeface="メイリオ" panose="020B0604030504040204" pitchFamily="50" charset="-128"/>
                        <a:ea typeface="メイリオ" panose="020B0604030504040204" pitchFamily="50" charset="-128"/>
                      </a:endParaRPr>
                    </a:p>
                  </a:txBody>
                  <a:tcPr anchor="ctr"/>
                </a:tc>
                <a:tc vMerge="1">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345649531"/>
                  </a:ext>
                </a:extLst>
              </a:tr>
              <a:tr h="0">
                <a:tc>
                  <a:txBody>
                    <a:bodyPr/>
                    <a:lstStyle/>
                    <a:p>
                      <a:pPr algn="ctr"/>
                      <a:r>
                        <a:rPr kumimoji="1" lang="ja-JP" altLang="en-US" sz="1100" dirty="0">
                          <a:latin typeface="メイリオ" panose="020B0604030504040204" pitchFamily="50" charset="-128"/>
                          <a:ea typeface="メイリオ" panose="020B0604030504040204" pitchFamily="50" charset="-128"/>
                        </a:rPr>
                        <a:t>↓</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tc vMerge="1">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071585322"/>
                  </a:ext>
                </a:extLst>
              </a:tr>
              <a:tr h="0">
                <a:tc>
                  <a:txBody>
                    <a:bodyPr/>
                    <a:lstStyle/>
                    <a:p>
                      <a:pPr algn="ctr"/>
                      <a:r>
                        <a:rPr kumimoji="1" lang="en-US" altLang="ja-JP" sz="1100" dirty="0">
                          <a:latin typeface="メイリオ" panose="020B0604030504040204" pitchFamily="50" charset="-128"/>
                          <a:ea typeface="メイリオ" panose="020B0604030504040204" pitchFamily="50" charset="-128"/>
                        </a:rPr>
                        <a:t>10/6</a:t>
                      </a:r>
                      <a:endParaRPr kumimoji="1" lang="ja-JP" altLang="en-US" sz="11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1100" dirty="0">
                          <a:latin typeface="メイリオ" panose="020B0604030504040204" pitchFamily="50" charset="-128"/>
                          <a:ea typeface="メイリオ" panose="020B0604030504040204" pitchFamily="50" charset="-128"/>
                        </a:rPr>
                        <a:t>近畿地区大会</a:t>
                      </a:r>
                    </a:p>
                  </a:txBody>
                  <a:tcPr anchor="ctr"/>
                </a:tc>
                <a:tc>
                  <a:txBody>
                    <a:bodyPr/>
                    <a:lstStyle/>
                    <a:p>
                      <a:pPr algn="ctr"/>
                      <a:endParaRPr kumimoji="1" lang="ja-JP" altLang="en-US" sz="11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56460219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 name="Google Shape;125;p5">
            <a:extLst>
              <a:ext uri="{FF2B5EF4-FFF2-40B4-BE49-F238E27FC236}">
                <a16:creationId xmlns:a16="http://schemas.microsoft.com/office/drawing/2014/main" id="{C58D2976-846C-9CDE-AF43-1C40520D7D8E}"/>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（６）　チェックシート</a:t>
            </a:r>
          </a:p>
        </p:txBody>
      </p:sp>
      <p:sp>
        <p:nvSpPr>
          <p:cNvPr id="5" name="正方形/長方形 4">
            <a:extLst>
              <a:ext uri="{FF2B5EF4-FFF2-40B4-BE49-F238E27FC236}">
                <a16:creationId xmlns:a16="http://schemas.microsoft.com/office/drawing/2014/main" id="{38DEAC21-9E1A-A8F5-650B-19C6A1B7BC33}"/>
              </a:ext>
            </a:extLst>
          </p:cNvPr>
          <p:cNvSpPr/>
          <p:nvPr/>
        </p:nvSpPr>
        <p:spPr>
          <a:xfrm>
            <a:off x="200389" y="580881"/>
            <a:ext cx="6522608" cy="670403"/>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◆提出前に必ず下記の項目を指導教員と確認してください。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◆確</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認後、チームリーダーと指導教員の名前を入力し、提出すること。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（チェック欄と名前の記入がないものは再提出となります！）</a:t>
            </a:r>
          </a:p>
        </p:txBody>
      </p:sp>
      <p:graphicFrame>
        <p:nvGraphicFramePr>
          <p:cNvPr id="8" name="Google Shape;192;p15">
            <a:extLst>
              <a:ext uri="{FF2B5EF4-FFF2-40B4-BE49-F238E27FC236}">
                <a16:creationId xmlns:a16="http://schemas.microsoft.com/office/drawing/2014/main" id="{EB45B8AF-EB66-C00A-5E68-1271182AAF2F}"/>
              </a:ext>
            </a:extLst>
          </p:cNvPr>
          <p:cNvGraphicFramePr/>
          <p:nvPr>
            <p:extLst>
              <p:ext uri="{D42A27DB-BD31-4B8C-83A1-F6EECF244321}">
                <p14:modId xmlns:p14="http://schemas.microsoft.com/office/powerpoint/2010/main" val="731872037"/>
              </p:ext>
            </p:extLst>
          </p:nvPr>
        </p:nvGraphicFramePr>
        <p:xfrm>
          <a:off x="242515" y="1349243"/>
          <a:ext cx="6480482" cy="6951311"/>
        </p:xfrm>
        <a:graphic>
          <a:graphicData uri="http://schemas.openxmlformats.org/drawingml/2006/table">
            <a:tbl>
              <a:tblPr firstRow="1" bandRow="1">
                <a:noFill/>
                <a:tableStyleId>{849DE5FC-D73B-4EBC-8A1B-07B2455009F4}</a:tableStyleId>
              </a:tblPr>
              <a:tblGrid>
                <a:gridCol w="4752366">
                  <a:extLst>
                    <a:ext uri="{9D8B030D-6E8A-4147-A177-3AD203B41FA5}">
                      <a16:colId xmlns:a16="http://schemas.microsoft.com/office/drawing/2014/main" val="20000"/>
                    </a:ext>
                  </a:extLst>
                </a:gridCol>
                <a:gridCol w="864058">
                  <a:extLst>
                    <a:ext uri="{9D8B030D-6E8A-4147-A177-3AD203B41FA5}">
                      <a16:colId xmlns:a16="http://schemas.microsoft.com/office/drawing/2014/main" val="20001"/>
                    </a:ext>
                  </a:extLst>
                </a:gridCol>
                <a:gridCol w="864058">
                  <a:extLst>
                    <a:ext uri="{9D8B030D-6E8A-4147-A177-3AD203B41FA5}">
                      <a16:colId xmlns:a16="http://schemas.microsoft.com/office/drawing/2014/main" val="20002"/>
                    </a:ext>
                  </a:extLst>
                </a:gridCol>
              </a:tblGrid>
              <a:tr h="604818">
                <a:tc>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チェック項目</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gridSpan="2">
                  <a:txBody>
                    <a:bodyPr/>
                    <a:lstStyle/>
                    <a:p>
                      <a:pPr marL="0" marR="0" lvl="0" indent="0" algn="ctr" rtl="0">
                        <a:lnSpc>
                          <a:spcPct val="100000"/>
                        </a:lnSpc>
                        <a:spcBef>
                          <a:spcPts val="0"/>
                        </a:spcBef>
                        <a:spcAft>
                          <a:spcPts val="0"/>
                        </a:spcAft>
                        <a:buClr>
                          <a:srgbClr val="000000"/>
                        </a:buClr>
                        <a:buSzPts val="1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チェック欄</a:t>
                      </a:r>
                      <a:br>
                        <a:rPr lang="ja-JP" sz="1200" u="none" strike="noStrike" cap="none">
                          <a:latin typeface="BIZ UDPゴシック" panose="020B0400000000000000" pitchFamily="50" charset="-128"/>
                          <a:ea typeface="BIZ UDPゴシック" panose="020B0400000000000000" pitchFamily="50" charset="-128"/>
                          <a:cs typeface="Calibri"/>
                          <a:sym typeface="Calibri"/>
                        </a:rPr>
                      </a:br>
                      <a:r>
                        <a:rPr lang="ja-JP" sz="1200" u="none" strike="noStrike" cap="none">
                          <a:latin typeface="BIZ UDPゴシック" panose="020B0400000000000000" pitchFamily="50" charset="-128"/>
                          <a:ea typeface="BIZ UDPゴシック" panose="020B0400000000000000" pitchFamily="50" charset="-128"/>
                          <a:cs typeface="Calibri"/>
                          <a:sym typeface="Calibri"/>
                        </a:rPr>
                        <a:t>（○×で記載）</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hMerge="1">
                  <a:txBody>
                    <a:bodyPr/>
                    <a:lstStyle/>
                    <a:p>
                      <a:endParaRPr lang="ja-JP"/>
                    </a:p>
                  </a:txBody>
                  <a:tcPr/>
                </a:tc>
                <a:extLst>
                  <a:ext uri="{0D108BD9-81ED-4DB2-BD59-A6C34878D82A}">
                    <a16:rowId xmlns:a16="http://schemas.microsoft.com/office/drawing/2014/main" val="10000"/>
                  </a:ext>
                </a:extLst>
              </a:tr>
              <a:tr h="635135">
                <a:tc>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再度、アイデアシートを見直して、確認してください。</a:t>
                      </a:r>
                      <a:endParaRPr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ja-JP" sz="1200" b="1" i="0" u="none" strike="noStrike" cap="none" dirty="0">
                          <a:solidFill>
                            <a:srgbClr val="FF0000"/>
                          </a:solidFill>
                          <a:latin typeface="BIZ UDPゴシック" panose="020B0400000000000000" pitchFamily="50" charset="-128"/>
                          <a:ea typeface="BIZ UDPゴシック" panose="020B0400000000000000" pitchFamily="50" charset="-128"/>
                          <a:cs typeface="Calibri"/>
                          <a:sym typeface="Calibri"/>
                        </a:rPr>
                        <a:t>再提出時にも再度確認し、確認日を更新してください！</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solidFill>
                      <a:srgbClr val="FBE4D4"/>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チーム</a:t>
                      </a:r>
                      <a:br>
                        <a:rPr lang="ja-JP" sz="1200" u="none" strike="noStrike" cap="none">
                          <a:latin typeface="BIZ UDPゴシック" panose="020B0400000000000000" pitchFamily="50" charset="-128"/>
                          <a:ea typeface="BIZ UDPゴシック" panose="020B0400000000000000" pitchFamily="50" charset="-128"/>
                          <a:cs typeface="Calibri"/>
                          <a:sym typeface="Calibri"/>
                        </a:rPr>
                      </a:br>
                      <a:r>
                        <a:rPr lang="ja-JP" sz="1200" u="none" strike="noStrike" cap="none">
                          <a:latin typeface="BIZ UDPゴシック" panose="020B0400000000000000" pitchFamily="50" charset="-128"/>
                          <a:ea typeface="BIZ UDPゴシック" panose="020B0400000000000000" pitchFamily="50" charset="-128"/>
                          <a:cs typeface="Calibri"/>
                          <a:sym typeface="Calibri"/>
                        </a:rPr>
                        <a:t>リーダー</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solidFill>
                      <a:srgbClr val="FBE4D4"/>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指導教員</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solidFill>
                      <a:srgbClr val="FBE4D4"/>
                    </a:solidFill>
                  </a:tcPr>
                </a:tc>
                <a:extLst>
                  <a:ext uri="{0D108BD9-81ED-4DB2-BD59-A6C34878D82A}">
                    <a16:rowId xmlns:a16="http://schemas.microsoft.com/office/drawing/2014/main" val="10001"/>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① 表紙の提出日と提出回数を更新したこと。再提出の場合は修正箇所</a:t>
                      </a:r>
                      <a:endPar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が示されていること。</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2"/>
                  </a:ext>
                </a:extLst>
              </a:tr>
              <a:tr h="508627">
                <a:tc>
                  <a:txBody>
                    <a:bodyPr/>
                    <a:lstStyle/>
                    <a:p>
                      <a:pPr marL="0" marR="0" lvl="0" indent="0" algn="l" rtl="0">
                        <a:lnSpc>
                          <a:spcPct val="100000"/>
                        </a:lnSpc>
                        <a:spcBef>
                          <a:spcPts val="0"/>
                        </a:spcBef>
                        <a:spcAft>
                          <a:spcPts val="0"/>
                        </a:spcAft>
                        <a:buClr>
                          <a:schemeClr val="dk1"/>
                        </a:buClr>
                        <a:buSzPts val="1200"/>
                        <a:buFont typeface="Calibri"/>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② ロボットのサイズや重量などのスペックがルールを満たしていること。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3"/>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③ 図は第三者から見て分かりやすく書けていること。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4"/>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④ アイデアやロボットの機構について、一連の流れを分かりやすく記</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載できていること。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5"/>
                  </a:ext>
                </a:extLst>
              </a:tr>
              <a:tr h="583563">
                <a:tc>
                  <a:txBody>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⑤</a:t>
                      </a:r>
                      <a:r>
                        <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安全対策を行っているか？チェックシートの記載はできているか。</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6"/>
                  </a:ext>
                </a:extLst>
              </a:tr>
              <a:tr h="510139">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⑥ ロボットの立体図に「エアタンク」「バッテリー」「非常停止スイッチ」の</a:t>
                      </a:r>
                      <a:endPar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位置を　 明記していること。</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893773671"/>
                  </a:ext>
                </a:extLst>
              </a:tr>
              <a:tr h="548640">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⑦</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非常停止スイッチ</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（自動ロボットの遠隔停止を含む）</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がルールブックの</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仕様に則っていること。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7"/>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⑧</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ロボットの装飾には既存のキャラクターなどを使用せず、著作権を</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侵害していないこと。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8"/>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⑨</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使用する無線が電波法に則っていること。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9"/>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⑩ </a:t>
                      </a: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A</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B</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チームのロボットが同じアイデアになっていないか？</a:t>
                      </a: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チームリーダーが確認できない場合、指導教員が確認してください</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10"/>
                  </a:ext>
                </a:extLst>
              </a:tr>
              <a:tr h="508627">
                <a:tc>
                  <a:txBody>
                    <a:bodyPr/>
                    <a:lstStyle/>
                    <a:p>
                      <a:pPr marL="0" marR="0" lvl="0" indent="0" algn="l" rtl="0">
                        <a:lnSpc>
                          <a:spcPct val="100000"/>
                        </a:lnSpc>
                        <a:spcBef>
                          <a:spcPts val="0"/>
                        </a:spcBef>
                        <a:spcAft>
                          <a:spcPts val="0"/>
                        </a:spcAft>
                        <a:buClr>
                          <a:schemeClr val="dk1"/>
                        </a:buClr>
                        <a:buSzPts val="1200"/>
                        <a:buFont typeface="Calibri"/>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⑪</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作成したスケジュールに無理がない</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か</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11"/>
                  </a:ext>
                </a:extLst>
              </a:tr>
            </a:tbl>
          </a:graphicData>
        </a:graphic>
      </p:graphicFrame>
      <p:sp>
        <p:nvSpPr>
          <p:cNvPr id="9" name="Google Shape;193;p15">
            <a:extLst>
              <a:ext uri="{FF2B5EF4-FFF2-40B4-BE49-F238E27FC236}">
                <a16:creationId xmlns:a16="http://schemas.microsoft.com/office/drawing/2014/main" id="{55F84064-E94D-F089-4364-AEF4DB0678C6}"/>
              </a:ext>
            </a:extLst>
          </p:cNvPr>
          <p:cNvSpPr/>
          <p:nvPr/>
        </p:nvSpPr>
        <p:spPr>
          <a:xfrm>
            <a:off x="322447" y="8398513"/>
            <a:ext cx="2001898" cy="466153"/>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63294" tIns="31638" rIns="63294" bIns="31638" anchor="ctr" anchorCtr="0">
            <a:noAutofit/>
          </a:bodyPr>
          <a:lstStyle/>
          <a:p>
            <a:pPr>
              <a:buSzPts val="1400"/>
            </a:pPr>
            <a:r>
              <a:rPr lang="ja-JP" altLang="en-US" sz="969" b="1" dirty="0">
                <a:latin typeface="Calibri"/>
                <a:ea typeface="Calibri"/>
                <a:cs typeface="Calibri"/>
                <a:sym typeface="Calibri"/>
              </a:rPr>
              <a:t>チェック欄を確認した後に、</a:t>
            </a:r>
            <a:endParaRPr sz="969" b="1" dirty="0">
              <a:latin typeface="Calibri"/>
              <a:ea typeface="Calibri"/>
              <a:cs typeface="Calibri"/>
              <a:sym typeface="Calibri"/>
            </a:endParaRPr>
          </a:p>
          <a:p>
            <a:pPr>
              <a:buSzPts val="1400"/>
            </a:pPr>
            <a:r>
              <a:rPr lang="ja-JP" altLang="en-US" sz="969" b="1" dirty="0">
                <a:latin typeface="Calibri"/>
                <a:ea typeface="Calibri"/>
                <a:cs typeface="Calibri"/>
                <a:sym typeface="Calibri"/>
              </a:rPr>
              <a:t>日付と氏名を入力してください。</a:t>
            </a:r>
            <a:endParaRPr sz="969" dirty="0"/>
          </a:p>
        </p:txBody>
      </p:sp>
      <p:graphicFrame>
        <p:nvGraphicFramePr>
          <p:cNvPr id="10" name="Google Shape;194;p15">
            <a:extLst>
              <a:ext uri="{FF2B5EF4-FFF2-40B4-BE49-F238E27FC236}">
                <a16:creationId xmlns:a16="http://schemas.microsoft.com/office/drawing/2014/main" id="{B925C12E-D997-294C-FECE-AF96E84E4276}"/>
              </a:ext>
            </a:extLst>
          </p:cNvPr>
          <p:cNvGraphicFramePr/>
          <p:nvPr>
            <p:extLst>
              <p:ext uri="{D42A27DB-BD31-4B8C-83A1-F6EECF244321}">
                <p14:modId xmlns:p14="http://schemas.microsoft.com/office/powerpoint/2010/main" val="2390130248"/>
              </p:ext>
            </p:extLst>
          </p:nvPr>
        </p:nvGraphicFramePr>
        <p:xfrm>
          <a:off x="2589196" y="8398513"/>
          <a:ext cx="3792354" cy="1217124"/>
        </p:xfrm>
        <a:graphic>
          <a:graphicData uri="http://schemas.openxmlformats.org/drawingml/2006/table">
            <a:tbl>
              <a:tblPr>
                <a:noFill/>
                <a:tableStyleId>{849DE5FC-D73B-4EBC-8A1B-07B2455009F4}</a:tableStyleId>
              </a:tblPr>
              <a:tblGrid>
                <a:gridCol w="543487">
                  <a:extLst>
                    <a:ext uri="{9D8B030D-6E8A-4147-A177-3AD203B41FA5}">
                      <a16:colId xmlns:a16="http://schemas.microsoft.com/office/drawing/2014/main" val="20000"/>
                    </a:ext>
                  </a:extLst>
                </a:gridCol>
                <a:gridCol w="1385080">
                  <a:extLst>
                    <a:ext uri="{9D8B030D-6E8A-4147-A177-3AD203B41FA5}">
                      <a16:colId xmlns:a16="http://schemas.microsoft.com/office/drawing/2014/main" val="20001"/>
                    </a:ext>
                  </a:extLst>
                </a:gridCol>
                <a:gridCol w="613957">
                  <a:extLst>
                    <a:ext uri="{9D8B030D-6E8A-4147-A177-3AD203B41FA5}">
                      <a16:colId xmlns:a16="http://schemas.microsoft.com/office/drawing/2014/main" val="20002"/>
                    </a:ext>
                  </a:extLst>
                </a:gridCol>
                <a:gridCol w="1249830">
                  <a:extLst>
                    <a:ext uri="{9D8B030D-6E8A-4147-A177-3AD203B41FA5}">
                      <a16:colId xmlns:a16="http://schemas.microsoft.com/office/drawing/2014/main" val="20003"/>
                    </a:ext>
                  </a:extLst>
                </a:gridCol>
              </a:tblGrid>
              <a:tr h="304281">
                <a:tc gridSpan="4">
                  <a:txBody>
                    <a:bodyPr/>
                    <a:lstStyle/>
                    <a:p>
                      <a:pPr marL="0" marR="0" lvl="0" indent="0" algn="l" rtl="0">
                        <a:lnSpc>
                          <a:spcPct val="100000"/>
                        </a:lnSpc>
                        <a:spcBef>
                          <a:spcPts val="0"/>
                        </a:spcBef>
                        <a:spcAft>
                          <a:spcPts val="0"/>
                        </a:spcAft>
                        <a:buClr>
                          <a:srgbClr val="000000"/>
                        </a:buClr>
                        <a:buSzPts val="1200"/>
                        <a:buFont typeface="Arial"/>
                        <a:buNone/>
                      </a:pPr>
                      <a:r>
                        <a:rPr lang="ja-JP" sz="1200" b="1" u="none" strike="noStrike" cap="none" dirty="0">
                          <a:latin typeface="BIZ UDPゴシック" panose="020B0400000000000000" pitchFamily="50" charset="-128"/>
                          <a:ea typeface="BIZ UDPゴシック" panose="020B0400000000000000" pitchFamily="50" charset="-128"/>
                          <a:cs typeface="Calibri"/>
                          <a:sym typeface="Calibri"/>
                        </a:rPr>
                        <a:t> チームリーダー</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304281">
                <a:tc>
                  <a:txBody>
                    <a:bodyPr/>
                    <a:lstStyle/>
                    <a:p>
                      <a:pPr marL="0" marR="0" lvl="0" indent="0" algn="ctr" rtl="0">
                        <a:lnSpc>
                          <a:spcPct val="100000"/>
                        </a:lnSpc>
                        <a:spcBef>
                          <a:spcPts val="0"/>
                        </a:spcBef>
                        <a:spcAft>
                          <a:spcPts val="0"/>
                        </a:spcAft>
                        <a:buClr>
                          <a:srgbClr val="000000"/>
                        </a:buClr>
                        <a:buSzPts val="12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氏名</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渡邉　大喜</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確認日</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ja-JP" altLang="en-US" sz="11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en-US" altLang="ja-JP" sz="11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6/15</a:t>
                      </a:r>
                      <a:endParaRPr sz="11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extLst>
                  <a:ext uri="{0D108BD9-81ED-4DB2-BD59-A6C34878D82A}">
                    <a16:rowId xmlns:a16="http://schemas.microsoft.com/office/drawing/2014/main" val="10001"/>
                  </a:ext>
                </a:extLst>
              </a:tr>
              <a:tr h="304281">
                <a:tc gridSpan="4">
                  <a:txBody>
                    <a:bodyPr/>
                    <a:lstStyle/>
                    <a:p>
                      <a:pPr marL="0" marR="0" lvl="0" indent="0" algn="l" rtl="0">
                        <a:lnSpc>
                          <a:spcPct val="100000"/>
                        </a:lnSpc>
                        <a:spcBef>
                          <a:spcPts val="0"/>
                        </a:spcBef>
                        <a:spcAft>
                          <a:spcPts val="0"/>
                        </a:spcAft>
                        <a:buClr>
                          <a:srgbClr val="000000"/>
                        </a:buClr>
                        <a:buSzPts val="1200"/>
                        <a:buFont typeface="Arial"/>
                        <a:buNone/>
                      </a:pPr>
                      <a:r>
                        <a:rPr lang="ja-JP" sz="1200" b="1" i="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 </a:t>
                      </a:r>
                      <a:r>
                        <a:rPr lang="ja-JP" altLang="en-US" sz="1200" b="1" i="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指導教員</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2"/>
                  </a:ext>
                </a:extLst>
              </a:tr>
              <a:tr h="304281">
                <a:tc>
                  <a:txBody>
                    <a:bodyPr/>
                    <a:lstStyle/>
                    <a:p>
                      <a:pPr marL="0" marR="0" lvl="0" indent="0" algn="ctr" rtl="0">
                        <a:lnSpc>
                          <a:spcPct val="100000"/>
                        </a:lnSpc>
                        <a:spcBef>
                          <a:spcPts val="0"/>
                        </a:spcBef>
                        <a:spcAft>
                          <a:spcPts val="0"/>
                        </a:spcAft>
                        <a:buClr>
                          <a:srgbClr val="000000"/>
                        </a:buClr>
                        <a:buSzPts val="12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氏名</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確認日</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ja-JP" altLang="en-US"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extLst>
                  <a:ext uri="{0D108BD9-81ED-4DB2-BD59-A6C34878D82A}">
                    <a16:rowId xmlns:a16="http://schemas.microsoft.com/office/drawing/2014/main" val="10003"/>
                  </a:ext>
                </a:extLst>
              </a:tr>
            </a:tbl>
          </a:graphicData>
        </a:graphic>
      </p:graphicFrame>
      <p:sp>
        <p:nvSpPr>
          <p:cNvPr id="2" name="スライド番号プレースホルダー 1"/>
          <p:cNvSpPr>
            <a:spLocks noGrp="1"/>
          </p:cNvSpPr>
          <p:nvPr>
            <p:ph type="sldNum" idx="12"/>
          </p:nvPr>
        </p:nvSpPr>
        <p:spPr/>
        <p:txBody>
          <a:bodyPr/>
          <a:lstStyle/>
          <a:p>
            <a:fld id="{00000000-1234-1234-1234-123412341234}" type="slidenum">
              <a:rPr lang="en-US" altLang="ja-JP" smtClean="0"/>
              <a:pPr/>
              <a:t>18</a:t>
            </a:fld>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CC014-0FBA-77DD-5185-5E076E32C26A}"/>
              </a:ext>
            </a:extLst>
          </p:cNvPr>
          <p:cNvSpPr>
            <a:spLocks noGrp="1"/>
          </p:cNvSpPr>
          <p:nvPr>
            <p:ph type="title"/>
          </p:nvPr>
        </p:nvSpPr>
        <p:spPr>
          <a:xfrm>
            <a:off x="0" y="63826"/>
            <a:ext cx="2350394" cy="331804"/>
          </a:xfrm>
        </p:spPr>
        <p:txBody>
          <a:bodyPr>
            <a:noAutofit/>
          </a:bodyPr>
          <a:lstStyle/>
          <a:p>
            <a:r>
              <a:rPr kumimoji="1" lang="ja-JP" altLang="en-US" sz="1800" dirty="0">
                <a:latin typeface="BIZ UDPゴシック" panose="020B0400000000000000" pitchFamily="50" charset="-128"/>
                <a:ea typeface="BIZ UDPゴシック" panose="020B0400000000000000" pitchFamily="50" charset="-128"/>
              </a:rPr>
              <a:t>（１）チーム情報</a:t>
            </a:r>
          </a:p>
        </p:txBody>
      </p:sp>
      <p:sp>
        <p:nvSpPr>
          <p:cNvPr id="4" name="スライド番号プレースホルダー 3">
            <a:extLst>
              <a:ext uri="{FF2B5EF4-FFF2-40B4-BE49-F238E27FC236}">
                <a16:creationId xmlns:a16="http://schemas.microsoft.com/office/drawing/2014/main" id="{DEB1507D-05DC-C330-B5E0-4F9DF8D03A8F}"/>
              </a:ext>
            </a:extLst>
          </p:cNvPr>
          <p:cNvSpPr>
            <a:spLocks noGrp="1"/>
          </p:cNvSpPr>
          <p:nvPr>
            <p:ph type="sldNum" idx="12"/>
          </p:nvPr>
        </p:nvSpPr>
        <p:spPr/>
        <p:txBody>
          <a:bodyPr/>
          <a:lstStyle/>
          <a:p>
            <a:fld id="{00000000-1234-1234-1234-123412341234}" type="slidenum">
              <a:rPr lang="en-US" altLang="ja-JP" smtClean="0"/>
              <a:pPr/>
              <a:t>2</a:t>
            </a:fld>
            <a:endParaRPr lang="ja-JP" altLang="en-US"/>
          </a:p>
        </p:txBody>
      </p:sp>
      <p:graphicFrame>
        <p:nvGraphicFramePr>
          <p:cNvPr id="5" name="表 4">
            <a:extLst>
              <a:ext uri="{FF2B5EF4-FFF2-40B4-BE49-F238E27FC236}">
                <a16:creationId xmlns:a16="http://schemas.microsoft.com/office/drawing/2014/main" id="{67F86705-E362-4984-5A30-A4DB88D62EC6}"/>
              </a:ext>
            </a:extLst>
          </p:cNvPr>
          <p:cNvGraphicFramePr>
            <a:graphicFrameLocks noGrp="1"/>
          </p:cNvGraphicFramePr>
          <p:nvPr>
            <p:extLst>
              <p:ext uri="{D42A27DB-BD31-4B8C-83A1-F6EECF244321}">
                <p14:modId xmlns:p14="http://schemas.microsoft.com/office/powerpoint/2010/main" val="1176922355"/>
              </p:ext>
            </p:extLst>
          </p:nvPr>
        </p:nvGraphicFramePr>
        <p:xfrm>
          <a:off x="195825" y="917620"/>
          <a:ext cx="4195872" cy="788831"/>
        </p:xfrm>
        <a:graphic>
          <a:graphicData uri="http://schemas.openxmlformats.org/drawingml/2006/table">
            <a:tbl>
              <a:tblPr firstRow="1" bandRow="1">
                <a:tableStyleId>{849DE5FC-D73B-4EBC-8A1B-07B2455009F4}</a:tableStyleId>
              </a:tblPr>
              <a:tblGrid>
                <a:gridCol w="699312">
                  <a:extLst>
                    <a:ext uri="{9D8B030D-6E8A-4147-A177-3AD203B41FA5}">
                      <a16:colId xmlns:a16="http://schemas.microsoft.com/office/drawing/2014/main" val="300900804"/>
                    </a:ext>
                  </a:extLst>
                </a:gridCol>
                <a:gridCol w="699312">
                  <a:extLst>
                    <a:ext uri="{9D8B030D-6E8A-4147-A177-3AD203B41FA5}">
                      <a16:colId xmlns:a16="http://schemas.microsoft.com/office/drawing/2014/main" val="2654872255"/>
                    </a:ext>
                  </a:extLst>
                </a:gridCol>
                <a:gridCol w="699312">
                  <a:extLst>
                    <a:ext uri="{9D8B030D-6E8A-4147-A177-3AD203B41FA5}">
                      <a16:colId xmlns:a16="http://schemas.microsoft.com/office/drawing/2014/main" val="558479847"/>
                    </a:ext>
                  </a:extLst>
                </a:gridCol>
                <a:gridCol w="699312">
                  <a:extLst>
                    <a:ext uri="{9D8B030D-6E8A-4147-A177-3AD203B41FA5}">
                      <a16:colId xmlns:a16="http://schemas.microsoft.com/office/drawing/2014/main" val="799454464"/>
                    </a:ext>
                  </a:extLst>
                </a:gridCol>
                <a:gridCol w="699312">
                  <a:extLst>
                    <a:ext uri="{9D8B030D-6E8A-4147-A177-3AD203B41FA5}">
                      <a16:colId xmlns:a16="http://schemas.microsoft.com/office/drawing/2014/main" val="3113330783"/>
                    </a:ext>
                  </a:extLst>
                </a:gridCol>
                <a:gridCol w="699312">
                  <a:extLst>
                    <a:ext uri="{9D8B030D-6E8A-4147-A177-3AD203B41FA5}">
                      <a16:colId xmlns:a16="http://schemas.microsoft.com/office/drawing/2014/main" val="2024849763"/>
                    </a:ext>
                  </a:extLst>
                </a:gridCol>
              </a:tblGrid>
              <a:tr h="310088">
                <a:tc>
                  <a:txBody>
                    <a:bodyPr/>
                    <a:lstStyle/>
                    <a:p>
                      <a:pPr algn="ctr"/>
                      <a:r>
                        <a:rPr kumimoji="1" lang="en-US" altLang="ja-JP" sz="1400" dirty="0">
                          <a:latin typeface="BIZ UDPゴシック" panose="020B0400000000000000" pitchFamily="50" charset="-128"/>
                          <a:ea typeface="BIZ UDPゴシック" panose="020B0400000000000000" pitchFamily="50" charset="-128"/>
                        </a:rPr>
                        <a:t>1</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2</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3</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4</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5</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ja-JP" altLang="en-US" sz="1400" dirty="0">
                          <a:latin typeface="BIZ UDPゴシック" panose="020B0400000000000000" pitchFamily="50" charset="-128"/>
                          <a:ea typeface="BIZ UDPゴシック" panose="020B0400000000000000" pitchFamily="50" charset="-128"/>
                        </a:rPr>
                        <a:t>計</a:t>
                      </a:r>
                    </a:p>
                  </a:txBody>
                  <a:tcPr/>
                </a:tc>
                <a:extLst>
                  <a:ext uri="{0D108BD9-81ED-4DB2-BD59-A6C34878D82A}">
                    <a16:rowId xmlns:a16="http://schemas.microsoft.com/office/drawing/2014/main" val="3624583761"/>
                  </a:ext>
                </a:extLst>
              </a:tr>
              <a:tr h="478743">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4</a:t>
                      </a: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2</a:t>
                      </a: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3</a:t>
                      </a: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2</a:t>
                      </a: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13</a:t>
                      </a:r>
                      <a:endParaRPr kumimoji="1" lang="ja-JP" altLang="en-US" sz="14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1391127557"/>
                  </a:ext>
                </a:extLst>
              </a:tr>
            </a:tbl>
          </a:graphicData>
        </a:graphic>
      </p:graphicFrame>
      <p:sp>
        <p:nvSpPr>
          <p:cNvPr id="6" name="タイトル 1">
            <a:extLst>
              <a:ext uri="{FF2B5EF4-FFF2-40B4-BE49-F238E27FC236}">
                <a16:creationId xmlns:a16="http://schemas.microsoft.com/office/drawing/2014/main" id="{1BC18B34-7965-CF6B-5867-67605228C423}"/>
              </a:ext>
            </a:extLst>
          </p:cNvPr>
          <p:cNvSpPr txBox="1">
            <a:spLocks/>
          </p:cNvSpPr>
          <p:nvPr/>
        </p:nvSpPr>
        <p:spPr>
          <a:xfrm>
            <a:off x="115910" y="580726"/>
            <a:ext cx="5653825"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385" dirty="0">
                <a:latin typeface="BIZ UDPゴシック" panose="020B0400000000000000" pitchFamily="50" charset="-128"/>
                <a:ea typeface="BIZ UDPゴシック" panose="020B0400000000000000" pitchFamily="50" charset="-128"/>
              </a:rPr>
              <a:t>＜チーム情報＞　</a:t>
            </a:r>
            <a:r>
              <a:rPr kumimoji="1" lang="en-US" altLang="ja-JP" sz="1385" dirty="0">
                <a:latin typeface="BIZ UDPゴシック" panose="020B0400000000000000" pitchFamily="50" charset="-128"/>
                <a:ea typeface="BIZ UDPゴシック" panose="020B0400000000000000" pitchFamily="50" charset="-128"/>
              </a:rPr>
              <a:t>※</a:t>
            </a:r>
            <a:r>
              <a:rPr kumimoji="1" lang="ja-JP" altLang="en-US" sz="1385" dirty="0">
                <a:latin typeface="BIZ UDPゴシック" panose="020B0400000000000000" pitchFamily="50" charset="-128"/>
                <a:ea typeface="BIZ UDPゴシック" panose="020B0400000000000000" pitchFamily="50" charset="-128"/>
              </a:rPr>
              <a:t>人数は</a:t>
            </a:r>
            <a:r>
              <a:rPr kumimoji="1" lang="en-US" altLang="ja-JP" sz="1385" dirty="0">
                <a:latin typeface="BIZ UDPゴシック" panose="020B0400000000000000" pitchFamily="50" charset="-128"/>
                <a:ea typeface="BIZ UDPゴシック" panose="020B0400000000000000" pitchFamily="50" charset="-128"/>
              </a:rPr>
              <a:t>A</a:t>
            </a:r>
            <a:r>
              <a:rPr kumimoji="1" lang="ja-JP" altLang="en-US" sz="1385" dirty="0">
                <a:latin typeface="BIZ UDPゴシック" panose="020B0400000000000000" pitchFamily="50" charset="-128"/>
                <a:ea typeface="BIZ UDPゴシック" panose="020B0400000000000000" pitchFamily="50" charset="-128"/>
              </a:rPr>
              <a:t>・</a:t>
            </a:r>
            <a:r>
              <a:rPr kumimoji="1" lang="en-US" altLang="ja-JP" sz="1385" dirty="0">
                <a:latin typeface="BIZ UDPゴシック" panose="020B0400000000000000" pitchFamily="50" charset="-128"/>
                <a:ea typeface="BIZ UDPゴシック" panose="020B0400000000000000" pitchFamily="50" charset="-128"/>
              </a:rPr>
              <a:t>B</a:t>
            </a:r>
            <a:r>
              <a:rPr kumimoji="1" lang="ja-JP" altLang="en-US" sz="1385" dirty="0">
                <a:latin typeface="BIZ UDPゴシック" panose="020B0400000000000000" pitchFamily="50" charset="-128"/>
                <a:ea typeface="BIZ UDPゴシック" panose="020B0400000000000000" pitchFamily="50" charset="-128"/>
              </a:rPr>
              <a:t>チーム別々に記入してください！</a:t>
            </a:r>
          </a:p>
        </p:txBody>
      </p:sp>
      <p:sp>
        <p:nvSpPr>
          <p:cNvPr id="7" name="タイトル 1">
            <a:extLst>
              <a:ext uri="{FF2B5EF4-FFF2-40B4-BE49-F238E27FC236}">
                <a16:creationId xmlns:a16="http://schemas.microsoft.com/office/drawing/2014/main" id="{36B0771A-C834-3725-C1ED-285B8B023D4B}"/>
              </a:ext>
            </a:extLst>
          </p:cNvPr>
          <p:cNvSpPr txBox="1">
            <a:spLocks/>
          </p:cNvSpPr>
          <p:nvPr/>
        </p:nvSpPr>
        <p:spPr>
          <a:xfrm>
            <a:off x="115909" y="1808207"/>
            <a:ext cx="5653825"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385" dirty="0">
                <a:latin typeface="BIZ UDPゴシック" panose="020B0400000000000000" pitchFamily="50" charset="-128"/>
                <a:ea typeface="BIZ UDPゴシック" panose="020B0400000000000000" pitchFamily="50" charset="-128"/>
              </a:rPr>
              <a:t>＜所属する学科・コース＞</a:t>
            </a:r>
          </a:p>
        </p:txBody>
      </p:sp>
      <p:graphicFrame>
        <p:nvGraphicFramePr>
          <p:cNvPr id="9" name="表 8">
            <a:extLst>
              <a:ext uri="{FF2B5EF4-FFF2-40B4-BE49-F238E27FC236}">
                <a16:creationId xmlns:a16="http://schemas.microsoft.com/office/drawing/2014/main" id="{934625B0-69D8-609D-3364-7ADA8A071FC7}"/>
              </a:ext>
            </a:extLst>
          </p:cNvPr>
          <p:cNvGraphicFramePr>
            <a:graphicFrameLocks noGrp="1"/>
          </p:cNvGraphicFramePr>
          <p:nvPr>
            <p:extLst>
              <p:ext uri="{D42A27DB-BD31-4B8C-83A1-F6EECF244321}">
                <p14:modId xmlns:p14="http://schemas.microsoft.com/office/powerpoint/2010/main" val="2218208873"/>
              </p:ext>
            </p:extLst>
          </p:nvPr>
        </p:nvGraphicFramePr>
        <p:xfrm>
          <a:off x="198408" y="2123923"/>
          <a:ext cx="5522078" cy="777240"/>
        </p:xfrm>
        <a:graphic>
          <a:graphicData uri="http://schemas.openxmlformats.org/drawingml/2006/table">
            <a:tbl>
              <a:tblPr bandRow="1">
                <a:tableStyleId>{849DE5FC-D73B-4EBC-8A1B-07B2455009F4}</a:tableStyleId>
              </a:tblPr>
              <a:tblGrid>
                <a:gridCol w="2786194">
                  <a:extLst>
                    <a:ext uri="{9D8B030D-6E8A-4147-A177-3AD203B41FA5}">
                      <a16:colId xmlns:a16="http://schemas.microsoft.com/office/drawing/2014/main" val="2481405530"/>
                    </a:ext>
                  </a:extLst>
                </a:gridCol>
                <a:gridCol w="2735884">
                  <a:extLst>
                    <a:ext uri="{9D8B030D-6E8A-4147-A177-3AD203B41FA5}">
                      <a16:colId xmlns:a16="http://schemas.microsoft.com/office/drawing/2014/main" val="1315934083"/>
                    </a:ext>
                  </a:extLst>
                </a:gridCol>
              </a:tblGrid>
              <a:tr h="251210">
                <a:tc>
                  <a:txBody>
                    <a:bodyPr/>
                    <a:lstStyle/>
                    <a:p>
                      <a:r>
                        <a:rPr kumimoji="1" lang="ja-JP" altLang="en-US" sz="1100" dirty="0"/>
                        <a:t>電子制御工学科</a:t>
                      </a:r>
                    </a:p>
                  </a:txBody>
                  <a:tcPr/>
                </a:tc>
                <a:tc>
                  <a:txBody>
                    <a:bodyPr/>
                    <a:lstStyle/>
                    <a:p>
                      <a:endParaRPr kumimoji="1" lang="ja-JP" altLang="en-US" sz="1100" dirty="0"/>
                    </a:p>
                  </a:txBody>
                  <a:tcPr/>
                </a:tc>
                <a:extLst>
                  <a:ext uri="{0D108BD9-81ED-4DB2-BD59-A6C34878D82A}">
                    <a16:rowId xmlns:a16="http://schemas.microsoft.com/office/drawing/2014/main" val="627335156"/>
                  </a:ext>
                </a:extLst>
              </a:tr>
              <a:tr h="251210">
                <a:tc>
                  <a:txBody>
                    <a:bodyPr/>
                    <a:lstStyle/>
                    <a:p>
                      <a:r>
                        <a:rPr kumimoji="1" lang="ja-JP" altLang="en-US" sz="1100" dirty="0"/>
                        <a:t>機械工学科</a:t>
                      </a:r>
                    </a:p>
                  </a:txBody>
                  <a:tcPr/>
                </a:tc>
                <a:tc>
                  <a:txBody>
                    <a:bodyPr/>
                    <a:lstStyle/>
                    <a:p>
                      <a:endParaRPr kumimoji="1" lang="ja-JP" altLang="en-US" sz="1100" dirty="0"/>
                    </a:p>
                  </a:txBody>
                  <a:tcPr/>
                </a:tc>
                <a:extLst>
                  <a:ext uri="{0D108BD9-81ED-4DB2-BD59-A6C34878D82A}">
                    <a16:rowId xmlns:a16="http://schemas.microsoft.com/office/drawing/2014/main" val="1275521886"/>
                  </a:ext>
                </a:extLst>
              </a:tr>
              <a:tr h="251210">
                <a:tc>
                  <a:txBody>
                    <a:bodyPr/>
                    <a:lstStyle/>
                    <a:p>
                      <a:endParaRPr kumimoji="1" lang="ja-JP" altLang="en-US" sz="1100" dirty="0"/>
                    </a:p>
                  </a:txBody>
                  <a:tcPr/>
                </a:tc>
                <a:tc>
                  <a:txBody>
                    <a:bodyPr/>
                    <a:lstStyle/>
                    <a:p>
                      <a:endParaRPr kumimoji="1" lang="ja-JP" altLang="en-US" sz="1100" dirty="0"/>
                    </a:p>
                  </a:txBody>
                  <a:tcPr/>
                </a:tc>
                <a:extLst>
                  <a:ext uri="{0D108BD9-81ED-4DB2-BD59-A6C34878D82A}">
                    <a16:rowId xmlns:a16="http://schemas.microsoft.com/office/drawing/2014/main" val="622026848"/>
                  </a:ext>
                </a:extLst>
              </a:tr>
            </a:tbl>
          </a:graphicData>
        </a:graphic>
      </p:graphicFrame>
      <p:graphicFrame>
        <p:nvGraphicFramePr>
          <p:cNvPr id="3" name="Google Shape;101;p2">
            <a:extLst>
              <a:ext uri="{FF2B5EF4-FFF2-40B4-BE49-F238E27FC236}">
                <a16:creationId xmlns:a16="http://schemas.microsoft.com/office/drawing/2014/main" id="{9E0370C8-2179-F7AF-6E16-DC352C2ABAD5}"/>
              </a:ext>
            </a:extLst>
          </p:cNvPr>
          <p:cNvGraphicFramePr/>
          <p:nvPr>
            <p:extLst>
              <p:ext uri="{D42A27DB-BD31-4B8C-83A1-F6EECF244321}">
                <p14:modId xmlns:p14="http://schemas.microsoft.com/office/powerpoint/2010/main" val="3577123726"/>
              </p:ext>
            </p:extLst>
          </p:nvPr>
        </p:nvGraphicFramePr>
        <p:xfrm>
          <a:off x="225294" y="3271356"/>
          <a:ext cx="6407412" cy="5843383"/>
        </p:xfrm>
        <a:graphic>
          <a:graphicData uri="http://schemas.openxmlformats.org/drawingml/2006/table">
            <a:tbl>
              <a:tblPr bandRow="1">
                <a:noFill/>
                <a:tableStyleId>{EC411402-2727-4F30-BA21-1AD1070A9DC3}</a:tableStyleId>
              </a:tblPr>
              <a:tblGrid>
                <a:gridCol w="6407412">
                  <a:extLst>
                    <a:ext uri="{9D8B030D-6E8A-4147-A177-3AD203B41FA5}">
                      <a16:colId xmlns:a16="http://schemas.microsoft.com/office/drawing/2014/main" val="20000"/>
                    </a:ext>
                  </a:extLst>
                </a:gridCol>
              </a:tblGrid>
              <a:tr h="253225">
                <a:tc>
                  <a:txBody>
                    <a:bodyPr/>
                    <a:lstStyle/>
                    <a:p>
                      <a:pPr marL="0" marR="0" lvl="0" indent="0" algn="l"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チームの目標 </a:t>
                      </a:r>
                      <a:r>
                        <a:rPr lang="ja-JP" sz="800" b="1" u="none" strike="noStrike" cap="none" dirty="0">
                          <a:solidFill>
                            <a:schemeClr val="lt1"/>
                          </a:solidFill>
                        </a:rPr>
                        <a:t>（大会やロボット製作、ロボコンの活動などを通じてのチームの目標）</a:t>
                      </a:r>
                      <a:endParaRPr sz="800" b="1" u="none" strike="noStrike" cap="none" dirty="0">
                        <a:solidFill>
                          <a:schemeClr val="lt1"/>
                        </a:solidFill>
                        <a:latin typeface="Calibri"/>
                        <a:ea typeface="Calibri"/>
                        <a:cs typeface="Calibri"/>
                        <a:sym typeface="Calibri"/>
                      </a:endParaRPr>
                    </a:p>
                  </a:txBody>
                  <a:tcPr marL="63312" marR="63312" marT="31656" marB="31656">
                    <a:solidFill>
                      <a:schemeClr val="accent5"/>
                    </a:solidFill>
                  </a:tcPr>
                </a:tc>
                <a:extLst>
                  <a:ext uri="{0D108BD9-81ED-4DB2-BD59-A6C34878D82A}">
                    <a16:rowId xmlns:a16="http://schemas.microsoft.com/office/drawing/2014/main" val="10004"/>
                  </a:ext>
                </a:extLst>
              </a:tr>
              <a:tr h="1552168">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200" u="none" strike="noStrike" cap="none" dirty="0">
                          <a:solidFill>
                            <a:schemeClr val="dk1"/>
                          </a:solidFill>
                          <a:latin typeface="Calibri"/>
                          <a:ea typeface="Calibri"/>
                          <a:cs typeface="Calibri"/>
                          <a:sym typeface="Calibri"/>
                        </a:rPr>
                        <a:t>　私たちはアイデア賞受賞を目標にロボットを製作しました。そのために、勝つことではなくロマンを追い求め、ルール上最高点を取るために必要な</a:t>
                      </a:r>
                      <a:r>
                        <a:rPr lang="en-US" altLang="ja-JP" sz="1200" u="none" strike="noStrike" cap="none" dirty="0">
                          <a:solidFill>
                            <a:schemeClr val="dk1"/>
                          </a:solidFill>
                          <a:latin typeface="Calibri"/>
                          <a:ea typeface="Calibri"/>
                          <a:cs typeface="Calibri"/>
                          <a:sym typeface="Calibri"/>
                        </a:rPr>
                        <a:t>5</a:t>
                      </a:r>
                      <a:r>
                        <a:rPr lang="ja-JP" altLang="en-US" sz="1200" u="none" strike="noStrike" cap="none" dirty="0">
                          <a:solidFill>
                            <a:schemeClr val="dk1"/>
                          </a:solidFill>
                          <a:latin typeface="Calibri"/>
                          <a:ea typeface="Calibri"/>
                          <a:cs typeface="Calibri"/>
                          <a:sym typeface="Calibri"/>
                        </a:rPr>
                        <a:t>ｍのジャンプの倍の距離である</a:t>
                      </a:r>
                      <a:r>
                        <a:rPr lang="en-US" altLang="ja-JP" sz="1200" u="none" strike="noStrike" cap="none" dirty="0">
                          <a:solidFill>
                            <a:schemeClr val="dk1"/>
                          </a:solidFill>
                          <a:latin typeface="Calibri"/>
                          <a:ea typeface="Calibri"/>
                          <a:cs typeface="Calibri"/>
                          <a:sym typeface="Calibri"/>
                        </a:rPr>
                        <a:t>10</a:t>
                      </a:r>
                      <a:r>
                        <a:rPr lang="ja-JP" altLang="en-US" sz="1200" u="none" strike="noStrike" cap="none" dirty="0">
                          <a:solidFill>
                            <a:schemeClr val="dk1"/>
                          </a:solidFill>
                          <a:latin typeface="Calibri"/>
                          <a:ea typeface="Calibri"/>
                          <a:cs typeface="Calibri"/>
                          <a:sym typeface="Calibri"/>
                        </a:rPr>
                        <a:t>ｍのジャンプに挑戦します。フィールドを縦断する大ジャンプは、最高点の高さが</a:t>
                      </a:r>
                      <a:r>
                        <a:rPr lang="en-US" altLang="ja-JP" sz="1200" u="none" strike="noStrike" cap="none" dirty="0">
                          <a:solidFill>
                            <a:schemeClr val="dk1"/>
                          </a:solidFill>
                          <a:latin typeface="Calibri"/>
                          <a:ea typeface="Calibri"/>
                          <a:cs typeface="Calibri"/>
                          <a:sym typeface="Calibri"/>
                        </a:rPr>
                        <a:t>2.5</a:t>
                      </a:r>
                      <a:r>
                        <a:rPr lang="ja-JP" altLang="en-US" sz="1200" u="none" strike="noStrike" cap="none" dirty="0">
                          <a:solidFill>
                            <a:schemeClr val="dk1"/>
                          </a:solidFill>
                          <a:latin typeface="Calibri"/>
                          <a:ea typeface="Calibri"/>
                          <a:cs typeface="Calibri"/>
                          <a:sym typeface="Calibri"/>
                        </a:rPr>
                        <a:t>ｍに達し、大迫力なジャンプになります。全国で最長の飛距離をもつロボットを製作し、最高のパフォーマンスを目指します。</a:t>
                      </a:r>
                      <a:endParaRPr sz="1200" u="none" strike="noStrike" cap="none" dirty="0">
                        <a:solidFill>
                          <a:schemeClr val="dk1"/>
                        </a:solidFill>
                        <a:latin typeface="Calibri"/>
                        <a:ea typeface="Calibri"/>
                        <a:cs typeface="Calibri"/>
                        <a:sym typeface="Calibri"/>
                      </a:endParaRPr>
                    </a:p>
                  </a:txBody>
                  <a:tcPr marL="63312" marR="63312" marT="31656" marB="31656"/>
                </a:tc>
                <a:extLst>
                  <a:ext uri="{0D108BD9-81ED-4DB2-BD59-A6C34878D82A}">
                    <a16:rowId xmlns:a16="http://schemas.microsoft.com/office/drawing/2014/main" val="10005"/>
                  </a:ext>
                </a:extLst>
              </a:tr>
              <a:tr h="253225">
                <a:tc>
                  <a:txBody>
                    <a:bodyPr/>
                    <a:lstStyle/>
                    <a:p>
                      <a:pPr marL="0" marR="0" lvl="0" indent="0" algn="l" rtl="0">
                        <a:lnSpc>
                          <a:spcPct val="100000"/>
                        </a:lnSpc>
                        <a:spcBef>
                          <a:spcPts val="0"/>
                        </a:spcBef>
                        <a:spcAft>
                          <a:spcPts val="0"/>
                        </a:spcAft>
                        <a:buClr>
                          <a:schemeClr val="lt1"/>
                        </a:buClr>
                        <a:buSzPts val="1800"/>
                        <a:buFont typeface="Calibri"/>
                        <a:buNone/>
                      </a:pPr>
                      <a:r>
                        <a:rPr lang="ja-JP" sz="1200" b="1" u="none" strike="noStrike" cap="none" dirty="0">
                          <a:solidFill>
                            <a:schemeClr val="lt1"/>
                          </a:solidFill>
                        </a:rPr>
                        <a:t>コンセプト、アピールポイントなど</a:t>
                      </a:r>
                      <a:r>
                        <a:rPr lang="ja-JP" sz="800" b="1" u="none" strike="noStrike" cap="none" dirty="0">
                          <a:solidFill>
                            <a:schemeClr val="lt1"/>
                          </a:solidFill>
                        </a:rPr>
                        <a:t>（みなさんが力を入れているアイデアのポイント、特に注目してもらいたいこと）</a:t>
                      </a:r>
                      <a:endParaRPr sz="800" b="1" u="none" strike="noStrike" cap="none" dirty="0">
                        <a:solidFill>
                          <a:schemeClr val="lt1"/>
                        </a:solidFill>
                        <a:latin typeface="Calibri"/>
                        <a:ea typeface="Calibri"/>
                        <a:cs typeface="Calibri"/>
                        <a:sym typeface="Calibri"/>
                      </a:endParaRPr>
                    </a:p>
                  </a:txBody>
                  <a:tcPr marL="63312" marR="63312" marT="31656" marB="31656">
                    <a:solidFill>
                      <a:schemeClr val="accent5"/>
                    </a:solidFill>
                  </a:tcPr>
                </a:tc>
                <a:extLst>
                  <a:ext uri="{0D108BD9-81ED-4DB2-BD59-A6C34878D82A}">
                    <a16:rowId xmlns:a16="http://schemas.microsoft.com/office/drawing/2014/main" val="10006"/>
                  </a:ext>
                </a:extLst>
              </a:tr>
              <a:tr h="3784765">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200" u="none" strike="noStrike" cap="none" dirty="0"/>
                        <a:t>　私たちのロボットのアピールポイントはエリア</a:t>
                      </a:r>
                      <a:r>
                        <a:rPr lang="en-US" altLang="ja-JP" sz="1200" u="none" strike="noStrike" cap="none" dirty="0"/>
                        <a:t>C</a:t>
                      </a:r>
                      <a:r>
                        <a:rPr lang="ja-JP" altLang="en-US" sz="1200" u="none" strike="noStrike" cap="none" dirty="0"/>
                        <a:t>からエリア</a:t>
                      </a:r>
                      <a:r>
                        <a:rPr lang="en-US" altLang="ja-JP" sz="1200" u="none" strike="noStrike" cap="none" dirty="0"/>
                        <a:t>A</a:t>
                      </a:r>
                      <a:r>
                        <a:rPr lang="ja-JP" altLang="en-US" sz="1200" u="none" strike="noStrike" cap="none" dirty="0"/>
                        <a:t>に帰還する際に、挑戦する大ジャンプです。この大ジャンプはボールとボックスを回収し運ぶ（ロボット寸法）の小さなロボット</a:t>
                      </a:r>
                      <a:r>
                        <a:rPr lang="en-US" altLang="ja-JP" sz="1200" u="none" strike="noStrike" cap="none" dirty="0"/>
                        <a:t>2-1</a:t>
                      </a:r>
                      <a:r>
                        <a:rPr lang="ja-JP" altLang="en-US" sz="1200" u="none" strike="noStrike" cap="none" dirty="0"/>
                        <a:t>を、投石器を模した機構が搭載されたロボット</a:t>
                      </a:r>
                      <a:r>
                        <a:rPr lang="en-US" altLang="ja-JP" sz="1200" u="none" strike="noStrike" cap="none" dirty="0"/>
                        <a:t>2-2</a:t>
                      </a:r>
                      <a:r>
                        <a:rPr lang="ja-JP" altLang="en-US" sz="1200" u="none" strike="noStrike" cap="none" dirty="0"/>
                        <a:t>が投げることで実現します。</a:t>
                      </a:r>
                      <a:r>
                        <a:rPr lang="en-US" altLang="ja-JP" sz="1200" u="none" strike="noStrike" cap="none" dirty="0"/>
                        <a:t>2</a:t>
                      </a:r>
                      <a:r>
                        <a:rPr lang="ja-JP" altLang="en-US" sz="1200" u="none" strike="noStrike" cap="none" dirty="0"/>
                        <a:t>台のロボットの協力プレー、ダイナミックな発射方法、フィールド全体を縦断する</a:t>
                      </a:r>
                      <a:r>
                        <a:rPr lang="en-US" altLang="ja-JP" sz="1200" u="none" strike="noStrike" cap="none" dirty="0"/>
                        <a:t>10</a:t>
                      </a:r>
                      <a:r>
                        <a:rPr lang="ja-JP" altLang="en-US" sz="1200" u="none" strike="noStrike" cap="none" dirty="0"/>
                        <a:t>ｍの大ジャンプ、この一連の流れに注目してほしいです。</a:t>
                      </a:r>
                      <a:endParaRPr lang="en-US" altLang="ja-JP" sz="1200" u="none" strike="noStrike" cap="none" dirty="0"/>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ja-JP" altLang="en-US" sz="1200" u="none" strike="noStrike" cap="none" dirty="0"/>
                        <a:t>　また、エリア</a:t>
                      </a:r>
                      <a:r>
                        <a:rPr lang="en-US" altLang="ja-JP" sz="1200" u="none" strike="noStrike" cap="none" dirty="0"/>
                        <a:t>A</a:t>
                      </a:r>
                      <a:r>
                        <a:rPr lang="ja-JP" altLang="en-US" sz="1200" u="none" strike="noStrike" cap="none" dirty="0"/>
                        <a:t>で活動するロボット</a:t>
                      </a:r>
                      <a:r>
                        <a:rPr lang="en-US" altLang="ja-JP" sz="1200" u="none" strike="noStrike" cap="none" dirty="0"/>
                        <a:t>1</a:t>
                      </a:r>
                      <a:r>
                        <a:rPr lang="ja-JP" altLang="en-US" sz="1200" u="none" strike="noStrike" cap="none" dirty="0"/>
                        <a:t>は自動ロボットにする予定です。ロボット</a:t>
                      </a:r>
                      <a:r>
                        <a:rPr lang="en-US" altLang="ja-JP" sz="1200" u="none" strike="noStrike" cap="none" dirty="0"/>
                        <a:t>2</a:t>
                      </a:r>
                      <a:r>
                        <a:rPr lang="ja-JP" altLang="en-US" sz="1200" u="none" strike="noStrike" cap="none" dirty="0"/>
                        <a:t>をエリア</a:t>
                      </a:r>
                      <a:r>
                        <a:rPr lang="en-US" altLang="ja-JP" sz="1200" u="none" strike="noStrike" cap="none" dirty="0"/>
                        <a:t>C</a:t>
                      </a:r>
                      <a:r>
                        <a:rPr lang="ja-JP" altLang="en-US" sz="1200" u="none" strike="noStrike" cap="none" dirty="0"/>
                        <a:t>に飛ばす一連の動きを自動で行います。的確に動くロボット</a:t>
                      </a:r>
                      <a:r>
                        <a:rPr lang="en-US" altLang="ja-JP" sz="1200" u="none" strike="noStrike" cap="none" dirty="0"/>
                        <a:t>1</a:t>
                      </a:r>
                      <a:r>
                        <a:rPr lang="ja-JP" altLang="en-US" sz="1200" u="none" strike="noStrike" cap="none" dirty="0"/>
                        <a:t>にも注目です。</a:t>
                      </a:r>
                      <a:endParaRPr lang="en-US" altLang="ja-JP" sz="1200" u="none" strike="noStrike" cap="none" dirty="0"/>
                    </a:p>
                  </a:txBody>
                  <a:tcPr marL="63312" marR="63312" marT="31656" marB="31656"/>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1698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07" y="516206"/>
            <a:ext cx="6407454" cy="482922"/>
          </a:xfrm>
          <a:prstGeom prst="rect">
            <a:avLst/>
          </a:prstGeom>
          <a:noFill/>
          <a:ln>
            <a:noFill/>
          </a:ln>
        </p:spPr>
        <p:txBody>
          <a:bodyPr spcFirstLastPara="1" wrap="square" lIns="63294" tIns="31638" rIns="63294" bIns="31638" anchor="ctr" anchorCtr="0">
            <a:normAutofit/>
          </a:bodyPr>
          <a:lstStyle/>
          <a:p>
            <a:r>
              <a:rPr lang="ja-JP" altLang="en-US" sz="1662" dirty="0"/>
              <a:t>①構成</a:t>
            </a:r>
            <a:endParaRPr sz="1662" dirty="0"/>
          </a:p>
        </p:txBody>
      </p:sp>
      <p:graphicFrame>
        <p:nvGraphicFramePr>
          <p:cNvPr id="109" name="Google Shape;109;p3"/>
          <p:cNvGraphicFramePr/>
          <p:nvPr>
            <p:extLst>
              <p:ext uri="{D42A27DB-BD31-4B8C-83A1-F6EECF244321}">
                <p14:modId xmlns:p14="http://schemas.microsoft.com/office/powerpoint/2010/main" val="1104828090"/>
              </p:ext>
            </p:extLst>
          </p:nvPr>
        </p:nvGraphicFramePr>
        <p:xfrm>
          <a:off x="225233" y="1528051"/>
          <a:ext cx="6407394" cy="434908"/>
        </p:xfrm>
        <a:graphic>
          <a:graphicData uri="http://schemas.openxmlformats.org/drawingml/2006/table">
            <a:tbl>
              <a:tblPr firstCol="1" bandRow="1">
                <a:noFill/>
                <a:tableStyleId>{849DE5FC-D73B-4EBC-8A1B-07B2455009F4}</a:tableStyleId>
              </a:tblPr>
              <a:tblGrid>
                <a:gridCol w="1811634">
                  <a:extLst>
                    <a:ext uri="{9D8B030D-6E8A-4147-A177-3AD203B41FA5}">
                      <a16:colId xmlns:a16="http://schemas.microsoft.com/office/drawing/2014/main" val="20000"/>
                    </a:ext>
                  </a:extLst>
                </a:gridCol>
                <a:gridCol w="4595760">
                  <a:extLst>
                    <a:ext uri="{9D8B030D-6E8A-4147-A177-3AD203B41FA5}">
                      <a16:colId xmlns:a16="http://schemas.microsoft.com/office/drawing/2014/main" val="20001"/>
                    </a:ext>
                  </a:extLst>
                </a:gridCol>
              </a:tblGrid>
              <a:tr h="434908">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b="1" u="none" strike="noStrike" cap="none" dirty="0">
                          <a:solidFill>
                            <a:schemeClr val="lt1"/>
                          </a:solidFill>
                          <a:latin typeface="BIZ UDPゴシック" panose="020B0400000000000000" pitchFamily="50" charset="-128"/>
                          <a:ea typeface="BIZ UDPゴシック" panose="020B0400000000000000" pitchFamily="50" charset="-128"/>
                        </a:rPr>
                        <a:t>合計</a:t>
                      </a: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重量</a:t>
                      </a:r>
                      <a:endParaRPr lang="en-US" altLang="ja-JP" sz="1200" b="1" u="none" strike="noStrike" cap="none" dirty="0">
                        <a:solidFill>
                          <a:schemeClr val="lt1"/>
                        </a:solidFill>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すべてのロボットの合計は</a:t>
                      </a:r>
                      <a:r>
                        <a:rPr lang="en-US" altLang="ja-JP" sz="1100" b="1" u="none" strike="noStrike" cap="none" dirty="0">
                          <a:solidFill>
                            <a:schemeClr val="lt1"/>
                          </a:solidFill>
                          <a:latin typeface="BIZ UDPゴシック" panose="020B0400000000000000" pitchFamily="50" charset="-128"/>
                          <a:ea typeface="BIZ UDPゴシック" panose="020B0400000000000000" pitchFamily="50" charset="-128"/>
                        </a:rPr>
                        <a:t>30kg</a:t>
                      </a: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以下</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rPr>
                        <a:t>24.5</a:t>
                      </a: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0"/>
                  </a:ext>
                </a:extLst>
              </a:tr>
            </a:tbl>
          </a:graphicData>
        </a:graphic>
      </p:graphicFrame>
      <p:sp>
        <p:nvSpPr>
          <p:cNvPr id="2" name="タイトル 1">
            <a:extLst>
              <a:ext uri="{FF2B5EF4-FFF2-40B4-BE49-F238E27FC236}">
                <a16:creationId xmlns:a16="http://schemas.microsoft.com/office/drawing/2014/main" id="{7E70E13A-3236-C23A-FD66-78D19CDD9C64}"/>
              </a:ext>
            </a:extLst>
          </p:cNvPr>
          <p:cNvSpPr txBox="1">
            <a:spLocks/>
          </p:cNvSpPr>
          <p:nvPr/>
        </p:nvSpPr>
        <p:spPr>
          <a:xfrm>
            <a:off x="0" y="84688"/>
            <a:ext cx="5435194"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800" dirty="0">
                <a:latin typeface="BIZ UDPゴシック" panose="020B0400000000000000" pitchFamily="50" charset="-128"/>
                <a:ea typeface="BIZ UDPゴシック" panose="020B0400000000000000" pitchFamily="50" charset="-128"/>
              </a:rPr>
              <a:t>（２）　ロボットスペック　（ロボット１＋２）</a:t>
            </a:r>
          </a:p>
        </p:txBody>
      </p:sp>
      <p:sp>
        <p:nvSpPr>
          <p:cNvPr id="3" name="正方形/長方形 2">
            <a:extLst>
              <a:ext uri="{FF2B5EF4-FFF2-40B4-BE49-F238E27FC236}">
                <a16:creationId xmlns:a16="http://schemas.microsoft.com/office/drawing/2014/main" id="{9009A7CE-85B4-836A-D726-05CF20CAE79A}"/>
              </a:ext>
            </a:extLst>
          </p:cNvPr>
          <p:cNvSpPr/>
          <p:nvPr/>
        </p:nvSpPr>
        <p:spPr>
          <a:xfrm>
            <a:off x="419990" y="2137938"/>
            <a:ext cx="6017861" cy="70788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スタート時の</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サイズは、</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縦</a:t>
            </a:r>
            <a:r>
              <a:rPr kumimoji="1" lang="ja-JP" altLang="en-US" b="1" dirty="0">
                <a:solidFill>
                  <a:srgbClr val="FF0000"/>
                </a:solidFill>
                <a:latin typeface="BIZ UDPゴシック" panose="020B0400000000000000" pitchFamily="50" charset="-128"/>
                <a:ea typeface="BIZ UDPゴシック" panose="020B0400000000000000" pitchFamily="50" charset="-128"/>
              </a:rPr>
              <a:t>１</a:t>
            </a:r>
            <a:r>
              <a:rPr kumimoji="1" lang="en-US" altLang="ja-JP" b="1" dirty="0">
                <a:solidFill>
                  <a:srgbClr val="FF0000"/>
                </a:solidFill>
                <a:latin typeface="BIZ UDPゴシック" panose="020B0400000000000000" pitchFamily="50" charset="-128"/>
                <a:ea typeface="BIZ UDPゴシック" panose="020B0400000000000000" pitchFamily="50" charset="-128"/>
              </a:rPr>
              <a:t>5</a:t>
            </a:r>
            <a:r>
              <a:rPr kumimoji="1" lang="ja-JP" altLang="en-US" b="1" dirty="0">
                <a:solidFill>
                  <a:srgbClr val="FF0000"/>
                </a:solidFill>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横１</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5</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高さ</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1500mm</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以下に収まること。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◆すべてのロボットがスタートゾーンに入ること。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a:buClrTx/>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◆計量・計測について</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も、全てのロボットがスタートゾーンに収まることを確認します</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graphicFrame>
        <p:nvGraphicFramePr>
          <p:cNvPr id="12" name="Google Shape;110;p3"/>
          <p:cNvGraphicFramePr/>
          <p:nvPr>
            <p:extLst>
              <p:ext uri="{D42A27DB-BD31-4B8C-83A1-F6EECF244321}">
                <p14:modId xmlns:p14="http://schemas.microsoft.com/office/powerpoint/2010/main" val="3300413540"/>
              </p:ext>
            </p:extLst>
          </p:nvPr>
        </p:nvGraphicFramePr>
        <p:xfrm>
          <a:off x="225233" y="915184"/>
          <a:ext cx="6407376" cy="615475"/>
        </p:xfrm>
        <a:graphic>
          <a:graphicData uri="http://schemas.openxmlformats.org/drawingml/2006/table">
            <a:tbl>
              <a:tblPr firstRow="1" bandRow="1">
                <a:noFill/>
                <a:tableStyleId>{849DE5FC-D73B-4EBC-8A1B-07B2455009F4}</a:tableStyleId>
              </a:tblPr>
              <a:tblGrid>
                <a:gridCol w="1800683">
                  <a:extLst>
                    <a:ext uri="{9D8B030D-6E8A-4147-A177-3AD203B41FA5}">
                      <a16:colId xmlns:a16="http://schemas.microsoft.com/office/drawing/2014/main" val="20000"/>
                    </a:ext>
                  </a:extLst>
                </a:gridCol>
                <a:gridCol w="1483847">
                  <a:extLst>
                    <a:ext uri="{9D8B030D-6E8A-4147-A177-3AD203B41FA5}">
                      <a16:colId xmlns:a16="http://schemas.microsoft.com/office/drawing/2014/main" val="20001"/>
                    </a:ext>
                  </a:extLst>
                </a:gridCol>
                <a:gridCol w="1555027">
                  <a:extLst>
                    <a:ext uri="{9D8B030D-6E8A-4147-A177-3AD203B41FA5}">
                      <a16:colId xmlns:a16="http://schemas.microsoft.com/office/drawing/2014/main" val="20002"/>
                    </a:ext>
                  </a:extLst>
                </a:gridCol>
                <a:gridCol w="1567819">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スタート時の</a:t>
                      </a:r>
                      <a:r>
                        <a:rPr lang="ja-JP" sz="1200" u="none" strike="noStrike" cap="none" dirty="0">
                          <a:latin typeface="BIZ UDPゴシック" panose="020B0400000000000000" pitchFamily="50" charset="-128"/>
                          <a:ea typeface="BIZ UDPゴシック" panose="020B0400000000000000" pitchFamily="50" charset="-128"/>
                        </a:rPr>
                        <a:t>サイズ</a:t>
                      </a:r>
                      <a:br>
                        <a:rPr lang="ja-JP" altLang="ja-JP" sz="800" b="0" i="0" u="none" strike="noStrike" cap="none" dirty="0">
                          <a:solidFill>
                            <a:schemeClr val="lt1"/>
                          </a:solidFill>
                          <a:effectLst/>
                          <a:latin typeface="Calibri"/>
                          <a:ea typeface="Calibri"/>
                          <a:cs typeface="Calibri"/>
                          <a:sym typeface="Arial"/>
                        </a:rPr>
                      </a:br>
                      <a:r>
                        <a:rPr lang="en-US" altLang="ja-JP" sz="900" b="0" i="0" u="none" strike="noStrike" cap="none" dirty="0">
                          <a:solidFill>
                            <a:schemeClr val="lt1"/>
                          </a:solidFill>
                          <a:effectLst/>
                          <a:latin typeface="Calibri"/>
                          <a:ea typeface="Calibri"/>
                          <a:cs typeface="Calibri"/>
                          <a:sym typeface="Arial"/>
                        </a:rPr>
                        <a:t>1500×1500×1500</a:t>
                      </a:r>
                      <a:r>
                        <a:rPr lang="ja-JP" altLang="ja-JP" sz="900" b="0" i="0" u="none" strike="noStrike" cap="none" dirty="0">
                          <a:solidFill>
                            <a:schemeClr val="lt1"/>
                          </a:solidFill>
                          <a:effectLst/>
                          <a:latin typeface="Calibri"/>
                          <a:ea typeface="Calibri"/>
                          <a:cs typeface="Calibri"/>
                          <a:sym typeface="Arial"/>
                        </a:rPr>
                        <a:t>以下</a:t>
                      </a:r>
                      <a:endParaRPr lang="ja-JP" altLang="ja-JP" sz="1100" dirty="0">
                        <a:effectLst/>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縦 </a:t>
                      </a:r>
                      <a:endParaRPr sz="1000" u="none" strike="noStrike" cap="none"/>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横 </a:t>
                      </a:r>
                      <a:endParaRPr sz="1200" b="1" u="none" strike="noStrike" cap="none">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58733">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1050</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1143</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1232</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7" name="Google Shape;107;p3">
            <a:extLst>
              <a:ext uri="{FF2B5EF4-FFF2-40B4-BE49-F238E27FC236}">
                <a16:creationId xmlns:a16="http://schemas.microsoft.com/office/drawing/2014/main" id="{681B73FF-A74B-A509-7D4B-0CC35CCAFD23}"/>
              </a:ext>
            </a:extLst>
          </p:cNvPr>
          <p:cNvSpPr txBox="1">
            <a:spLocks/>
          </p:cNvSpPr>
          <p:nvPr/>
        </p:nvSpPr>
        <p:spPr>
          <a:xfrm>
            <a:off x="125107" y="2933314"/>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②イメージ図</a:t>
            </a:r>
          </a:p>
        </p:txBody>
      </p:sp>
      <p:sp>
        <p:nvSpPr>
          <p:cNvPr id="18" name="正方形/長方形 17">
            <a:extLst>
              <a:ext uri="{FF2B5EF4-FFF2-40B4-BE49-F238E27FC236}">
                <a16:creationId xmlns:a16="http://schemas.microsoft.com/office/drawing/2014/main" id="{103EB1B8-BFA5-6C1A-60AD-2239E8491B8B}"/>
              </a:ext>
            </a:extLst>
          </p:cNvPr>
          <p:cNvSpPr/>
          <p:nvPr/>
        </p:nvSpPr>
        <p:spPr>
          <a:xfrm>
            <a:off x="419990" y="3291840"/>
            <a:ext cx="6017861" cy="692795"/>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スタート時の</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◆寸法を明記すること。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◆スタートゾーン内のロボット配置方法。</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A4A03A2-8EE9-9D7A-2E7E-40EACEDC6B64}"/>
              </a:ext>
            </a:extLst>
          </p:cNvPr>
          <p:cNvSpPr>
            <a:spLocks noGrp="1"/>
          </p:cNvSpPr>
          <p:nvPr>
            <p:ph type="sldNum" idx="12"/>
          </p:nvPr>
        </p:nvSpPr>
        <p:spPr/>
        <p:txBody>
          <a:bodyPr/>
          <a:lstStyle/>
          <a:p>
            <a:fld id="{00000000-1234-1234-1234-123412341234}" type="slidenum">
              <a:rPr lang="en-US" altLang="ja-JP" smtClean="0"/>
              <a:pPr/>
              <a:t>3</a:t>
            </a:fld>
            <a:endParaRPr lang="ja-JP" altLang="en-US"/>
          </a:p>
        </p:txBody>
      </p:sp>
      <p:pic>
        <p:nvPicPr>
          <p:cNvPr id="8" name="図 7">
            <a:extLst>
              <a:ext uri="{FF2B5EF4-FFF2-40B4-BE49-F238E27FC236}">
                <a16:creationId xmlns:a16="http://schemas.microsoft.com/office/drawing/2014/main" id="{0F2DBB1E-65B8-5AB6-6FDA-171283C235A5}"/>
              </a:ext>
            </a:extLst>
          </p:cNvPr>
          <p:cNvPicPr>
            <a:picLocks noChangeAspect="1"/>
          </p:cNvPicPr>
          <p:nvPr/>
        </p:nvPicPr>
        <p:blipFill>
          <a:blip r:embed="rId3"/>
          <a:stretch>
            <a:fillRect/>
          </a:stretch>
        </p:blipFill>
        <p:spPr>
          <a:xfrm>
            <a:off x="419990" y="4162188"/>
            <a:ext cx="6017861" cy="5282911"/>
          </a:xfrm>
          <a:prstGeom prst="rect">
            <a:avLst/>
          </a:prstGeom>
        </p:spPr>
      </p:pic>
      <p:pic>
        <p:nvPicPr>
          <p:cNvPr id="6" name="図 5">
            <a:extLst>
              <a:ext uri="{FF2B5EF4-FFF2-40B4-BE49-F238E27FC236}">
                <a16:creationId xmlns:a16="http://schemas.microsoft.com/office/drawing/2014/main" id="{C9E76510-5702-9754-5139-C973BFB109B6}"/>
              </a:ext>
            </a:extLst>
          </p:cNvPr>
          <p:cNvPicPr>
            <a:picLocks noChangeAspect="1"/>
          </p:cNvPicPr>
          <p:nvPr/>
        </p:nvPicPr>
        <p:blipFill>
          <a:blip r:embed="rId4"/>
          <a:stretch>
            <a:fillRect/>
          </a:stretch>
        </p:blipFill>
        <p:spPr>
          <a:xfrm>
            <a:off x="4047194" y="4095774"/>
            <a:ext cx="2265506" cy="2631648"/>
          </a:xfrm>
          <a:prstGeom prst="rect">
            <a:avLst/>
          </a:prstGeom>
        </p:spPr>
      </p:pic>
      <p:sp>
        <p:nvSpPr>
          <p:cNvPr id="10" name="テキスト ボックス 9">
            <a:extLst>
              <a:ext uri="{FF2B5EF4-FFF2-40B4-BE49-F238E27FC236}">
                <a16:creationId xmlns:a16="http://schemas.microsoft.com/office/drawing/2014/main" id="{698A2731-AE74-EC2E-88BF-96A04BBB9777}"/>
              </a:ext>
            </a:extLst>
          </p:cNvPr>
          <p:cNvSpPr txBox="1"/>
          <p:nvPr/>
        </p:nvSpPr>
        <p:spPr>
          <a:xfrm>
            <a:off x="1172533" y="9511513"/>
            <a:ext cx="4512774"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スタート時のロボットの三面図</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アイソメ図</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寸法</a:t>
            </a:r>
            <a:r>
              <a:rPr kumimoji="1" lang="en-US" altLang="ja-JP" dirty="0">
                <a:latin typeface="游明朝" panose="02020400000000000000" pitchFamily="18" charset="-128"/>
                <a:ea typeface="游明朝" panose="02020400000000000000" pitchFamily="18" charset="-128"/>
              </a:rPr>
              <a:t>(mm)</a:t>
            </a:r>
            <a:endParaRPr kumimoji="1" lang="ja-JP" altLang="en-US"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428525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07" y="841704"/>
            <a:ext cx="6407454" cy="482922"/>
          </a:xfrm>
          <a:prstGeom prst="rect">
            <a:avLst/>
          </a:prstGeom>
          <a:noFill/>
          <a:ln>
            <a:noFill/>
          </a:ln>
        </p:spPr>
        <p:txBody>
          <a:bodyPr spcFirstLastPara="1" wrap="square" lIns="63294" tIns="31638" rIns="63294" bIns="31638" anchor="ctr" anchorCtr="0">
            <a:normAutofit/>
          </a:bodyPr>
          <a:lstStyle/>
          <a:p>
            <a:r>
              <a:rPr lang="ja-JP" altLang="en-US" sz="1662" dirty="0"/>
              <a:t>①構成</a:t>
            </a:r>
            <a:endParaRPr sz="1662" dirty="0"/>
          </a:p>
        </p:txBody>
      </p:sp>
      <p:sp>
        <p:nvSpPr>
          <p:cNvPr id="108" name="Google Shape;108;p3"/>
          <p:cNvSpPr txBox="1">
            <a:spLocks noGrp="1"/>
          </p:cNvSpPr>
          <p:nvPr>
            <p:ph type="sldNum" idx="12"/>
          </p:nvPr>
        </p:nvSpPr>
        <p:spPr>
          <a:xfrm>
            <a:off x="5274999" y="9553529"/>
            <a:ext cx="1543050" cy="252779"/>
          </a:xfrm>
          <a:prstGeom prst="rect">
            <a:avLst/>
          </a:prstGeom>
          <a:noFill/>
          <a:ln>
            <a:noFill/>
          </a:ln>
        </p:spPr>
        <p:txBody>
          <a:bodyPr spcFirstLastPara="1" wrap="square" lIns="63294" tIns="31638" rIns="63294" bIns="31638" anchor="ctr" anchorCtr="0">
            <a:noAutofit/>
          </a:bodyPr>
          <a:lstStyle/>
          <a:p>
            <a:fld id="{00000000-1234-1234-1234-123412341234}" type="slidenum">
              <a:rPr lang="en-US" altLang="ja-JP"/>
              <a:pPr/>
              <a:t>4</a:t>
            </a:fld>
            <a:endParaRPr/>
          </a:p>
        </p:txBody>
      </p:sp>
      <p:graphicFrame>
        <p:nvGraphicFramePr>
          <p:cNvPr id="109" name="Google Shape;109;p3"/>
          <p:cNvGraphicFramePr/>
          <p:nvPr>
            <p:extLst>
              <p:ext uri="{D42A27DB-BD31-4B8C-83A1-F6EECF244321}">
                <p14:modId xmlns:p14="http://schemas.microsoft.com/office/powerpoint/2010/main" val="648022469"/>
              </p:ext>
            </p:extLst>
          </p:nvPr>
        </p:nvGraphicFramePr>
        <p:xfrm>
          <a:off x="225233" y="1836771"/>
          <a:ext cx="6407394" cy="1592222"/>
        </p:xfrm>
        <a:graphic>
          <a:graphicData uri="http://schemas.openxmlformats.org/drawingml/2006/table">
            <a:tbl>
              <a:tblPr firstCol="1" bandRow="1">
                <a:noFill/>
                <a:tableStyleId>{849DE5FC-D73B-4EBC-8A1B-07B2455009F4}</a:tableStyleId>
              </a:tblPr>
              <a:tblGrid>
                <a:gridCol w="1713076">
                  <a:extLst>
                    <a:ext uri="{9D8B030D-6E8A-4147-A177-3AD203B41FA5}">
                      <a16:colId xmlns:a16="http://schemas.microsoft.com/office/drawing/2014/main" val="20000"/>
                    </a:ext>
                  </a:extLst>
                </a:gridCol>
                <a:gridCol w="4694318">
                  <a:extLst>
                    <a:ext uri="{9D8B030D-6E8A-4147-A177-3AD203B41FA5}">
                      <a16:colId xmlns:a16="http://schemas.microsoft.com/office/drawing/2014/main" val="20001"/>
                    </a:ext>
                  </a:extLst>
                </a:gridCol>
              </a:tblGrid>
              <a:tr h="434908">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b="1" u="none" strike="noStrike" cap="none" dirty="0">
                          <a:solidFill>
                            <a:schemeClr val="lt1"/>
                          </a:solidFill>
                        </a:rPr>
                        <a:t>ロボット</a:t>
                      </a:r>
                      <a:r>
                        <a:rPr lang="en-US" altLang="ja-JP" sz="1200" b="1" u="none" strike="noStrike" cap="none" dirty="0">
                          <a:solidFill>
                            <a:schemeClr val="lt1"/>
                          </a:solidFill>
                        </a:rPr>
                        <a:t>1</a:t>
                      </a:r>
                      <a:r>
                        <a:rPr lang="ja-JP" altLang="en-US" sz="1200" b="1" u="none" strike="noStrike" cap="none" dirty="0">
                          <a:solidFill>
                            <a:schemeClr val="lt1"/>
                          </a:solidFill>
                        </a:rPr>
                        <a:t>の</a:t>
                      </a:r>
                      <a:r>
                        <a:rPr lang="ja-JP" sz="1200" b="1" u="none" strike="noStrike" cap="none" dirty="0">
                          <a:solidFill>
                            <a:schemeClr val="lt1"/>
                          </a:solidFill>
                        </a:rPr>
                        <a:t>重量</a:t>
                      </a:r>
                      <a:endParaRPr lang="en-US" altLang="ja-JP" sz="1200" b="1" u="none" strike="noStrike" cap="none" dirty="0">
                        <a:solidFill>
                          <a:schemeClr val="lt1"/>
                        </a:solidFill>
                      </a:endParaRPr>
                    </a:p>
                    <a:p>
                      <a:pPr marL="0" marR="0" lvl="0" indent="0" algn="ctr" rtl="0">
                        <a:lnSpc>
                          <a:spcPct val="100000"/>
                        </a:lnSpc>
                        <a:spcBef>
                          <a:spcPts val="0"/>
                        </a:spcBef>
                        <a:spcAft>
                          <a:spcPts val="0"/>
                        </a:spcAft>
                        <a:buClr>
                          <a:srgbClr val="000000"/>
                        </a:buClr>
                        <a:buSzPts val="1800"/>
                        <a:buFont typeface="Arial"/>
                        <a:buNone/>
                      </a:pPr>
                      <a:r>
                        <a:rPr lang="ja-JP" altLang="en-US" sz="700" b="1" u="none" strike="noStrike" cap="none" dirty="0">
                          <a:solidFill>
                            <a:schemeClr val="lt1"/>
                          </a:solidFill>
                        </a:rPr>
                        <a:t>すべてのロボットの合計は</a:t>
                      </a:r>
                      <a:r>
                        <a:rPr lang="en-US" altLang="ja-JP" sz="1200" b="1" u="none" strike="noStrike" cap="none" dirty="0">
                          <a:solidFill>
                            <a:schemeClr val="lt1"/>
                          </a:solidFill>
                        </a:rPr>
                        <a:t>30kg</a:t>
                      </a:r>
                      <a:r>
                        <a:rPr lang="ja-JP" altLang="en-US" sz="700" b="1" u="none" strike="noStrike" cap="none" dirty="0">
                          <a:solidFill>
                            <a:schemeClr val="lt1"/>
                          </a:solidFill>
                        </a:rPr>
                        <a:t>以下</a:t>
                      </a:r>
                      <a:endParaRPr sz="1200" b="1" u="none" strike="noStrike" cap="none" dirty="0">
                        <a:solidFill>
                          <a:schemeClr val="lt1"/>
                        </a:solidFill>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17.4</a:t>
                      </a:r>
                      <a:r>
                        <a:rPr lang="ja-JP" sz="1200" b="0" u="none" strike="noStrike" cap="none" dirty="0">
                          <a:solidFill>
                            <a:schemeClr val="dk1"/>
                          </a:solidFill>
                        </a:rPr>
                        <a:t> kg</a:t>
                      </a:r>
                      <a:endParaRPr sz="1200" b="0" u="none" strike="noStrike" cap="none" dirty="0">
                        <a:solidFill>
                          <a:schemeClr val="dk1"/>
                        </a:solidFill>
                      </a:endParaRPr>
                    </a:p>
                  </a:txBody>
                  <a:tcPr marL="63312" marR="63312" marT="31656" marB="31656" anchor="ctr"/>
                </a:tc>
                <a:extLst>
                  <a:ext uri="{0D108BD9-81ED-4DB2-BD59-A6C34878D82A}">
                    <a16:rowId xmlns:a16="http://schemas.microsoft.com/office/drawing/2014/main" val="10000"/>
                  </a:ext>
                </a:extLst>
              </a:tr>
              <a:tr h="311262">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移動方法</a:t>
                      </a:r>
                      <a:endParaRPr sz="1000" u="none" strike="noStrike" cap="none" dirty="0"/>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200" b="0" u="none" strike="noStrike" cap="none" dirty="0">
                          <a:solidFill>
                            <a:schemeClr val="dk1"/>
                          </a:solidFill>
                          <a:latin typeface="BIZ UDゴシック" panose="020B0400000000000000" pitchFamily="49" charset="-128"/>
                          <a:ea typeface="BIZ UDゴシック" panose="020B0400000000000000" pitchFamily="49" charset="-128"/>
                        </a:rPr>
                        <a:t>メカナムホイール</a:t>
                      </a:r>
                      <a:endParaRPr sz="1200" b="0" u="none" strike="noStrike" cap="none" dirty="0">
                        <a:solidFill>
                          <a:schemeClr val="dk1"/>
                        </a:solidFill>
                        <a:latin typeface="BIZ UDゴシック" panose="020B0400000000000000" pitchFamily="49" charset="-128"/>
                        <a:ea typeface="BIZ UDゴシック" panose="020B0400000000000000" pitchFamily="49" charset="-128"/>
                      </a:endParaRPr>
                    </a:p>
                  </a:txBody>
                  <a:tcPr marL="63312" marR="63312" marT="31656" marB="31656" anchor="ctr"/>
                </a:tc>
                <a:extLst>
                  <a:ext uri="{0D108BD9-81ED-4DB2-BD59-A6C34878D82A}">
                    <a16:rowId xmlns:a16="http://schemas.microsoft.com/office/drawing/2014/main" val="10001"/>
                  </a:ext>
                </a:extLst>
              </a:tr>
              <a:tr h="846052">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動力</a:t>
                      </a:r>
                      <a:endParaRPr sz="1200" b="1" u="none" strike="noStrike" cap="none">
                        <a:solidFill>
                          <a:schemeClr val="lt1"/>
                        </a:solidFill>
                        <a:latin typeface="Calibri"/>
                        <a:ea typeface="Calibri"/>
                        <a:cs typeface="Calibri"/>
                        <a:sym typeface="Calibri"/>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ゴシック" panose="020B0400000000000000" pitchFamily="49" charset="-128"/>
                          <a:ea typeface="BIZ UDゴシック" panose="020B0400000000000000" pitchFamily="49" charset="-128"/>
                          <a:cs typeface="Calibri"/>
                          <a:sym typeface="Calibri"/>
                        </a:rPr>
                        <a:t>24V</a:t>
                      </a:r>
                      <a:r>
                        <a:rPr lang="ja-JP" altLang="en-US" sz="1200" b="0" u="none" strike="noStrike" cap="none" dirty="0">
                          <a:solidFill>
                            <a:schemeClr val="dk1"/>
                          </a:solidFill>
                          <a:latin typeface="BIZ UDゴシック" panose="020B0400000000000000" pitchFamily="49" charset="-128"/>
                          <a:ea typeface="BIZ UDゴシック" panose="020B0400000000000000" pitchFamily="49" charset="-128"/>
                          <a:cs typeface="Calibri"/>
                          <a:sym typeface="Calibri"/>
                        </a:rPr>
                        <a:t>バッテリー</a:t>
                      </a:r>
                      <a:r>
                        <a:rPr lang="en-US" altLang="ja-JP" sz="1200" b="0" u="none" strike="noStrike" cap="none" dirty="0">
                          <a:solidFill>
                            <a:schemeClr val="dk1"/>
                          </a:solidFill>
                          <a:latin typeface="BIZ UDゴシック" panose="020B0400000000000000" pitchFamily="49" charset="-128"/>
                          <a:ea typeface="BIZ UDゴシック" panose="020B0400000000000000" pitchFamily="49" charset="-128"/>
                          <a:cs typeface="Calibri"/>
                          <a:sym typeface="Calibri"/>
                        </a:rPr>
                        <a:t>×2</a:t>
                      </a:r>
                    </a:p>
                    <a:p>
                      <a:pPr marL="0" marR="0" lvl="0" indent="0" algn="l" rtl="0">
                        <a:lnSpc>
                          <a:spcPct val="100000"/>
                        </a:lnSpc>
                        <a:spcBef>
                          <a:spcPts val="0"/>
                        </a:spcBef>
                        <a:spcAft>
                          <a:spcPts val="0"/>
                        </a:spcAft>
                        <a:buClr>
                          <a:srgbClr val="000000"/>
                        </a:buClr>
                        <a:buSzPts val="1800"/>
                        <a:buFont typeface="Arial"/>
                        <a:buNone/>
                      </a:pPr>
                      <a:r>
                        <a:rPr lang="ja-JP" altLang="en-US" sz="1200" b="0" u="none" strike="noStrike" cap="none" dirty="0">
                          <a:solidFill>
                            <a:schemeClr val="dk1"/>
                          </a:solidFill>
                          <a:latin typeface="BIZ UDゴシック" panose="020B0400000000000000" pitchFamily="49" charset="-128"/>
                          <a:ea typeface="BIZ UDゴシック" panose="020B0400000000000000" pitchFamily="49" charset="-128"/>
                          <a:cs typeface="Calibri"/>
                          <a:sym typeface="Calibri"/>
                        </a:rPr>
                        <a:t>圧縮空気エアタンク</a:t>
                      </a:r>
                      <a:r>
                        <a:rPr lang="en-US" altLang="ja-JP" sz="1200" b="0" u="none" strike="noStrike" cap="none" dirty="0">
                          <a:solidFill>
                            <a:schemeClr val="dk1"/>
                          </a:solidFill>
                          <a:latin typeface="BIZ UDゴシック" panose="020B0400000000000000" pitchFamily="49" charset="-128"/>
                          <a:ea typeface="BIZ UDゴシック" panose="020B0400000000000000" pitchFamily="49" charset="-128"/>
                          <a:cs typeface="Calibri"/>
                          <a:sym typeface="Calibri"/>
                        </a:rPr>
                        <a:t>25L×1</a:t>
                      </a:r>
                    </a:p>
                    <a:p>
                      <a:pPr marL="0" marR="0" lvl="0" indent="0" algn="l" rtl="0">
                        <a:lnSpc>
                          <a:spcPct val="100000"/>
                        </a:lnSpc>
                        <a:spcBef>
                          <a:spcPts val="0"/>
                        </a:spcBef>
                        <a:spcAft>
                          <a:spcPts val="0"/>
                        </a:spcAft>
                        <a:buClr>
                          <a:srgbClr val="000000"/>
                        </a:buClr>
                        <a:buSzPts val="1800"/>
                        <a:buFont typeface="Arial"/>
                        <a:buNone/>
                      </a:pPr>
                      <a:r>
                        <a:rPr lang="en-US" sz="1200" b="0" u="none" strike="noStrike" cap="none" dirty="0">
                          <a:solidFill>
                            <a:schemeClr val="dk1"/>
                          </a:solidFill>
                          <a:latin typeface="BIZ UDゴシック" panose="020B0400000000000000" pitchFamily="49" charset="-128"/>
                          <a:ea typeface="BIZ UDゴシック" panose="020B0400000000000000" pitchFamily="49" charset="-128"/>
                          <a:cs typeface="Calibri"/>
                          <a:sym typeface="Calibri"/>
                        </a:rPr>
                        <a:t>5V</a:t>
                      </a:r>
                      <a:r>
                        <a:rPr lang="ja-JP" altLang="en-US" sz="1200" b="0" u="none" strike="noStrike" cap="none" dirty="0">
                          <a:solidFill>
                            <a:schemeClr val="dk1"/>
                          </a:solidFill>
                          <a:latin typeface="BIZ UDゴシック" panose="020B0400000000000000" pitchFamily="49" charset="-128"/>
                          <a:ea typeface="BIZ UDゴシック" panose="020B0400000000000000" pitchFamily="49" charset="-128"/>
                          <a:cs typeface="Calibri"/>
                          <a:sym typeface="Calibri"/>
                        </a:rPr>
                        <a:t>モバイルバッテリー</a:t>
                      </a:r>
                      <a:r>
                        <a:rPr lang="en-US" altLang="ja-JP" sz="1200" b="0" u="none" strike="noStrike" cap="none" dirty="0">
                          <a:solidFill>
                            <a:schemeClr val="dk1"/>
                          </a:solidFill>
                          <a:latin typeface="BIZ UDゴシック" panose="020B0400000000000000" pitchFamily="49" charset="-128"/>
                          <a:ea typeface="BIZ UDゴシック" panose="020B0400000000000000" pitchFamily="49" charset="-128"/>
                          <a:cs typeface="Calibri"/>
                          <a:sym typeface="Calibri"/>
                        </a:rPr>
                        <a:t>×1</a:t>
                      </a:r>
                      <a:endParaRPr sz="1200" b="0" u="none" strike="noStrike" cap="none" dirty="0">
                        <a:solidFill>
                          <a:schemeClr val="dk1"/>
                        </a:solidFill>
                        <a:latin typeface="BIZ UDゴシック" panose="020B0400000000000000" pitchFamily="49" charset="-128"/>
                        <a:ea typeface="BIZ UDゴシック" panose="020B0400000000000000" pitchFamily="49" charset="-128"/>
                        <a:cs typeface="Calibri"/>
                        <a:sym typeface="Calibri"/>
                      </a:endParaRPr>
                    </a:p>
                  </a:txBody>
                  <a:tcPr marL="63312" marR="63312" marT="31656" marB="31656"/>
                </a:tc>
                <a:extLst>
                  <a:ext uri="{0D108BD9-81ED-4DB2-BD59-A6C34878D82A}">
                    <a16:rowId xmlns:a16="http://schemas.microsoft.com/office/drawing/2014/main" val="10002"/>
                  </a:ext>
                </a:extLst>
              </a:tr>
            </a:tbl>
          </a:graphicData>
        </a:graphic>
      </p:graphicFrame>
      <p:sp>
        <p:nvSpPr>
          <p:cNvPr id="2" name="タイトル 1">
            <a:extLst>
              <a:ext uri="{FF2B5EF4-FFF2-40B4-BE49-F238E27FC236}">
                <a16:creationId xmlns:a16="http://schemas.microsoft.com/office/drawing/2014/main" id="{7E70E13A-3236-C23A-FD66-78D19CDD9C64}"/>
              </a:ext>
            </a:extLst>
          </p:cNvPr>
          <p:cNvSpPr txBox="1">
            <a:spLocks/>
          </p:cNvSpPr>
          <p:nvPr/>
        </p:nvSpPr>
        <p:spPr>
          <a:xfrm>
            <a:off x="0" y="84688"/>
            <a:ext cx="5435194"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800" dirty="0">
                <a:latin typeface="BIZ UDPゴシック" panose="020B0400000000000000" pitchFamily="50" charset="-128"/>
                <a:ea typeface="BIZ UDPゴシック" panose="020B0400000000000000" pitchFamily="50" charset="-128"/>
              </a:rPr>
              <a:t>（３）ー１　ロボットスペック　（ロボット１）</a:t>
            </a:r>
          </a:p>
        </p:txBody>
      </p:sp>
      <p:graphicFrame>
        <p:nvGraphicFramePr>
          <p:cNvPr id="118" name="Google Shape;118;p4"/>
          <p:cNvGraphicFramePr/>
          <p:nvPr>
            <p:extLst>
              <p:ext uri="{D42A27DB-BD31-4B8C-83A1-F6EECF244321}">
                <p14:modId xmlns:p14="http://schemas.microsoft.com/office/powerpoint/2010/main" val="3838426882"/>
              </p:ext>
            </p:extLst>
          </p:nvPr>
        </p:nvGraphicFramePr>
        <p:xfrm>
          <a:off x="267530" y="5218403"/>
          <a:ext cx="6336205" cy="2941568"/>
        </p:xfrm>
        <a:graphic>
          <a:graphicData uri="http://schemas.openxmlformats.org/drawingml/2006/table">
            <a:tbl>
              <a:tblPr firstRow="1" firstCol="1" bandRow="1">
                <a:noFill/>
                <a:tableStyleId>{849DE5FC-D73B-4EBC-8A1B-07B2455009F4}</a:tableStyleId>
              </a:tblPr>
              <a:tblGrid>
                <a:gridCol w="842281">
                  <a:extLst>
                    <a:ext uri="{9D8B030D-6E8A-4147-A177-3AD203B41FA5}">
                      <a16:colId xmlns:a16="http://schemas.microsoft.com/office/drawing/2014/main" val="20000"/>
                    </a:ext>
                  </a:extLst>
                </a:gridCol>
                <a:gridCol w="942798">
                  <a:extLst>
                    <a:ext uri="{9D8B030D-6E8A-4147-A177-3AD203B41FA5}">
                      <a16:colId xmlns:a16="http://schemas.microsoft.com/office/drawing/2014/main" val="20001"/>
                    </a:ext>
                  </a:extLst>
                </a:gridCol>
                <a:gridCol w="4551126">
                  <a:extLst>
                    <a:ext uri="{9D8B030D-6E8A-4147-A177-3AD203B41FA5}">
                      <a16:colId xmlns:a16="http://schemas.microsoft.com/office/drawing/2014/main" val="20002"/>
                    </a:ext>
                  </a:extLst>
                </a:gridCol>
              </a:tblGrid>
              <a:tr h="420224">
                <a:tc gridSpan="2">
                  <a:txBody>
                    <a:bodyPr/>
                    <a:lstStyle/>
                    <a:p>
                      <a:pPr marL="0" marR="0" lvl="0" indent="0" algn="ctr" rtl="0">
                        <a:lnSpc>
                          <a:spcPct val="100000"/>
                        </a:lnSpc>
                        <a:spcBef>
                          <a:spcPts val="0"/>
                        </a:spcBef>
                        <a:spcAft>
                          <a:spcPts val="0"/>
                        </a:spcAft>
                        <a:buClr>
                          <a:srgbClr val="000000"/>
                        </a:buClr>
                        <a:buSzPts val="1400"/>
                        <a:buFont typeface="Arial"/>
                        <a:buNone/>
                      </a:pPr>
                      <a:r>
                        <a:rPr lang="ja-JP" sz="1000" u="none" strike="noStrike" cap="none"/>
                        <a:t>項目</a:t>
                      </a:r>
                      <a:endParaRPr sz="1000" u="none" strike="noStrike" cap="none"/>
                    </a:p>
                  </a:txBody>
                  <a:tcPr marL="63312" marR="63312" marT="31656" marB="31656" anchor="ctr">
                    <a:solidFill>
                      <a:schemeClr val="accent1"/>
                    </a:solidFill>
                  </a:tcPr>
                </a:tc>
                <a:tc h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u="none" strike="noStrike" cap="none" dirty="0"/>
                        <a:t>コントローラ</a:t>
                      </a:r>
                      <a:endParaRPr sz="1000" u="none" strike="noStrike" cap="none" dirty="0"/>
                    </a:p>
                  </a:txBody>
                  <a:tcPr marL="63312" marR="63312" marT="31656" marB="31656" anchor="ctr">
                    <a:solidFill>
                      <a:schemeClr val="accent1"/>
                    </a:solidFill>
                  </a:tcPr>
                </a:tc>
                <a:extLst>
                  <a:ext uri="{0D108BD9-81ED-4DB2-BD59-A6C34878D82A}">
                    <a16:rowId xmlns:a16="http://schemas.microsoft.com/office/drawing/2014/main" val="10000"/>
                  </a:ext>
                </a:extLst>
              </a:tr>
              <a:tr h="420224">
                <a:tc gridSpan="2">
                  <a:txBody>
                    <a:bodyPr/>
                    <a:lstStyle/>
                    <a:p>
                      <a:pPr marL="0" marR="0" lvl="0" indent="0" algn="ctr" rtl="0">
                        <a:lnSpc>
                          <a:spcPct val="100000"/>
                        </a:lnSpc>
                        <a:spcBef>
                          <a:spcPts val="0"/>
                        </a:spcBef>
                        <a:spcAft>
                          <a:spcPts val="0"/>
                        </a:spcAft>
                        <a:buClr>
                          <a:schemeClr val="lt1"/>
                        </a:buClr>
                        <a:buSzPts val="1400"/>
                        <a:buFont typeface="Calibri"/>
                        <a:buNone/>
                      </a:pPr>
                      <a:r>
                        <a:rPr lang="ja-JP" sz="1000" b="1" u="none" strike="noStrike" cap="none">
                          <a:solidFill>
                            <a:schemeClr val="lt1"/>
                          </a:solidFill>
                        </a:rPr>
                        <a:t>帯域</a:t>
                      </a:r>
                      <a:endParaRPr sz="1000" u="none" strike="noStrike" cap="none"/>
                    </a:p>
                  </a:txBody>
                  <a:tcPr marL="63312" marR="63312" marT="31656" marB="31656" anchor="ctr"/>
                </a:tc>
                <a:tc hMerge="1">
                  <a:txBody>
                    <a:bodyPr/>
                    <a:lstStyle/>
                    <a:p>
                      <a:endParaRPr lang="ja-JP"/>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000" u="none" strike="noStrike" cap="none" dirty="0">
                          <a:latin typeface="BIZ UDPゴシック" panose="020B0400000000000000" pitchFamily="50" charset="-128"/>
                          <a:ea typeface="BIZ UDPゴシック" panose="020B0400000000000000" pitchFamily="50" charset="-128"/>
                        </a:rPr>
                        <a:t>920</a:t>
                      </a:r>
                      <a:r>
                        <a:rPr lang="ja-JP" altLang="en-US" sz="1000" u="none" strike="noStrike" cap="none" dirty="0">
                          <a:latin typeface="BIZ UDPゴシック" panose="020B0400000000000000" pitchFamily="50" charset="-128"/>
                          <a:ea typeface="BIZ UDPゴシック" panose="020B0400000000000000" pitchFamily="50" charset="-128"/>
                        </a:rPr>
                        <a:t>～</a:t>
                      </a:r>
                      <a:r>
                        <a:rPr lang="en-US" altLang="ja-JP" sz="1000" u="none" strike="noStrike" cap="none" dirty="0">
                          <a:latin typeface="BIZ UDPゴシック" panose="020B0400000000000000" pitchFamily="50" charset="-128"/>
                          <a:ea typeface="BIZ UDPゴシック" panose="020B0400000000000000" pitchFamily="50" charset="-128"/>
                        </a:rPr>
                        <a:t>923MH</a:t>
                      </a:r>
                      <a:r>
                        <a:rPr lang="ja-JP" altLang="en-US" sz="1000" u="none" strike="noStrike" cap="none" dirty="0">
                          <a:latin typeface="BIZ UDPゴシック" panose="020B0400000000000000" pitchFamily="50" charset="-128"/>
                          <a:ea typeface="BIZ UDPゴシック" panose="020B0400000000000000" pitchFamily="50" charset="-128"/>
                        </a:rPr>
                        <a:t>ｚ</a:t>
                      </a:r>
                      <a:endParaRPr lang="en-US" altLang="ja-JP"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420224">
                <a:tc rowSpan="3">
                  <a:txBody>
                    <a:bodyPr/>
                    <a:lstStyle/>
                    <a:p>
                      <a:pPr marL="0" marR="0" lvl="0" indent="0" algn="ctr" rtl="0">
                        <a:lnSpc>
                          <a:spcPct val="100000"/>
                        </a:lnSpc>
                        <a:spcBef>
                          <a:spcPts val="0"/>
                        </a:spcBef>
                        <a:spcAft>
                          <a:spcPts val="0"/>
                        </a:spcAft>
                        <a:buClr>
                          <a:srgbClr val="000000"/>
                        </a:buClr>
                        <a:buSzPts val="1600"/>
                        <a:buFont typeface="Arial"/>
                        <a:buNone/>
                      </a:pPr>
                      <a:r>
                        <a:rPr lang="ja-JP" sz="1100" u="none" strike="noStrike" cap="none" dirty="0"/>
                        <a:t>送信側</a:t>
                      </a:r>
                      <a:endParaRPr sz="1000" u="none" strike="noStrike" cap="none" dirty="0"/>
                    </a:p>
                  </a:txBody>
                  <a:tcPr marL="63312" marR="63312" marT="31656" marB="31656" anchor="ctr">
                    <a:solidFill>
                      <a:schemeClr val="accent6"/>
                    </a:solidFill>
                  </a:tcPr>
                </a:tc>
                <a:tc>
                  <a:txBody>
                    <a:bodyPr/>
                    <a:lstStyle/>
                    <a:p>
                      <a:pPr marL="0" marR="0" lvl="0" indent="0" algn="ctr" rtl="0">
                        <a:lnSpc>
                          <a:spcPct val="100000"/>
                        </a:lnSpc>
                        <a:spcBef>
                          <a:spcPts val="0"/>
                        </a:spcBef>
                        <a:spcAft>
                          <a:spcPts val="0"/>
                        </a:spcAft>
                        <a:buClr>
                          <a:schemeClr val="lt1"/>
                        </a:buClr>
                        <a:buSzPts val="1400"/>
                        <a:buFont typeface="Calibri"/>
                        <a:buNone/>
                      </a:pPr>
                      <a:r>
                        <a:rPr lang="ja-JP" sz="1000" b="1" u="none" strike="noStrike" cap="none">
                          <a:solidFill>
                            <a:schemeClr val="lt1"/>
                          </a:solidFill>
                        </a:rPr>
                        <a:t>機器名</a:t>
                      </a:r>
                      <a:endParaRPr sz="1000" b="1" u="none" strike="noStrike" cap="none">
                        <a:solidFill>
                          <a:schemeClr val="lt1"/>
                        </a:solidFill>
                      </a:endParaRPr>
                    </a:p>
                  </a:txBody>
                  <a:tcPr marL="63312" marR="63312" marT="31656" marB="31656" anchor="ct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000" u="none" strike="noStrike" cap="none" dirty="0">
                          <a:latin typeface="BIZ UDPゴシック" panose="020B0400000000000000" pitchFamily="50" charset="-128"/>
                          <a:ea typeface="BIZ UDPゴシック" panose="020B0400000000000000" pitchFamily="50" charset="-128"/>
                        </a:rPr>
                        <a:t>IM920</a:t>
                      </a:r>
                      <a:r>
                        <a:rPr lang="ja-JP" altLang="en-US" sz="1000" u="none" strike="noStrike" cap="none" dirty="0">
                          <a:latin typeface="BIZ UDPゴシック" panose="020B0400000000000000" pitchFamily="50" charset="-128"/>
                          <a:ea typeface="BIZ UDPゴシック" panose="020B0400000000000000" pitchFamily="50" charset="-128"/>
                        </a:rPr>
                        <a:t>通信モジュール</a:t>
                      </a:r>
                    </a:p>
                  </a:txBody>
                  <a:tcPr marL="63312" marR="63312" marT="31656" marB="31656" anchor="ctr">
                    <a:solidFill>
                      <a:srgbClr val="C4E0B2"/>
                    </a:solidFill>
                  </a:tcPr>
                </a:tc>
                <a:extLst>
                  <a:ext uri="{0D108BD9-81ED-4DB2-BD59-A6C34878D82A}">
                    <a16:rowId xmlns:a16="http://schemas.microsoft.com/office/drawing/2014/main" val="10002"/>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型式 </a:t>
                      </a:r>
                      <a:r>
                        <a:rPr lang="ja-JP" sz="800" b="1" u="none" strike="noStrike" cap="none">
                          <a:solidFill>
                            <a:schemeClr val="lt1"/>
                          </a:solidFill>
                        </a:rPr>
                        <a:t>又は </a:t>
                      </a:r>
                      <a:r>
                        <a:rPr lang="ja-JP" sz="1000" b="1" u="none" strike="noStrike" cap="none">
                          <a:solidFill>
                            <a:schemeClr val="lt1"/>
                          </a:solidFill>
                        </a:rPr>
                        <a:t>名称</a:t>
                      </a:r>
                      <a:endParaRPr sz="1000" u="none" strike="noStrike" cap="none"/>
                    </a:p>
                  </a:txBody>
                  <a:tcPr marL="63312" marR="63312" marT="31656" marB="31656" anchor="ct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000" u="none" strike="noStrike" cap="none" dirty="0">
                          <a:latin typeface="BIZ UDPゴシック" panose="020B0400000000000000" pitchFamily="50" charset="-128"/>
                          <a:ea typeface="BIZ UDPゴシック" panose="020B0400000000000000" pitchFamily="50" charset="-128"/>
                        </a:rPr>
                        <a:t>IM920</a:t>
                      </a:r>
                      <a:r>
                        <a:rPr lang="ja-JP" altLang="en-US" sz="1000" u="none" strike="noStrike" cap="none" dirty="0">
                          <a:latin typeface="BIZ UDPゴシック" panose="020B0400000000000000" pitchFamily="50" charset="-128"/>
                          <a:ea typeface="BIZ UDPゴシック" panose="020B0400000000000000" pitchFamily="50" charset="-128"/>
                        </a:rPr>
                        <a:t>ｓ</a:t>
                      </a:r>
                      <a:r>
                        <a:rPr lang="en-US" altLang="ja-JP" sz="1000" u="none" strike="noStrike" cap="none" dirty="0">
                          <a:latin typeface="BIZ UDPゴシック" panose="020B0400000000000000" pitchFamily="50" charset="-128"/>
                          <a:ea typeface="BIZ UDPゴシック" panose="020B0400000000000000" pitchFamily="50" charset="-128"/>
                        </a:rPr>
                        <a:t>L</a:t>
                      </a:r>
                    </a:p>
                  </a:txBody>
                  <a:tcPr marL="63312" marR="63312" marT="31656" marB="31656" anchor="ctr">
                    <a:solidFill>
                      <a:srgbClr val="E1EFD8"/>
                    </a:solidFill>
                  </a:tcPr>
                </a:tc>
                <a:extLst>
                  <a:ext uri="{0D108BD9-81ED-4DB2-BD59-A6C34878D82A}">
                    <a16:rowId xmlns:a16="http://schemas.microsoft.com/office/drawing/2014/main" val="10003"/>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技適番号</a:t>
                      </a:r>
                      <a:endParaRPr sz="1000" u="none" strike="noStrike" cap="none"/>
                    </a:p>
                  </a:txBody>
                  <a:tcPr marL="63312" marR="63312" marT="31656" marB="31656" anchor="ct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000" u="none" strike="noStrike" cap="none" dirty="0">
                          <a:latin typeface="BIZ UDPゴシック" panose="020B0400000000000000" pitchFamily="50" charset="-128"/>
                          <a:ea typeface="BIZ UDPゴシック" panose="020B0400000000000000" pitchFamily="50" charset="-128"/>
                        </a:rPr>
                        <a:t>005-102581</a:t>
                      </a:r>
                    </a:p>
                  </a:txBody>
                  <a:tcPr marL="63312" marR="63312" marT="31656" marB="31656" anchor="ctr">
                    <a:solidFill>
                      <a:srgbClr val="C4E0B2"/>
                    </a:solidFill>
                  </a:tcPr>
                </a:tc>
                <a:extLst>
                  <a:ext uri="{0D108BD9-81ED-4DB2-BD59-A6C34878D82A}">
                    <a16:rowId xmlns:a16="http://schemas.microsoft.com/office/drawing/2014/main" val="10004"/>
                  </a:ext>
                </a:extLst>
              </a:tr>
              <a:tr h="420224">
                <a:tc rowSpan="2">
                  <a:txBody>
                    <a:bodyPr/>
                    <a:lstStyle/>
                    <a:p>
                      <a:pPr marL="0" marR="0" lvl="0" indent="0" algn="ctr" rtl="0">
                        <a:lnSpc>
                          <a:spcPct val="100000"/>
                        </a:lnSpc>
                        <a:spcBef>
                          <a:spcPts val="0"/>
                        </a:spcBef>
                        <a:spcAft>
                          <a:spcPts val="0"/>
                        </a:spcAft>
                        <a:buClr>
                          <a:srgbClr val="000000"/>
                        </a:buClr>
                        <a:buSzPts val="1600"/>
                        <a:buFont typeface="Arial"/>
                        <a:buNone/>
                      </a:pPr>
                      <a:r>
                        <a:rPr lang="ja-JP" sz="1100" u="none" strike="noStrike" cap="none" dirty="0"/>
                        <a:t>受信側</a:t>
                      </a:r>
                      <a:endParaRPr sz="1100" u="none" strike="noStrike" cap="none" dirty="0"/>
                    </a:p>
                  </a:txBody>
                  <a:tcPr marL="63312" marR="63312" marT="31656" marB="31656"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型式 </a:t>
                      </a:r>
                      <a:r>
                        <a:rPr lang="ja-JP" sz="700" b="1" u="none" strike="noStrike" cap="none">
                          <a:solidFill>
                            <a:schemeClr val="lt1"/>
                          </a:solidFill>
                        </a:rPr>
                        <a:t>又は </a:t>
                      </a:r>
                      <a:r>
                        <a:rPr lang="ja-JP" sz="1000" b="1" u="none" strike="noStrike" cap="none">
                          <a:solidFill>
                            <a:schemeClr val="lt1"/>
                          </a:solidFill>
                        </a:rPr>
                        <a:t>名称</a:t>
                      </a:r>
                      <a:endParaRPr sz="1000" u="none" strike="noStrike" cap="none"/>
                    </a:p>
                  </a:txBody>
                  <a:tcPr marL="63312" marR="63312" marT="31656" marB="31656" anchor="ct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000" u="none" strike="noStrike" cap="none" dirty="0">
                          <a:latin typeface="BIZ UDPゴシック" panose="020B0400000000000000" pitchFamily="50" charset="-128"/>
                          <a:ea typeface="BIZ UDPゴシック" panose="020B0400000000000000" pitchFamily="50" charset="-128"/>
                        </a:rPr>
                        <a:t>IM920</a:t>
                      </a:r>
                      <a:r>
                        <a:rPr lang="ja-JP" altLang="en-US" sz="1000" u="none" strike="noStrike" cap="none" dirty="0">
                          <a:latin typeface="BIZ UDPゴシック" panose="020B0400000000000000" pitchFamily="50" charset="-128"/>
                          <a:ea typeface="BIZ UDPゴシック" panose="020B0400000000000000" pitchFamily="50" charset="-128"/>
                        </a:rPr>
                        <a:t>ｓ</a:t>
                      </a:r>
                      <a:r>
                        <a:rPr lang="en-US" altLang="ja-JP" sz="1000" u="none" strike="noStrike" cap="none" dirty="0">
                          <a:latin typeface="BIZ UDPゴシック" panose="020B0400000000000000" pitchFamily="50" charset="-128"/>
                          <a:ea typeface="BIZ UDPゴシック" panose="020B0400000000000000" pitchFamily="50" charset="-128"/>
                        </a:rPr>
                        <a:t>L</a:t>
                      </a:r>
                    </a:p>
                  </a:txBody>
                  <a:tcPr marL="63312" marR="63312" marT="31656" marB="31656" anchor="ctr">
                    <a:solidFill>
                      <a:srgbClr val="FBE4D4"/>
                    </a:solidFill>
                  </a:tcPr>
                </a:tc>
                <a:extLst>
                  <a:ext uri="{0D108BD9-81ED-4DB2-BD59-A6C34878D82A}">
                    <a16:rowId xmlns:a16="http://schemas.microsoft.com/office/drawing/2014/main" val="10005"/>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技適番号</a:t>
                      </a:r>
                      <a:endParaRPr sz="1000" u="none" strike="noStrike" cap="none"/>
                    </a:p>
                  </a:txBody>
                  <a:tcPr marL="63312" marR="63312" marT="31656" marB="31656" anchor="ct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000" u="none" strike="noStrike" cap="none" dirty="0">
                          <a:latin typeface="BIZ UDPゴシック" panose="020B0400000000000000" pitchFamily="50" charset="-128"/>
                          <a:ea typeface="BIZ UDPゴシック" panose="020B0400000000000000" pitchFamily="50" charset="-128"/>
                        </a:rPr>
                        <a:t>005-102581</a:t>
                      </a:r>
                    </a:p>
                  </a:txBody>
                  <a:tcPr marL="63312" marR="63312" marT="31656" marB="31656" anchor="ctr">
                    <a:solidFill>
                      <a:srgbClr val="F7CAAC"/>
                    </a:solidFill>
                  </a:tcPr>
                </a:tc>
                <a:extLst>
                  <a:ext uri="{0D108BD9-81ED-4DB2-BD59-A6C34878D82A}">
                    <a16:rowId xmlns:a16="http://schemas.microsoft.com/office/drawing/2014/main" val="10006"/>
                  </a:ext>
                </a:extLst>
              </a:tr>
            </a:tbl>
          </a:graphicData>
        </a:graphic>
      </p:graphicFrame>
      <p:sp>
        <p:nvSpPr>
          <p:cNvPr id="3" name="正方形/長方形 2">
            <a:extLst>
              <a:ext uri="{FF2B5EF4-FFF2-40B4-BE49-F238E27FC236}">
                <a16:creationId xmlns:a16="http://schemas.microsoft.com/office/drawing/2014/main" id="{9009A7CE-85B4-836A-D726-05CF20CAE79A}"/>
              </a:ext>
            </a:extLst>
          </p:cNvPr>
          <p:cNvSpPr/>
          <p:nvPr/>
        </p:nvSpPr>
        <p:spPr>
          <a:xfrm>
            <a:off x="419990" y="3493513"/>
            <a:ext cx="6017861" cy="131950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◆ロボットの説明は「</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（①構成</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「②無線」・</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③</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詳細図」・「</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④</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機構説明」が１セットです。</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algn="l"/>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◆アイデアシートは１５ページ程度にまとめること！（表紙も含む）</a:t>
            </a:r>
            <a:endPar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最大展開サイズが、</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縦</a:t>
            </a:r>
            <a:r>
              <a:rPr kumimoji="1" lang="en-US" altLang="ja-JP" b="1" dirty="0">
                <a:solidFill>
                  <a:srgbClr val="FF0000"/>
                </a:solidFill>
                <a:latin typeface="BIZ UDPゴシック" panose="020B0400000000000000" pitchFamily="50" charset="-128"/>
                <a:ea typeface="BIZ UDPゴシック" panose="020B0400000000000000" pitchFamily="50" charset="-128"/>
              </a:rPr>
              <a:t>12</a:t>
            </a:r>
            <a:r>
              <a:rPr kumimoji="1" lang="ja-JP" altLang="en-US" b="1" dirty="0">
                <a:solidFill>
                  <a:srgbClr val="FF0000"/>
                </a:solidFill>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横</a:t>
            </a:r>
            <a:r>
              <a:rPr kumimoji="1" lang="en-US" altLang="ja-JP" b="1" dirty="0">
                <a:solidFill>
                  <a:srgbClr val="FF0000"/>
                </a:solidFill>
                <a:latin typeface="BIZ UDPゴシック" panose="020B0400000000000000" pitchFamily="50" charset="-128"/>
                <a:ea typeface="BIZ UDPゴシック" panose="020B0400000000000000" pitchFamily="50" charset="-128"/>
              </a:rPr>
              <a:t>12</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高さ</a:t>
            </a:r>
            <a:r>
              <a:rPr kumimoji="1" lang="en-US" altLang="ja-JP" b="1" dirty="0">
                <a:solidFill>
                  <a:srgbClr val="FF0000"/>
                </a:solidFill>
                <a:latin typeface="BIZ UDPゴシック" panose="020B0400000000000000" pitchFamily="50" charset="-128"/>
                <a:ea typeface="BIZ UDPゴシック" panose="020B0400000000000000" pitchFamily="50" charset="-128"/>
              </a:rPr>
              <a:t>10</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00mm</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以下に収まること。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◆すべてのロボットがスタートゾーンに入ること。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◆計量・計測については、全てのロボットの底面が床に付いた状態でこのサイズを満たすこと。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lvl="0">
              <a:buClrTx/>
              <a:defRPr/>
            </a:pPr>
            <a:r>
              <a:rPr kumimoji="1" lang="ja-JP"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動力</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・何をどれだけ使用するかを記載</a:t>
            </a:r>
          </a:p>
          <a:p>
            <a:pPr lvl="0">
              <a:buClrTx/>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例）</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12V</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バッテリー</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２本、圧縮空気エアタンク</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10L×1</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本</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4" name="Google Shape;107;p3">
            <a:extLst>
              <a:ext uri="{FF2B5EF4-FFF2-40B4-BE49-F238E27FC236}">
                <a16:creationId xmlns:a16="http://schemas.microsoft.com/office/drawing/2014/main" id="{681B73FF-A74B-A509-7D4B-0CC35CCAFD23}"/>
              </a:ext>
            </a:extLst>
          </p:cNvPr>
          <p:cNvSpPr txBox="1">
            <a:spLocks/>
          </p:cNvSpPr>
          <p:nvPr/>
        </p:nvSpPr>
        <p:spPr>
          <a:xfrm>
            <a:off x="125107" y="4848662"/>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②無線</a:t>
            </a:r>
          </a:p>
        </p:txBody>
      </p:sp>
      <p:sp>
        <p:nvSpPr>
          <p:cNvPr id="5" name="正方形/長方形 4">
            <a:extLst>
              <a:ext uri="{FF2B5EF4-FFF2-40B4-BE49-F238E27FC236}">
                <a16:creationId xmlns:a16="http://schemas.microsoft.com/office/drawing/2014/main" id="{35EC682C-BE22-C083-2E54-D3D0B1F2832C}"/>
              </a:ext>
            </a:extLst>
          </p:cNvPr>
          <p:cNvSpPr/>
          <p:nvPr/>
        </p:nvSpPr>
        <p:spPr>
          <a:xfrm>
            <a:off x="420069" y="8261726"/>
            <a:ext cx="6017862" cy="121476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buClrTx/>
              <a:defRPr/>
            </a:pPr>
            <a:r>
              <a:rPr kumimoji="1" lang="ja-JP" altLang="ja-JP" b="1" dirty="0">
                <a:solidFill>
                  <a:schemeClr val="tx1"/>
                </a:solidFill>
                <a:latin typeface="BIZ UDPゴシック" panose="020B0400000000000000" pitchFamily="50" charset="-128"/>
                <a:ea typeface="BIZ UDPゴシック" panose="020B0400000000000000" pitchFamily="50" charset="-128"/>
              </a:rPr>
              <a:t>◆</a:t>
            </a:r>
            <a:r>
              <a:rPr kumimoji="1" lang="en-US" altLang="ja-JP" b="1" dirty="0">
                <a:solidFill>
                  <a:schemeClr val="tx1"/>
                </a:solidFill>
                <a:latin typeface="BIZ UDPゴシック" panose="020B0400000000000000" pitchFamily="50" charset="-128"/>
                <a:ea typeface="BIZ UDPゴシック" panose="020B0400000000000000" pitchFamily="50" charset="-128"/>
              </a:rPr>
              <a:t>【</a:t>
            </a:r>
            <a:r>
              <a:rPr kumimoji="1" lang="ja-JP" altLang="en-US" b="1" dirty="0">
                <a:solidFill>
                  <a:schemeClr val="tx1"/>
                </a:solidFill>
                <a:latin typeface="BIZ UDPゴシック" panose="020B0400000000000000" pitchFamily="50" charset="-128"/>
                <a:ea typeface="BIZ UDPゴシック" panose="020B0400000000000000" pitchFamily="50" charset="-128"/>
              </a:rPr>
              <a:t>帯域</a:t>
            </a:r>
            <a:r>
              <a:rPr kumimoji="1" lang="en-US" altLang="ja-JP" b="1" dirty="0">
                <a:solidFill>
                  <a:schemeClr val="tx1"/>
                </a:solidFill>
                <a:latin typeface="BIZ UDPゴシック" panose="020B0400000000000000" pitchFamily="50" charset="-128"/>
                <a:ea typeface="BIZ UDPゴシック" panose="020B0400000000000000" pitchFamily="50" charset="-128"/>
              </a:rPr>
              <a:t>】</a:t>
            </a:r>
            <a:r>
              <a:rPr kumimoji="1" lang="ja-JP" altLang="ja-JP" b="1" dirty="0">
                <a:solidFill>
                  <a:schemeClr val="tx1"/>
                </a:solidFill>
                <a:latin typeface="BIZ UDPゴシック" panose="020B0400000000000000" pitchFamily="50" charset="-128"/>
                <a:ea typeface="BIZ UDPゴシック" panose="020B0400000000000000" pitchFamily="50" charset="-128"/>
              </a:rPr>
              <a:t>例）</a:t>
            </a:r>
            <a:r>
              <a:rPr kumimoji="1" lang="en-US" altLang="ja-JP" b="1" dirty="0">
                <a:solidFill>
                  <a:schemeClr val="tx1"/>
                </a:solidFill>
                <a:latin typeface="BIZ UDPゴシック" panose="020B0400000000000000" pitchFamily="50" charset="-128"/>
                <a:ea typeface="BIZ UDPゴシック" panose="020B0400000000000000" pitchFamily="50" charset="-128"/>
              </a:rPr>
              <a:t>2.45GHz</a:t>
            </a:r>
          </a:p>
          <a:p>
            <a:pPr>
              <a:buClrTx/>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機器名</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例）○○社製無線コントローラー、自作コントローラー など</a:t>
            </a:r>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型式又は名称</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例）</a:t>
            </a:r>
            <a:r>
              <a:rPr kumimoji="1" lang="en-US" altLang="ja-JP" b="1" dirty="0" err="1">
                <a:solidFill>
                  <a:schemeClr val="tx1"/>
                </a:solidFill>
                <a:effectLst/>
                <a:latin typeface="BIZ UDPゴシック" panose="020B0400000000000000" pitchFamily="50" charset="-128"/>
                <a:ea typeface="BIZ UDPゴシック" panose="020B0400000000000000" pitchFamily="50" charset="-128"/>
              </a:rPr>
              <a:t>Xbee</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-PRO</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技適番号</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例）</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005</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ＮＹＣＡ</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0378</a:t>
            </a:r>
            <a:endPar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総務省技適検索</a:t>
            </a:r>
            <a:r>
              <a:rPr kumimoji="1" lang="ja-JP" altLang="en-US" b="1" dirty="0">
                <a:solidFill>
                  <a:schemeClr val="tx1"/>
                </a:solidFill>
                <a:latin typeface="BIZ UDPゴシック" panose="020B0400000000000000" pitchFamily="50" charset="-128"/>
                <a:ea typeface="BIZ UDPゴシック" panose="020B0400000000000000" pitchFamily="50" charset="-128"/>
              </a:rPr>
              <a:t>：</a:t>
            </a:r>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　</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https://www.tele.soumu.go.jp/giteki/SearchServlet?pageID=js01</a:t>
            </a:r>
            <a:endParaRPr lang="ja-JP" altLang="ja-JP"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6" name="Google Shape;107;p3">
            <a:extLst>
              <a:ext uri="{FF2B5EF4-FFF2-40B4-BE49-F238E27FC236}">
                <a16:creationId xmlns:a16="http://schemas.microsoft.com/office/drawing/2014/main" id="{DE7946E1-A36E-02A6-5424-88A5CE3DFF2A}"/>
              </a:ext>
            </a:extLst>
          </p:cNvPr>
          <p:cNvSpPr txBox="1">
            <a:spLocks/>
          </p:cNvSpPr>
          <p:nvPr/>
        </p:nvSpPr>
        <p:spPr>
          <a:xfrm>
            <a:off x="125107" y="510854"/>
            <a:ext cx="543139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latin typeface="BIZ UDPゴシック" panose="020B0400000000000000" pitchFamily="50" charset="-128"/>
                <a:ea typeface="BIZ UDPゴシック" panose="020B0400000000000000" pitchFamily="50" charset="-128"/>
              </a:rPr>
              <a:t>ロボット１（ロボット名：鶴明）</a:t>
            </a:r>
          </a:p>
        </p:txBody>
      </p:sp>
      <p:graphicFrame>
        <p:nvGraphicFramePr>
          <p:cNvPr id="12" name="Google Shape;110;p3"/>
          <p:cNvGraphicFramePr/>
          <p:nvPr>
            <p:extLst>
              <p:ext uri="{D42A27DB-BD31-4B8C-83A1-F6EECF244321}">
                <p14:modId xmlns:p14="http://schemas.microsoft.com/office/powerpoint/2010/main" val="1464637937"/>
              </p:ext>
            </p:extLst>
          </p:nvPr>
        </p:nvGraphicFramePr>
        <p:xfrm>
          <a:off x="225233" y="1223904"/>
          <a:ext cx="6407376" cy="615475"/>
        </p:xfrm>
        <a:graphic>
          <a:graphicData uri="http://schemas.openxmlformats.org/drawingml/2006/table">
            <a:tbl>
              <a:tblPr firstRow="1" bandRow="1">
                <a:noFill/>
                <a:tableStyleId>{849DE5FC-D73B-4EBC-8A1B-07B2455009F4}</a:tableStyleId>
              </a:tblPr>
              <a:tblGrid>
                <a:gridCol w="1713076">
                  <a:extLst>
                    <a:ext uri="{9D8B030D-6E8A-4147-A177-3AD203B41FA5}">
                      <a16:colId xmlns:a16="http://schemas.microsoft.com/office/drawing/2014/main" val="20000"/>
                    </a:ext>
                  </a:extLst>
                </a:gridCol>
                <a:gridCol w="1576929">
                  <a:extLst>
                    <a:ext uri="{9D8B030D-6E8A-4147-A177-3AD203B41FA5}">
                      <a16:colId xmlns:a16="http://schemas.microsoft.com/office/drawing/2014/main" val="20001"/>
                    </a:ext>
                  </a:extLst>
                </a:gridCol>
                <a:gridCol w="1560503">
                  <a:extLst>
                    <a:ext uri="{9D8B030D-6E8A-4147-A177-3AD203B41FA5}">
                      <a16:colId xmlns:a16="http://schemas.microsoft.com/office/drawing/2014/main" val="20002"/>
                    </a:ext>
                  </a:extLst>
                </a:gridCol>
                <a:gridCol w="1556868">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最大展開</a:t>
                      </a:r>
                      <a:r>
                        <a:rPr lang="ja-JP" sz="1200" u="none" strike="noStrike" cap="none" dirty="0">
                          <a:latin typeface="BIZ UDPゴシック" panose="020B0400000000000000" pitchFamily="50" charset="-128"/>
                          <a:ea typeface="BIZ UDPゴシック" panose="020B0400000000000000" pitchFamily="50" charset="-128"/>
                        </a:rPr>
                        <a:t>サイズ</a:t>
                      </a:r>
                      <a:br>
                        <a:rPr lang="ja-JP" altLang="ja-JP" sz="800" b="0" i="0" u="none" strike="noStrike" cap="none" dirty="0">
                          <a:solidFill>
                            <a:schemeClr val="lt1"/>
                          </a:solidFill>
                          <a:effectLst/>
                          <a:latin typeface="Calibri"/>
                          <a:ea typeface="Calibri"/>
                          <a:cs typeface="Calibri"/>
                          <a:sym typeface="Arial"/>
                        </a:rPr>
                      </a:br>
                      <a:r>
                        <a:rPr lang="en-US" altLang="ja-JP" sz="900" b="0" i="0" u="none" strike="noStrike" cap="none" dirty="0">
                          <a:solidFill>
                            <a:schemeClr val="lt1"/>
                          </a:solidFill>
                          <a:effectLst/>
                          <a:latin typeface="Calibri"/>
                          <a:ea typeface="Calibri"/>
                          <a:cs typeface="Calibri"/>
                          <a:sym typeface="Arial"/>
                        </a:rPr>
                        <a:t>1200×1200×1000</a:t>
                      </a:r>
                      <a:r>
                        <a:rPr lang="ja-JP" altLang="ja-JP" sz="900" b="0" i="0" u="none" strike="noStrike" cap="none" dirty="0">
                          <a:solidFill>
                            <a:schemeClr val="lt1"/>
                          </a:solidFill>
                          <a:effectLst/>
                          <a:latin typeface="Calibri"/>
                          <a:ea typeface="Calibri"/>
                          <a:cs typeface="Calibri"/>
                          <a:sym typeface="Arial"/>
                        </a:rPr>
                        <a:t>以下</a:t>
                      </a:r>
                      <a:endParaRPr lang="ja-JP" altLang="ja-JP" sz="1100" dirty="0">
                        <a:effectLst/>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縦 </a:t>
                      </a:r>
                      <a:endParaRPr sz="1000" u="none" strike="noStrike" cap="none"/>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横 </a:t>
                      </a:r>
                      <a:endParaRPr sz="1200" b="1" u="none" strike="noStrike" cap="none">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58733">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989</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1140</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980</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263"/>
            <a:ext cx="5701678" cy="482922"/>
          </a:xfrm>
          <a:prstGeom prst="rect">
            <a:avLst/>
          </a:prstGeom>
          <a:noFill/>
          <a:ln>
            <a:noFill/>
          </a:ln>
        </p:spPr>
        <p:txBody>
          <a:bodyPr spcFirstLastPara="1" wrap="square" lIns="63294" tIns="31638" rIns="63294" bIns="31638" anchor="ctr" anchorCtr="0">
            <a:normAutofit/>
          </a:bodyPr>
          <a:lstStyle/>
          <a:p>
            <a:r>
              <a:rPr kumimoji="1" lang="ja-JP" altLang="en-US" sz="1800" dirty="0">
                <a:latin typeface="BIZ UDPゴシック" panose="020B0400000000000000" pitchFamily="50" charset="-128"/>
                <a:ea typeface="BIZ UDPゴシック" panose="020B0400000000000000" pitchFamily="50" charset="-128"/>
              </a:rPr>
              <a:t>（３）</a:t>
            </a:r>
            <a:r>
              <a:rPr kumimoji="1" lang="ja-JP" altLang="en-US" sz="1800" dirty="0" err="1">
                <a:latin typeface="BIZ UDPゴシック" panose="020B0400000000000000" pitchFamily="50" charset="-128"/>
                <a:ea typeface="BIZ UDPゴシック" panose="020B0400000000000000" pitchFamily="50" charset="-128"/>
              </a:rPr>
              <a:t>ー</a:t>
            </a:r>
            <a:r>
              <a:rPr kumimoji="1" lang="ja-JP" altLang="en-US" sz="1800" dirty="0">
                <a:latin typeface="BIZ UDPゴシック" panose="020B0400000000000000" pitchFamily="50" charset="-128"/>
                <a:ea typeface="BIZ UDPゴシック" panose="020B0400000000000000" pitchFamily="50" charset="-128"/>
              </a:rPr>
              <a:t>２　ロボットスペック　（ロボット２）</a:t>
            </a:r>
            <a:endParaRPr kumimoji="1" lang="ja-JP" altLang="en-US" sz="1200" dirty="0">
              <a:highlight>
                <a:srgbClr val="FFFF00"/>
              </a:highlight>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5</a:t>
            </a:fld>
            <a:endParaRPr lang="ja-JP" altLang="en-US"/>
          </a:p>
        </p:txBody>
      </p:sp>
      <p:sp>
        <p:nvSpPr>
          <p:cNvPr id="5" name="Google Shape;107;p3"/>
          <p:cNvSpPr txBox="1">
            <a:spLocks/>
          </p:cNvSpPr>
          <p:nvPr/>
        </p:nvSpPr>
        <p:spPr>
          <a:xfrm>
            <a:off x="154054" y="1405868"/>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①</a:t>
            </a:r>
            <a:r>
              <a:rPr lang="ja-JP" altLang="en-US" sz="1662" dirty="0">
                <a:latin typeface="BIZ UDPゴシック" panose="020B0400000000000000" pitchFamily="50" charset="-128"/>
                <a:ea typeface="BIZ UDPゴシック" panose="020B0400000000000000" pitchFamily="50" charset="-128"/>
              </a:rPr>
              <a:t>構成</a:t>
            </a:r>
          </a:p>
        </p:txBody>
      </p:sp>
      <p:graphicFrame>
        <p:nvGraphicFramePr>
          <p:cNvPr id="6" name="Google Shape;110;p3"/>
          <p:cNvGraphicFramePr/>
          <p:nvPr>
            <p:extLst>
              <p:ext uri="{D42A27DB-BD31-4B8C-83A1-F6EECF244321}">
                <p14:modId xmlns:p14="http://schemas.microsoft.com/office/powerpoint/2010/main" val="3279640087"/>
              </p:ext>
            </p:extLst>
          </p:nvPr>
        </p:nvGraphicFramePr>
        <p:xfrm>
          <a:off x="215696" y="1818534"/>
          <a:ext cx="6407376" cy="724331"/>
        </p:xfrm>
        <a:graphic>
          <a:graphicData uri="http://schemas.openxmlformats.org/drawingml/2006/table">
            <a:tbl>
              <a:tblPr firstRow="1" bandRow="1">
                <a:noFill/>
                <a:tableStyleId>{849DE5FC-D73B-4EBC-8A1B-07B2455009F4}</a:tableStyleId>
              </a:tblPr>
              <a:tblGrid>
                <a:gridCol w="1601844">
                  <a:extLst>
                    <a:ext uri="{9D8B030D-6E8A-4147-A177-3AD203B41FA5}">
                      <a16:colId xmlns:a16="http://schemas.microsoft.com/office/drawing/2014/main" val="20000"/>
                    </a:ext>
                  </a:extLst>
                </a:gridCol>
                <a:gridCol w="1601844">
                  <a:extLst>
                    <a:ext uri="{9D8B030D-6E8A-4147-A177-3AD203B41FA5}">
                      <a16:colId xmlns:a16="http://schemas.microsoft.com/office/drawing/2014/main" val="20001"/>
                    </a:ext>
                  </a:extLst>
                </a:gridCol>
                <a:gridCol w="1601844">
                  <a:extLst>
                    <a:ext uri="{9D8B030D-6E8A-4147-A177-3AD203B41FA5}">
                      <a16:colId xmlns:a16="http://schemas.microsoft.com/office/drawing/2014/main" val="20002"/>
                    </a:ext>
                  </a:extLst>
                </a:gridCol>
                <a:gridCol w="1601844">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最大展開</a:t>
                      </a:r>
                      <a:r>
                        <a:rPr lang="ja-JP" sz="1200" u="none" strike="noStrike" cap="none" dirty="0">
                          <a:latin typeface="BIZ UDPゴシック" panose="020B0400000000000000" pitchFamily="50" charset="-128"/>
                          <a:ea typeface="BIZ UDPゴシック" panose="020B0400000000000000" pitchFamily="50" charset="-128"/>
                        </a:rPr>
                        <a:t>サイズ</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縦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横 </a:t>
                      </a:r>
                      <a:endParaRPr sz="1200" b="1" u="none" strike="noStrike" cap="none" dirty="0">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67589">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400</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220</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144</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正方形/長方形 7">
            <a:extLst>
              <a:ext uri="{FF2B5EF4-FFF2-40B4-BE49-F238E27FC236}">
                <a16:creationId xmlns:a16="http://schemas.microsoft.com/office/drawing/2014/main" id="{35EC682C-BE22-C083-2E54-D3D0B1F2832C}"/>
              </a:ext>
            </a:extLst>
          </p:cNvPr>
          <p:cNvSpPr/>
          <p:nvPr/>
        </p:nvSpPr>
        <p:spPr>
          <a:xfrm>
            <a:off x="327259" y="549956"/>
            <a:ext cx="6286213" cy="482922"/>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◆ロボット２が複数種類ある場合は、ロボット２－１，２－２として記載してください。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必要であれば、ページを追加してください。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9" name="Google Shape;107;p3">
            <a:extLst>
              <a:ext uri="{FF2B5EF4-FFF2-40B4-BE49-F238E27FC236}">
                <a16:creationId xmlns:a16="http://schemas.microsoft.com/office/drawing/2014/main" id="{103161AF-1472-1D5E-7992-54F035CFA574}"/>
              </a:ext>
            </a:extLst>
          </p:cNvPr>
          <p:cNvSpPr txBox="1">
            <a:spLocks/>
          </p:cNvSpPr>
          <p:nvPr/>
        </p:nvSpPr>
        <p:spPr>
          <a:xfrm>
            <a:off x="154054" y="1078662"/>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u="sng" dirty="0">
                <a:latin typeface="BIZ UDPゴシック" panose="020B0400000000000000" pitchFamily="50" charset="-128"/>
                <a:ea typeface="BIZ UDPゴシック" panose="020B0400000000000000" pitchFamily="50" charset="-128"/>
              </a:rPr>
              <a:t>ロボット２－１（ロボット名：遠鶴探索機）</a:t>
            </a:r>
          </a:p>
        </p:txBody>
      </p:sp>
      <p:graphicFrame>
        <p:nvGraphicFramePr>
          <p:cNvPr id="11" name="Google Shape;109;p3"/>
          <p:cNvGraphicFramePr/>
          <p:nvPr>
            <p:extLst>
              <p:ext uri="{D42A27DB-BD31-4B8C-83A1-F6EECF244321}">
                <p14:modId xmlns:p14="http://schemas.microsoft.com/office/powerpoint/2010/main" val="2336775431"/>
              </p:ext>
            </p:extLst>
          </p:nvPr>
        </p:nvGraphicFramePr>
        <p:xfrm>
          <a:off x="225303" y="2549053"/>
          <a:ext cx="6407394" cy="1957371"/>
        </p:xfrm>
        <a:graphic>
          <a:graphicData uri="http://schemas.openxmlformats.org/drawingml/2006/table">
            <a:tbl>
              <a:tblPr firstCol="1" bandRow="1">
                <a:noFill/>
                <a:tableStyleId>{849DE5FC-D73B-4EBC-8A1B-07B2455009F4}</a:tableStyleId>
              </a:tblPr>
              <a:tblGrid>
                <a:gridCol w="1598988">
                  <a:extLst>
                    <a:ext uri="{9D8B030D-6E8A-4147-A177-3AD203B41FA5}">
                      <a16:colId xmlns:a16="http://schemas.microsoft.com/office/drawing/2014/main" val="20000"/>
                    </a:ext>
                  </a:extLst>
                </a:gridCol>
                <a:gridCol w="4808406">
                  <a:extLst>
                    <a:ext uri="{9D8B030D-6E8A-4147-A177-3AD203B41FA5}">
                      <a16:colId xmlns:a16="http://schemas.microsoft.com/office/drawing/2014/main" val="20001"/>
                    </a:ext>
                  </a:extLst>
                </a:gridCol>
              </a:tblGrid>
              <a:tr h="464991">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200" b="1" i="0" u="none" strike="noStrike" kern="0" cap="none" spc="0" normalizeH="0" baseline="0" noProof="0" dirty="0">
                          <a:ln>
                            <a:noFill/>
                          </a:ln>
                          <a:solidFill>
                            <a:srgbClr val="FFFFFF"/>
                          </a:solidFill>
                          <a:effectLst/>
                          <a:uLnTx/>
                          <a:uFillTx/>
                          <a:latin typeface="Calibri"/>
                          <a:cs typeface="Calibri"/>
                          <a:sym typeface="Arial"/>
                        </a:rPr>
                        <a:t>重量</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すべてのロボットの合計は</a:t>
                      </a:r>
                      <a:r>
                        <a:rPr kumimoji="0" lang="en-US" altLang="ja-JP" sz="700" b="1" i="0" u="none" strike="noStrike" kern="0" cap="none" spc="0" normalizeH="0" baseline="0" noProof="0" dirty="0">
                          <a:ln>
                            <a:noFill/>
                          </a:ln>
                          <a:solidFill>
                            <a:srgbClr val="FFFFFF"/>
                          </a:solidFill>
                          <a:effectLst/>
                          <a:uLnTx/>
                          <a:uFillTx/>
                          <a:latin typeface="Calibri"/>
                          <a:cs typeface="Calibri"/>
                          <a:sym typeface="Arial"/>
                        </a:rPr>
                        <a:t>3</a:t>
                      </a:r>
                      <a:r>
                        <a:rPr kumimoji="0" lang="en-US" altLang="ja-JP" sz="700" b="1" i="0" u="none" strike="noStrike" kern="0" cap="none" spc="0" normalizeH="0" baseline="0" noProof="0" dirty="0">
                          <a:ln>
                            <a:noFill/>
                          </a:ln>
                          <a:solidFill>
                            <a:srgbClr val="FFFFFF"/>
                          </a:solidFill>
                          <a:effectLst/>
                          <a:uLnTx/>
                          <a:uFillTx/>
                          <a:latin typeface="Calibri"/>
                          <a:ea typeface="Calibri"/>
                          <a:cs typeface="Calibri"/>
                          <a:sym typeface="Arial"/>
                        </a:rPr>
                        <a:t>0kg</a:t>
                      </a: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以下</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0.</a:t>
                      </a: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rPr>
                        <a:t>7</a:t>
                      </a: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lumMod val="20000"/>
                        <a:lumOff val="80000"/>
                      </a:schemeClr>
                    </a:solidFill>
                  </a:tcPr>
                </a:tc>
                <a:extLst>
                  <a:ext uri="{0D108BD9-81ED-4DB2-BD59-A6C34878D82A}">
                    <a16:rowId xmlns:a16="http://schemas.microsoft.com/office/drawing/2014/main" val="10000"/>
                  </a:ext>
                </a:extLst>
              </a:tr>
              <a:tr h="529854">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移動方法</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rPr>
                        <a:t>独立差動二輪</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539015">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動力</a:t>
                      </a:r>
                      <a:endParaRPr sz="12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3.7V</a:t>
                      </a: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リチウムイオン電池</a:t>
                      </a: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×2</a:t>
                      </a: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tc>
                <a:extLst>
                  <a:ext uri="{0D108BD9-81ED-4DB2-BD59-A6C34878D82A}">
                    <a16:rowId xmlns:a16="http://schemas.microsoft.com/office/drawing/2014/main" val="10002"/>
                  </a:ext>
                </a:extLst>
              </a:tr>
              <a:tr h="423511">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本構成の</a:t>
                      </a:r>
                      <a:endParaRPr lang="en-US" altLang="ja-JP"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ロボット２の台数</a:t>
                      </a:r>
                      <a:endParaRPr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3  </a:t>
                      </a: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台</a:t>
                      </a: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extLst>
                  <a:ext uri="{0D108BD9-81ED-4DB2-BD59-A6C34878D82A}">
                    <a16:rowId xmlns:a16="http://schemas.microsoft.com/office/drawing/2014/main" val="10003"/>
                  </a:ext>
                </a:extLst>
              </a:tr>
            </a:tbl>
          </a:graphicData>
        </a:graphic>
      </p:graphicFrame>
      <p:sp>
        <p:nvSpPr>
          <p:cNvPr id="13" name="Google Shape;107;p3">
            <a:extLst>
              <a:ext uri="{FF2B5EF4-FFF2-40B4-BE49-F238E27FC236}">
                <a16:creationId xmlns:a16="http://schemas.microsoft.com/office/drawing/2014/main" id="{681B73FF-A74B-A509-7D4B-0CC35CCAFD23}"/>
              </a:ext>
            </a:extLst>
          </p:cNvPr>
          <p:cNvSpPr txBox="1">
            <a:spLocks/>
          </p:cNvSpPr>
          <p:nvPr/>
        </p:nvSpPr>
        <p:spPr>
          <a:xfrm>
            <a:off x="118429" y="5995097"/>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②無線</a:t>
            </a:r>
          </a:p>
        </p:txBody>
      </p:sp>
      <p:graphicFrame>
        <p:nvGraphicFramePr>
          <p:cNvPr id="2" name="表 3">
            <a:extLst>
              <a:ext uri="{FF2B5EF4-FFF2-40B4-BE49-F238E27FC236}">
                <a16:creationId xmlns:a16="http://schemas.microsoft.com/office/drawing/2014/main" id="{38B0FBA0-326D-43EF-6038-1FB91BC4ED44}"/>
              </a:ext>
            </a:extLst>
          </p:cNvPr>
          <p:cNvGraphicFramePr>
            <a:graphicFrameLocks noGrp="1"/>
          </p:cNvGraphicFramePr>
          <p:nvPr>
            <p:extLst>
              <p:ext uri="{D42A27DB-BD31-4B8C-83A1-F6EECF244321}">
                <p14:modId xmlns:p14="http://schemas.microsoft.com/office/powerpoint/2010/main" val="3102157730"/>
              </p:ext>
            </p:extLst>
          </p:nvPr>
        </p:nvGraphicFramePr>
        <p:xfrm>
          <a:off x="1007906" y="4865568"/>
          <a:ext cx="4699748" cy="1107602"/>
        </p:xfrm>
        <a:graphic>
          <a:graphicData uri="http://schemas.openxmlformats.org/drawingml/2006/table">
            <a:tbl>
              <a:tblPr bandRow="1">
                <a:tableStyleId>{849DE5FC-D73B-4EBC-8A1B-07B2455009F4}</a:tableStyleId>
              </a:tblPr>
              <a:tblGrid>
                <a:gridCol w="528722">
                  <a:extLst>
                    <a:ext uri="{9D8B030D-6E8A-4147-A177-3AD203B41FA5}">
                      <a16:colId xmlns:a16="http://schemas.microsoft.com/office/drawing/2014/main" val="3078479892"/>
                    </a:ext>
                  </a:extLst>
                </a:gridCol>
                <a:gridCol w="4171026">
                  <a:extLst>
                    <a:ext uri="{9D8B030D-6E8A-4147-A177-3AD203B41FA5}">
                      <a16:colId xmlns:a16="http://schemas.microsoft.com/office/drawing/2014/main" val="2851862048"/>
                    </a:ext>
                  </a:extLst>
                </a:gridCol>
              </a:tblGrid>
              <a:tr h="366404">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ボールまたはボックスを持つ機能を有する。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2576263977"/>
                  </a:ext>
                </a:extLst>
              </a:tr>
              <a:tr h="38635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ボールを投げる、蹴るなどして直接エリアＡまで届ける機能を有する。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4248393617"/>
                  </a:ext>
                </a:extLst>
              </a:tr>
              <a:tr h="35484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ボックスを直接エリアＡまで届ける機能を有する。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3636554334"/>
                  </a:ext>
                </a:extLst>
              </a:tr>
            </a:tbl>
          </a:graphicData>
        </a:graphic>
      </p:graphicFrame>
      <p:sp>
        <p:nvSpPr>
          <p:cNvPr id="4" name="テキスト ボックス 3">
            <a:extLst>
              <a:ext uri="{FF2B5EF4-FFF2-40B4-BE49-F238E27FC236}">
                <a16:creationId xmlns:a16="http://schemas.microsoft.com/office/drawing/2014/main" id="{741CCE37-6DD6-0607-CA3A-446C0BA52D99}"/>
              </a:ext>
            </a:extLst>
          </p:cNvPr>
          <p:cNvSpPr txBox="1"/>
          <p:nvPr/>
        </p:nvSpPr>
        <p:spPr>
          <a:xfrm>
            <a:off x="1130300" y="4563574"/>
            <a:ext cx="1981200" cy="246221"/>
          </a:xfrm>
          <a:prstGeom prst="rect">
            <a:avLst/>
          </a:prstGeom>
          <a:noFill/>
        </p:spPr>
        <p:txBody>
          <a:bodyPr wrap="square" rtlCol="0">
            <a:spAutoFit/>
          </a:bodyPr>
          <a:lstStyle/>
          <a:p>
            <a:r>
              <a:rPr kumimoji="1" lang="ja-JP" altLang="en-US" sz="1000" dirty="0">
                <a:latin typeface="BIZ UDPゴシック" panose="020B0400000000000000" pitchFamily="50" charset="-128"/>
                <a:ea typeface="BIZ UDPゴシック" panose="020B0400000000000000" pitchFamily="50" charset="-128"/>
              </a:rPr>
              <a:t>↓ 満たすものに○</a:t>
            </a:r>
          </a:p>
        </p:txBody>
      </p:sp>
      <p:graphicFrame>
        <p:nvGraphicFramePr>
          <p:cNvPr id="10" name="Google Shape;118;p4">
            <a:extLst>
              <a:ext uri="{FF2B5EF4-FFF2-40B4-BE49-F238E27FC236}">
                <a16:creationId xmlns:a16="http://schemas.microsoft.com/office/drawing/2014/main" id="{39716D1C-DDA8-12C8-8234-7D065F9FD009}"/>
              </a:ext>
            </a:extLst>
          </p:cNvPr>
          <p:cNvGraphicFramePr/>
          <p:nvPr>
            <p:extLst>
              <p:ext uri="{D42A27DB-BD31-4B8C-83A1-F6EECF244321}">
                <p14:modId xmlns:p14="http://schemas.microsoft.com/office/powerpoint/2010/main" val="3529550866"/>
              </p:ext>
            </p:extLst>
          </p:nvPr>
        </p:nvGraphicFramePr>
        <p:xfrm>
          <a:off x="189678" y="6473249"/>
          <a:ext cx="6336205" cy="2708149"/>
        </p:xfrm>
        <a:graphic>
          <a:graphicData uri="http://schemas.openxmlformats.org/drawingml/2006/table">
            <a:tbl>
              <a:tblPr firstRow="1" firstCol="1" bandRow="1">
                <a:noFill/>
                <a:tableStyleId>{849DE5FC-D73B-4EBC-8A1B-07B2455009F4}</a:tableStyleId>
              </a:tblPr>
              <a:tblGrid>
                <a:gridCol w="842281">
                  <a:extLst>
                    <a:ext uri="{9D8B030D-6E8A-4147-A177-3AD203B41FA5}">
                      <a16:colId xmlns:a16="http://schemas.microsoft.com/office/drawing/2014/main" val="20000"/>
                    </a:ext>
                  </a:extLst>
                </a:gridCol>
                <a:gridCol w="942798">
                  <a:extLst>
                    <a:ext uri="{9D8B030D-6E8A-4147-A177-3AD203B41FA5}">
                      <a16:colId xmlns:a16="http://schemas.microsoft.com/office/drawing/2014/main" val="20001"/>
                    </a:ext>
                  </a:extLst>
                </a:gridCol>
                <a:gridCol w="4551126">
                  <a:extLst>
                    <a:ext uri="{9D8B030D-6E8A-4147-A177-3AD203B41FA5}">
                      <a16:colId xmlns:a16="http://schemas.microsoft.com/office/drawing/2014/main" val="20002"/>
                    </a:ext>
                  </a:extLst>
                </a:gridCol>
              </a:tblGrid>
              <a:tr h="281325">
                <a:tc gridSpan="2">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項目</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tc h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コントローラ</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extLst>
                  <a:ext uri="{0D108BD9-81ED-4DB2-BD59-A6C34878D82A}">
                    <a16:rowId xmlns:a16="http://schemas.microsoft.com/office/drawing/2014/main" val="10000"/>
                  </a:ext>
                </a:extLst>
              </a:tr>
              <a:tr h="308008">
                <a:tc gridSpan="2">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帯域</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hMerge="1">
                  <a:txBody>
                    <a:bodyPr/>
                    <a:lstStyle/>
                    <a:p>
                      <a:endParaRPr lang="ja-JP"/>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u="none" strike="noStrike" cap="none" dirty="0">
                          <a:latin typeface="BIZ UDPゴシック" panose="020B0400000000000000" pitchFamily="50" charset="-128"/>
                          <a:ea typeface="BIZ UDPゴシック" panose="020B0400000000000000" pitchFamily="50" charset="-128"/>
                        </a:rPr>
                        <a:t>920</a:t>
                      </a:r>
                      <a:r>
                        <a:rPr lang="ja-JP" altLang="en-US" sz="1200" u="none" strike="noStrike" cap="none" dirty="0">
                          <a:latin typeface="BIZ UDPゴシック" panose="020B0400000000000000" pitchFamily="50" charset="-128"/>
                          <a:ea typeface="BIZ UDPゴシック" panose="020B0400000000000000" pitchFamily="50" charset="-128"/>
                        </a:rPr>
                        <a:t>～</a:t>
                      </a:r>
                      <a:r>
                        <a:rPr lang="en-US" altLang="ja-JP" sz="1200" u="none" strike="noStrike" cap="none" dirty="0">
                          <a:latin typeface="BIZ UDPゴシック" panose="020B0400000000000000" pitchFamily="50" charset="-128"/>
                          <a:ea typeface="BIZ UDPゴシック" panose="020B0400000000000000" pitchFamily="50" charset="-128"/>
                        </a:rPr>
                        <a:t>923MH</a:t>
                      </a:r>
                      <a:r>
                        <a:rPr lang="ja-JP" altLang="en-US" sz="1200" u="none" strike="noStrike" cap="none" dirty="0">
                          <a:latin typeface="BIZ UDPゴシック" panose="020B0400000000000000" pitchFamily="50" charset="-128"/>
                          <a:ea typeface="BIZ UDPゴシック" panose="020B0400000000000000" pitchFamily="50" charset="-128"/>
                        </a:rPr>
                        <a:t>ｚ</a:t>
                      </a:r>
                      <a:endParaRPr lang="en-US" altLang="ja-JP"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420224">
                <a:tc rowSpan="3">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a:latin typeface="BIZ UDPゴシック" panose="020B0400000000000000" pitchFamily="50" charset="-128"/>
                          <a:ea typeface="BIZ UDPゴシック" panose="020B0400000000000000" pitchFamily="50" charset="-128"/>
                        </a:rPr>
                        <a:t>送信側</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機器名</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u="none" strike="noStrike" cap="none" dirty="0">
                          <a:latin typeface="BIZ UDPゴシック" panose="020B0400000000000000" pitchFamily="50" charset="-128"/>
                          <a:ea typeface="BIZ UDPゴシック" panose="020B0400000000000000" pitchFamily="50" charset="-128"/>
                        </a:rPr>
                        <a:t>IM920</a:t>
                      </a:r>
                      <a:r>
                        <a:rPr lang="ja-JP" altLang="en-US" sz="1200" u="none" strike="noStrike" cap="none" dirty="0">
                          <a:latin typeface="BIZ UDPゴシック" panose="020B0400000000000000" pitchFamily="50" charset="-128"/>
                          <a:ea typeface="BIZ UDPゴシック" panose="020B0400000000000000" pitchFamily="50" charset="-128"/>
                        </a:rPr>
                        <a:t>通信モジュール</a:t>
                      </a:r>
                    </a:p>
                  </a:txBody>
                  <a:tcPr marL="63312" marR="63312" marT="31656" marB="31656" anchor="ctr">
                    <a:solidFill>
                      <a:srgbClr val="C4E0B2"/>
                    </a:solidFill>
                  </a:tcPr>
                </a:tc>
                <a:extLst>
                  <a:ext uri="{0D108BD9-81ED-4DB2-BD59-A6C34878D82A}">
                    <a16:rowId xmlns:a16="http://schemas.microsoft.com/office/drawing/2014/main" val="10002"/>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rPr>
                        <a:t>IM920</a:t>
                      </a:r>
                      <a:r>
                        <a:rPr lang="ja-JP" altLang="en-US" sz="1200" u="none" strike="noStrike" cap="none" dirty="0">
                          <a:latin typeface="BIZ UDPゴシック" panose="020B0400000000000000" pitchFamily="50" charset="-128"/>
                          <a:ea typeface="BIZ UDPゴシック" panose="020B0400000000000000" pitchFamily="50" charset="-128"/>
                        </a:rPr>
                        <a:t>ｓ</a:t>
                      </a:r>
                      <a:r>
                        <a:rPr lang="en-US" altLang="ja-JP" sz="1200" u="none" strike="noStrike" cap="none" dirty="0">
                          <a:latin typeface="BIZ UDPゴシック" panose="020B0400000000000000" pitchFamily="50" charset="-128"/>
                          <a:ea typeface="BIZ UDPゴシック" panose="020B0400000000000000" pitchFamily="50" charset="-128"/>
                        </a:rPr>
                        <a:t>L</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E1EFD8"/>
                    </a:solidFill>
                  </a:tcPr>
                </a:tc>
                <a:extLst>
                  <a:ext uri="{0D108BD9-81ED-4DB2-BD59-A6C34878D82A}">
                    <a16:rowId xmlns:a16="http://schemas.microsoft.com/office/drawing/2014/main" val="10003"/>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技適番号</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rPr>
                        <a:t>005-102581</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C4E0B2"/>
                    </a:solidFill>
                  </a:tcPr>
                </a:tc>
                <a:extLst>
                  <a:ext uri="{0D108BD9-81ED-4DB2-BD59-A6C34878D82A}">
                    <a16:rowId xmlns:a16="http://schemas.microsoft.com/office/drawing/2014/main" val="10004"/>
                  </a:ext>
                </a:extLst>
              </a:tr>
              <a:tr h="420224">
                <a:tc rowSpan="2">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dirty="0">
                          <a:latin typeface="BIZ UDPゴシック" panose="020B0400000000000000" pitchFamily="50" charset="-128"/>
                          <a:ea typeface="BIZ UDPゴシック" panose="020B0400000000000000" pitchFamily="50" charset="-128"/>
                        </a:rPr>
                        <a:t>受信側</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rPr>
                        <a:t>IM920</a:t>
                      </a:r>
                      <a:r>
                        <a:rPr lang="ja-JP" altLang="en-US" sz="1200" u="none" strike="noStrike" cap="none" dirty="0">
                          <a:latin typeface="BIZ UDPゴシック" panose="020B0400000000000000" pitchFamily="50" charset="-128"/>
                          <a:ea typeface="BIZ UDPゴシック" panose="020B0400000000000000" pitchFamily="50" charset="-128"/>
                        </a:rPr>
                        <a:t>ｓ</a:t>
                      </a:r>
                      <a:r>
                        <a:rPr lang="en-US" altLang="ja-JP" sz="1200" u="none" strike="noStrike" cap="none" dirty="0">
                          <a:latin typeface="BIZ UDPゴシック" panose="020B0400000000000000" pitchFamily="50" charset="-128"/>
                          <a:ea typeface="BIZ UDPゴシック" panose="020B0400000000000000" pitchFamily="50" charset="-128"/>
                        </a:rPr>
                        <a:t>L</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BE4D4"/>
                    </a:solidFill>
                  </a:tcPr>
                </a:tc>
                <a:extLst>
                  <a:ext uri="{0D108BD9-81ED-4DB2-BD59-A6C34878D82A}">
                    <a16:rowId xmlns:a16="http://schemas.microsoft.com/office/drawing/2014/main" val="10005"/>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技適番号</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rPr>
                        <a:t>005-102581</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7CAA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263"/>
            <a:ext cx="5701678" cy="482922"/>
          </a:xfrm>
          <a:prstGeom prst="rect">
            <a:avLst/>
          </a:prstGeom>
          <a:noFill/>
          <a:ln>
            <a:noFill/>
          </a:ln>
        </p:spPr>
        <p:txBody>
          <a:bodyPr spcFirstLastPara="1" wrap="square" lIns="63294" tIns="31638" rIns="63294" bIns="31638" anchor="ctr" anchorCtr="0">
            <a:normAutofit/>
          </a:bodyPr>
          <a:lstStyle/>
          <a:p>
            <a:r>
              <a:rPr kumimoji="1" lang="ja-JP" altLang="en-US" sz="1800" dirty="0">
                <a:latin typeface="BIZ UDPゴシック" panose="020B0400000000000000" pitchFamily="50" charset="-128"/>
                <a:ea typeface="BIZ UDPゴシック" panose="020B0400000000000000" pitchFamily="50" charset="-128"/>
              </a:rPr>
              <a:t>（３）</a:t>
            </a:r>
            <a:r>
              <a:rPr kumimoji="1" lang="ja-JP" altLang="en-US" sz="1800" dirty="0" err="1">
                <a:latin typeface="BIZ UDPゴシック" panose="020B0400000000000000" pitchFamily="50" charset="-128"/>
                <a:ea typeface="BIZ UDPゴシック" panose="020B0400000000000000" pitchFamily="50" charset="-128"/>
              </a:rPr>
              <a:t>ー</a:t>
            </a:r>
            <a:r>
              <a:rPr kumimoji="1" lang="ja-JP" altLang="en-US" sz="1800" dirty="0">
                <a:latin typeface="BIZ UDPゴシック" panose="020B0400000000000000" pitchFamily="50" charset="-128"/>
                <a:ea typeface="BIZ UDPゴシック" panose="020B0400000000000000" pitchFamily="50" charset="-128"/>
              </a:rPr>
              <a:t>２　ロボットスペック　（ロボット２）</a:t>
            </a:r>
            <a:endParaRPr kumimoji="1" lang="ja-JP" altLang="en-US" sz="1200" dirty="0">
              <a:highlight>
                <a:srgbClr val="FFFF00"/>
              </a:highlight>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6</a:t>
            </a:fld>
            <a:endParaRPr lang="ja-JP" altLang="en-US"/>
          </a:p>
        </p:txBody>
      </p:sp>
      <p:sp>
        <p:nvSpPr>
          <p:cNvPr id="5" name="Google Shape;107;p3"/>
          <p:cNvSpPr txBox="1">
            <a:spLocks/>
          </p:cNvSpPr>
          <p:nvPr/>
        </p:nvSpPr>
        <p:spPr>
          <a:xfrm>
            <a:off x="154054" y="1405868"/>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①</a:t>
            </a:r>
            <a:r>
              <a:rPr lang="ja-JP" altLang="en-US" sz="1662" dirty="0">
                <a:latin typeface="BIZ UDPゴシック" panose="020B0400000000000000" pitchFamily="50" charset="-128"/>
                <a:ea typeface="BIZ UDPゴシック" panose="020B0400000000000000" pitchFamily="50" charset="-128"/>
              </a:rPr>
              <a:t>構成</a:t>
            </a:r>
          </a:p>
        </p:txBody>
      </p:sp>
      <p:graphicFrame>
        <p:nvGraphicFramePr>
          <p:cNvPr id="6" name="Google Shape;110;p3"/>
          <p:cNvGraphicFramePr/>
          <p:nvPr>
            <p:extLst>
              <p:ext uri="{D42A27DB-BD31-4B8C-83A1-F6EECF244321}">
                <p14:modId xmlns:p14="http://schemas.microsoft.com/office/powerpoint/2010/main" val="3032796683"/>
              </p:ext>
            </p:extLst>
          </p:nvPr>
        </p:nvGraphicFramePr>
        <p:xfrm>
          <a:off x="215696" y="1818534"/>
          <a:ext cx="6407376" cy="724331"/>
        </p:xfrm>
        <a:graphic>
          <a:graphicData uri="http://schemas.openxmlformats.org/drawingml/2006/table">
            <a:tbl>
              <a:tblPr firstRow="1" bandRow="1">
                <a:noFill/>
                <a:tableStyleId>{849DE5FC-D73B-4EBC-8A1B-07B2455009F4}</a:tableStyleId>
              </a:tblPr>
              <a:tblGrid>
                <a:gridCol w="1601844">
                  <a:extLst>
                    <a:ext uri="{9D8B030D-6E8A-4147-A177-3AD203B41FA5}">
                      <a16:colId xmlns:a16="http://schemas.microsoft.com/office/drawing/2014/main" val="20000"/>
                    </a:ext>
                  </a:extLst>
                </a:gridCol>
                <a:gridCol w="1601844">
                  <a:extLst>
                    <a:ext uri="{9D8B030D-6E8A-4147-A177-3AD203B41FA5}">
                      <a16:colId xmlns:a16="http://schemas.microsoft.com/office/drawing/2014/main" val="20001"/>
                    </a:ext>
                  </a:extLst>
                </a:gridCol>
                <a:gridCol w="1601844">
                  <a:extLst>
                    <a:ext uri="{9D8B030D-6E8A-4147-A177-3AD203B41FA5}">
                      <a16:colId xmlns:a16="http://schemas.microsoft.com/office/drawing/2014/main" val="20002"/>
                    </a:ext>
                  </a:extLst>
                </a:gridCol>
                <a:gridCol w="1601844">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最大展開</a:t>
                      </a:r>
                      <a:r>
                        <a:rPr lang="ja-JP" sz="1200" u="none" strike="noStrike" cap="none" dirty="0">
                          <a:latin typeface="BIZ UDPゴシック" panose="020B0400000000000000" pitchFamily="50" charset="-128"/>
                          <a:ea typeface="BIZ UDPゴシック" panose="020B0400000000000000" pitchFamily="50" charset="-128"/>
                        </a:rPr>
                        <a:t>サイズ</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縦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横 </a:t>
                      </a:r>
                      <a:endParaRPr sz="1200" b="1" u="none" strike="noStrike" cap="none" dirty="0">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67589">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400</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300</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rPr>
                        <a:t>700</a:t>
                      </a: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正方形/長方形 7">
            <a:extLst>
              <a:ext uri="{FF2B5EF4-FFF2-40B4-BE49-F238E27FC236}">
                <a16:creationId xmlns:a16="http://schemas.microsoft.com/office/drawing/2014/main" id="{35EC682C-BE22-C083-2E54-D3D0B1F2832C}"/>
              </a:ext>
            </a:extLst>
          </p:cNvPr>
          <p:cNvSpPr/>
          <p:nvPr/>
        </p:nvSpPr>
        <p:spPr>
          <a:xfrm>
            <a:off x="327259" y="549956"/>
            <a:ext cx="6286213" cy="482922"/>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◆ロボット２が複数種類ある場合は、ロボット２－１，２－２として記載してください。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必要であれば、ページを追加してください。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9" name="Google Shape;107;p3">
            <a:extLst>
              <a:ext uri="{FF2B5EF4-FFF2-40B4-BE49-F238E27FC236}">
                <a16:creationId xmlns:a16="http://schemas.microsoft.com/office/drawing/2014/main" id="{103161AF-1472-1D5E-7992-54F035CFA574}"/>
              </a:ext>
            </a:extLst>
          </p:cNvPr>
          <p:cNvSpPr txBox="1">
            <a:spLocks/>
          </p:cNvSpPr>
          <p:nvPr/>
        </p:nvSpPr>
        <p:spPr>
          <a:xfrm>
            <a:off x="154054" y="1078662"/>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u="sng" dirty="0">
                <a:latin typeface="BIZ UDPゴシック" panose="020B0400000000000000" pitchFamily="50" charset="-128"/>
                <a:ea typeface="BIZ UDPゴシック" panose="020B0400000000000000" pitchFamily="50" charset="-128"/>
              </a:rPr>
              <a:t>ロボット２－</a:t>
            </a:r>
            <a:r>
              <a:rPr lang="en-US" altLang="ja-JP" sz="1662" u="sng" dirty="0">
                <a:latin typeface="BIZ UDPゴシック" panose="020B0400000000000000" pitchFamily="50" charset="-128"/>
                <a:ea typeface="BIZ UDPゴシック" panose="020B0400000000000000" pitchFamily="50" charset="-128"/>
              </a:rPr>
              <a:t>2</a:t>
            </a:r>
            <a:r>
              <a:rPr lang="ja-JP" altLang="en-US" sz="1662" u="sng" dirty="0">
                <a:latin typeface="BIZ UDPゴシック" panose="020B0400000000000000" pitchFamily="50" charset="-128"/>
                <a:ea typeface="BIZ UDPゴシック" panose="020B0400000000000000" pitchFamily="50" charset="-128"/>
              </a:rPr>
              <a:t>（ロボット名：鶴パルト）</a:t>
            </a:r>
          </a:p>
        </p:txBody>
      </p:sp>
      <p:graphicFrame>
        <p:nvGraphicFramePr>
          <p:cNvPr id="11" name="Google Shape;109;p3"/>
          <p:cNvGraphicFramePr/>
          <p:nvPr>
            <p:extLst>
              <p:ext uri="{D42A27DB-BD31-4B8C-83A1-F6EECF244321}">
                <p14:modId xmlns:p14="http://schemas.microsoft.com/office/powerpoint/2010/main" val="2800023028"/>
              </p:ext>
            </p:extLst>
          </p:nvPr>
        </p:nvGraphicFramePr>
        <p:xfrm>
          <a:off x="225303" y="2549053"/>
          <a:ext cx="6407394" cy="2030308"/>
        </p:xfrm>
        <a:graphic>
          <a:graphicData uri="http://schemas.openxmlformats.org/drawingml/2006/table">
            <a:tbl>
              <a:tblPr firstCol="1" bandRow="1">
                <a:noFill/>
                <a:tableStyleId>{849DE5FC-D73B-4EBC-8A1B-07B2455009F4}</a:tableStyleId>
              </a:tblPr>
              <a:tblGrid>
                <a:gridCol w="1598988">
                  <a:extLst>
                    <a:ext uri="{9D8B030D-6E8A-4147-A177-3AD203B41FA5}">
                      <a16:colId xmlns:a16="http://schemas.microsoft.com/office/drawing/2014/main" val="20000"/>
                    </a:ext>
                  </a:extLst>
                </a:gridCol>
                <a:gridCol w="4808406">
                  <a:extLst>
                    <a:ext uri="{9D8B030D-6E8A-4147-A177-3AD203B41FA5}">
                      <a16:colId xmlns:a16="http://schemas.microsoft.com/office/drawing/2014/main" val="20001"/>
                    </a:ext>
                  </a:extLst>
                </a:gridCol>
              </a:tblGrid>
              <a:tr h="464991">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200" b="1" i="0" u="none" strike="noStrike" kern="0" cap="none" spc="0" normalizeH="0" baseline="0" noProof="0" dirty="0">
                          <a:ln>
                            <a:noFill/>
                          </a:ln>
                          <a:solidFill>
                            <a:srgbClr val="FFFFFF"/>
                          </a:solidFill>
                          <a:effectLst/>
                          <a:uLnTx/>
                          <a:uFillTx/>
                          <a:latin typeface="Calibri"/>
                          <a:cs typeface="Calibri"/>
                          <a:sym typeface="Arial"/>
                        </a:rPr>
                        <a:t>重量</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すべてのロボットの合計は</a:t>
                      </a:r>
                      <a:r>
                        <a:rPr kumimoji="0" lang="en-US" altLang="ja-JP" sz="700" b="1" i="0" u="none" strike="noStrike" kern="0" cap="none" spc="0" normalizeH="0" baseline="0" noProof="0" dirty="0">
                          <a:ln>
                            <a:noFill/>
                          </a:ln>
                          <a:solidFill>
                            <a:srgbClr val="FFFFFF"/>
                          </a:solidFill>
                          <a:effectLst/>
                          <a:uLnTx/>
                          <a:uFillTx/>
                          <a:latin typeface="Calibri"/>
                          <a:cs typeface="Calibri"/>
                          <a:sym typeface="Arial"/>
                        </a:rPr>
                        <a:t>3</a:t>
                      </a:r>
                      <a:r>
                        <a:rPr kumimoji="0" lang="en-US" altLang="ja-JP" sz="700" b="1" i="0" u="none" strike="noStrike" kern="0" cap="none" spc="0" normalizeH="0" baseline="0" noProof="0" dirty="0">
                          <a:ln>
                            <a:noFill/>
                          </a:ln>
                          <a:solidFill>
                            <a:srgbClr val="FFFFFF"/>
                          </a:solidFill>
                          <a:effectLst/>
                          <a:uLnTx/>
                          <a:uFillTx/>
                          <a:latin typeface="Calibri"/>
                          <a:ea typeface="Calibri"/>
                          <a:cs typeface="Calibri"/>
                          <a:sym typeface="Arial"/>
                        </a:rPr>
                        <a:t>0kg</a:t>
                      </a: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以下</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rPr>
                        <a:t>5</a:t>
                      </a: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.0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lumMod val="20000"/>
                        <a:lumOff val="80000"/>
                      </a:schemeClr>
                    </a:solidFill>
                  </a:tcPr>
                </a:tc>
                <a:extLst>
                  <a:ext uri="{0D108BD9-81ED-4DB2-BD59-A6C34878D82A}">
                    <a16:rowId xmlns:a16="http://schemas.microsoft.com/office/drawing/2014/main" val="10000"/>
                  </a:ext>
                </a:extLst>
              </a:tr>
              <a:tr h="529854">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移動方法</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rPr>
                        <a:t>三輪オムニクローラ</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539015">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動力</a:t>
                      </a:r>
                      <a:endParaRPr sz="12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24V</a:t>
                      </a: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バッテリー</a:t>
                      </a:r>
                      <a:endPar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5V</a:t>
                      </a: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モバイルバッテリー</a:t>
                      </a:r>
                      <a:endPar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tc>
                <a:extLst>
                  <a:ext uri="{0D108BD9-81ED-4DB2-BD59-A6C34878D82A}">
                    <a16:rowId xmlns:a16="http://schemas.microsoft.com/office/drawing/2014/main" val="10002"/>
                  </a:ext>
                </a:extLst>
              </a:tr>
              <a:tr h="423511">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本構成の</a:t>
                      </a:r>
                      <a:endParaRPr lang="en-US" altLang="ja-JP"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ロボット２の台数</a:t>
                      </a:r>
                      <a:endParaRPr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1  </a:t>
                      </a: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台</a:t>
                      </a: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extLst>
                  <a:ext uri="{0D108BD9-81ED-4DB2-BD59-A6C34878D82A}">
                    <a16:rowId xmlns:a16="http://schemas.microsoft.com/office/drawing/2014/main" val="10003"/>
                  </a:ext>
                </a:extLst>
              </a:tr>
            </a:tbl>
          </a:graphicData>
        </a:graphic>
      </p:graphicFrame>
      <p:sp>
        <p:nvSpPr>
          <p:cNvPr id="13" name="Google Shape;107;p3">
            <a:extLst>
              <a:ext uri="{FF2B5EF4-FFF2-40B4-BE49-F238E27FC236}">
                <a16:creationId xmlns:a16="http://schemas.microsoft.com/office/drawing/2014/main" id="{681B73FF-A74B-A509-7D4B-0CC35CCAFD23}"/>
              </a:ext>
            </a:extLst>
          </p:cNvPr>
          <p:cNvSpPr txBox="1">
            <a:spLocks/>
          </p:cNvSpPr>
          <p:nvPr/>
        </p:nvSpPr>
        <p:spPr>
          <a:xfrm>
            <a:off x="118429" y="5995097"/>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②無線</a:t>
            </a:r>
          </a:p>
        </p:txBody>
      </p:sp>
      <p:graphicFrame>
        <p:nvGraphicFramePr>
          <p:cNvPr id="2" name="表 3">
            <a:extLst>
              <a:ext uri="{FF2B5EF4-FFF2-40B4-BE49-F238E27FC236}">
                <a16:creationId xmlns:a16="http://schemas.microsoft.com/office/drawing/2014/main" id="{38B0FBA0-326D-43EF-6038-1FB91BC4ED44}"/>
              </a:ext>
            </a:extLst>
          </p:cNvPr>
          <p:cNvGraphicFramePr>
            <a:graphicFrameLocks noGrp="1"/>
          </p:cNvGraphicFramePr>
          <p:nvPr>
            <p:extLst>
              <p:ext uri="{D42A27DB-BD31-4B8C-83A1-F6EECF244321}">
                <p14:modId xmlns:p14="http://schemas.microsoft.com/office/powerpoint/2010/main" val="265872661"/>
              </p:ext>
            </p:extLst>
          </p:nvPr>
        </p:nvGraphicFramePr>
        <p:xfrm>
          <a:off x="1007906" y="4865568"/>
          <a:ext cx="4699748" cy="1107602"/>
        </p:xfrm>
        <a:graphic>
          <a:graphicData uri="http://schemas.openxmlformats.org/drawingml/2006/table">
            <a:tbl>
              <a:tblPr bandRow="1">
                <a:tableStyleId>{849DE5FC-D73B-4EBC-8A1B-07B2455009F4}</a:tableStyleId>
              </a:tblPr>
              <a:tblGrid>
                <a:gridCol w="528722">
                  <a:extLst>
                    <a:ext uri="{9D8B030D-6E8A-4147-A177-3AD203B41FA5}">
                      <a16:colId xmlns:a16="http://schemas.microsoft.com/office/drawing/2014/main" val="3078479892"/>
                    </a:ext>
                  </a:extLst>
                </a:gridCol>
                <a:gridCol w="4171026">
                  <a:extLst>
                    <a:ext uri="{9D8B030D-6E8A-4147-A177-3AD203B41FA5}">
                      <a16:colId xmlns:a16="http://schemas.microsoft.com/office/drawing/2014/main" val="2851862048"/>
                    </a:ext>
                  </a:extLst>
                </a:gridCol>
              </a:tblGrid>
              <a:tr h="366404">
                <a:tc>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ボールまたはボックスを持つ機能を有する。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2576263977"/>
                  </a:ext>
                </a:extLst>
              </a:tr>
              <a:tr h="38635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ボールを投げる、蹴るなどして直接エリアＡまで届ける機能を有する。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4248393617"/>
                  </a:ext>
                </a:extLst>
              </a:tr>
              <a:tr h="35484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ボックスを直接エリアＡまで届ける機能を有する。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3636554334"/>
                  </a:ext>
                </a:extLst>
              </a:tr>
            </a:tbl>
          </a:graphicData>
        </a:graphic>
      </p:graphicFrame>
      <p:sp>
        <p:nvSpPr>
          <p:cNvPr id="4" name="テキスト ボックス 3">
            <a:extLst>
              <a:ext uri="{FF2B5EF4-FFF2-40B4-BE49-F238E27FC236}">
                <a16:creationId xmlns:a16="http://schemas.microsoft.com/office/drawing/2014/main" id="{741CCE37-6DD6-0607-CA3A-446C0BA52D99}"/>
              </a:ext>
            </a:extLst>
          </p:cNvPr>
          <p:cNvSpPr txBox="1"/>
          <p:nvPr/>
        </p:nvSpPr>
        <p:spPr>
          <a:xfrm>
            <a:off x="1130300" y="4563574"/>
            <a:ext cx="1981200" cy="246221"/>
          </a:xfrm>
          <a:prstGeom prst="rect">
            <a:avLst/>
          </a:prstGeom>
          <a:noFill/>
        </p:spPr>
        <p:txBody>
          <a:bodyPr wrap="square" rtlCol="0">
            <a:spAutoFit/>
          </a:bodyPr>
          <a:lstStyle/>
          <a:p>
            <a:r>
              <a:rPr kumimoji="1" lang="ja-JP" altLang="en-US" sz="1000" dirty="0">
                <a:latin typeface="BIZ UDPゴシック" panose="020B0400000000000000" pitchFamily="50" charset="-128"/>
                <a:ea typeface="BIZ UDPゴシック" panose="020B0400000000000000" pitchFamily="50" charset="-128"/>
              </a:rPr>
              <a:t>↓ 満たすものに○</a:t>
            </a:r>
          </a:p>
        </p:txBody>
      </p:sp>
      <p:graphicFrame>
        <p:nvGraphicFramePr>
          <p:cNvPr id="10" name="Google Shape;118;p4">
            <a:extLst>
              <a:ext uri="{FF2B5EF4-FFF2-40B4-BE49-F238E27FC236}">
                <a16:creationId xmlns:a16="http://schemas.microsoft.com/office/drawing/2014/main" id="{BC0E1E79-BBD8-9F35-CCC9-DFE05712312B}"/>
              </a:ext>
            </a:extLst>
          </p:cNvPr>
          <p:cNvGraphicFramePr/>
          <p:nvPr>
            <p:extLst>
              <p:ext uri="{D42A27DB-BD31-4B8C-83A1-F6EECF244321}">
                <p14:modId xmlns:p14="http://schemas.microsoft.com/office/powerpoint/2010/main" val="3529550866"/>
              </p:ext>
            </p:extLst>
          </p:nvPr>
        </p:nvGraphicFramePr>
        <p:xfrm>
          <a:off x="189678" y="6473249"/>
          <a:ext cx="6336205" cy="2708149"/>
        </p:xfrm>
        <a:graphic>
          <a:graphicData uri="http://schemas.openxmlformats.org/drawingml/2006/table">
            <a:tbl>
              <a:tblPr firstRow="1" firstCol="1" bandRow="1">
                <a:noFill/>
                <a:tableStyleId>{849DE5FC-D73B-4EBC-8A1B-07B2455009F4}</a:tableStyleId>
              </a:tblPr>
              <a:tblGrid>
                <a:gridCol w="842281">
                  <a:extLst>
                    <a:ext uri="{9D8B030D-6E8A-4147-A177-3AD203B41FA5}">
                      <a16:colId xmlns:a16="http://schemas.microsoft.com/office/drawing/2014/main" val="20000"/>
                    </a:ext>
                  </a:extLst>
                </a:gridCol>
                <a:gridCol w="942798">
                  <a:extLst>
                    <a:ext uri="{9D8B030D-6E8A-4147-A177-3AD203B41FA5}">
                      <a16:colId xmlns:a16="http://schemas.microsoft.com/office/drawing/2014/main" val="20001"/>
                    </a:ext>
                  </a:extLst>
                </a:gridCol>
                <a:gridCol w="4551126">
                  <a:extLst>
                    <a:ext uri="{9D8B030D-6E8A-4147-A177-3AD203B41FA5}">
                      <a16:colId xmlns:a16="http://schemas.microsoft.com/office/drawing/2014/main" val="20002"/>
                    </a:ext>
                  </a:extLst>
                </a:gridCol>
              </a:tblGrid>
              <a:tr h="281325">
                <a:tc gridSpan="2">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項目</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tc h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コントローラ</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extLst>
                  <a:ext uri="{0D108BD9-81ED-4DB2-BD59-A6C34878D82A}">
                    <a16:rowId xmlns:a16="http://schemas.microsoft.com/office/drawing/2014/main" val="10000"/>
                  </a:ext>
                </a:extLst>
              </a:tr>
              <a:tr h="308008">
                <a:tc gridSpan="2">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帯域</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hMerge="1">
                  <a:txBody>
                    <a:bodyPr/>
                    <a:lstStyle/>
                    <a:p>
                      <a:endParaRPr lang="ja-JP"/>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u="none" strike="noStrike" cap="none" dirty="0">
                          <a:latin typeface="BIZ UDPゴシック" panose="020B0400000000000000" pitchFamily="50" charset="-128"/>
                          <a:ea typeface="BIZ UDPゴシック" panose="020B0400000000000000" pitchFamily="50" charset="-128"/>
                        </a:rPr>
                        <a:t>920</a:t>
                      </a:r>
                      <a:r>
                        <a:rPr lang="ja-JP" altLang="en-US" sz="1200" u="none" strike="noStrike" cap="none" dirty="0">
                          <a:latin typeface="BIZ UDPゴシック" panose="020B0400000000000000" pitchFamily="50" charset="-128"/>
                          <a:ea typeface="BIZ UDPゴシック" panose="020B0400000000000000" pitchFamily="50" charset="-128"/>
                        </a:rPr>
                        <a:t>～</a:t>
                      </a:r>
                      <a:r>
                        <a:rPr lang="en-US" altLang="ja-JP" sz="1200" u="none" strike="noStrike" cap="none" dirty="0">
                          <a:latin typeface="BIZ UDPゴシック" panose="020B0400000000000000" pitchFamily="50" charset="-128"/>
                          <a:ea typeface="BIZ UDPゴシック" panose="020B0400000000000000" pitchFamily="50" charset="-128"/>
                        </a:rPr>
                        <a:t>923MH</a:t>
                      </a:r>
                      <a:r>
                        <a:rPr lang="ja-JP" altLang="en-US" sz="1200" u="none" strike="noStrike" cap="none" dirty="0">
                          <a:latin typeface="BIZ UDPゴシック" panose="020B0400000000000000" pitchFamily="50" charset="-128"/>
                          <a:ea typeface="BIZ UDPゴシック" panose="020B0400000000000000" pitchFamily="50" charset="-128"/>
                        </a:rPr>
                        <a:t>ｚ</a:t>
                      </a:r>
                      <a:endParaRPr lang="en-US" altLang="ja-JP"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420224">
                <a:tc rowSpan="3">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a:latin typeface="BIZ UDPゴシック" panose="020B0400000000000000" pitchFamily="50" charset="-128"/>
                          <a:ea typeface="BIZ UDPゴシック" panose="020B0400000000000000" pitchFamily="50" charset="-128"/>
                        </a:rPr>
                        <a:t>送信側</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機器名</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u="none" strike="noStrike" cap="none" dirty="0">
                          <a:latin typeface="BIZ UDPゴシック" panose="020B0400000000000000" pitchFamily="50" charset="-128"/>
                          <a:ea typeface="BIZ UDPゴシック" panose="020B0400000000000000" pitchFamily="50" charset="-128"/>
                        </a:rPr>
                        <a:t>IM920</a:t>
                      </a:r>
                      <a:r>
                        <a:rPr lang="ja-JP" altLang="en-US" sz="1200" u="none" strike="noStrike" cap="none" dirty="0">
                          <a:latin typeface="BIZ UDPゴシック" panose="020B0400000000000000" pitchFamily="50" charset="-128"/>
                          <a:ea typeface="BIZ UDPゴシック" panose="020B0400000000000000" pitchFamily="50" charset="-128"/>
                        </a:rPr>
                        <a:t>通信モジュール</a:t>
                      </a:r>
                    </a:p>
                  </a:txBody>
                  <a:tcPr marL="63312" marR="63312" marT="31656" marB="31656" anchor="ctr">
                    <a:solidFill>
                      <a:srgbClr val="C4E0B2"/>
                    </a:solidFill>
                  </a:tcPr>
                </a:tc>
                <a:extLst>
                  <a:ext uri="{0D108BD9-81ED-4DB2-BD59-A6C34878D82A}">
                    <a16:rowId xmlns:a16="http://schemas.microsoft.com/office/drawing/2014/main" val="10002"/>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rPr>
                        <a:t>IM920</a:t>
                      </a:r>
                      <a:r>
                        <a:rPr lang="ja-JP" altLang="en-US" sz="1200" u="none" strike="noStrike" cap="none" dirty="0">
                          <a:latin typeface="BIZ UDPゴシック" panose="020B0400000000000000" pitchFamily="50" charset="-128"/>
                          <a:ea typeface="BIZ UDPゴシック" panose="020B0400000000000000" pitchFamily="50" charset="-128"/>
                        </a:rPr>
                        <a:t>ｓ</a:t>
                      </a:r>
                      <a:r>
                        <a:rPr lang="en-US" altLang="ja-JP" sz="1200" u="none" strike="noStrike" cap="none" dirty="0">
                          <a:latin typeface="BIZ UDPゴシック" panose="020B0400000000000000" pitchFamily="50" charset="-128"/>
                          <a:ea typeface="BIZ UDPゴシック" panose="020B0400000000000000" pitchFamily="50" charset="-128"/>
                        </a:rPr>
                        <a:t>L</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E1EFD8"/>
                    </a:solidFill>
                  </a:tcPr>
                </a:tc>
                <a:extLst>
                  <a:ext uri="{0D108BD9-81ED-4DB2-BD59-A6C34878D82A}">
                    <a16:rowId xmlns:a16="http://schemas.microsoft.com/office/drawing/2014/main" val="10003"/>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技適番号</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rPr>
                        <a:t>005-102581</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C4E0B2"/>
                    </a:solidFill>
                  </a:tcPr>
                </a:tc>
                <a:extLst>
                  <a:ext uri="{0D108BD9-81ED-4DB2-BD59-A6C34878D82A}">
                    <a16:rowId xmlns:a16="http://schemas.microsoft.com/office/drawing/2014/main" val="10004"/>
                  </a:ext>
                </a:extLst>
              </a:tr>
              <a:tr h="420224">
                <a:tc rowSpan="2">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dirty="0">
                          <a:latin typeface="BIZ UDPゴシック" panose="020B0400000000000000" pitchFamily="50" charset="-128"/>
                          <a:ea typeface="BIZ UDPゴシック" panose="020B0400000000000000" pitchFamily="50" charset="-128"/>
                        </a:rPr>
                        <a:t>受信側</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rPr>
                        <a:t>IM920</a:t>
                      </a:r>
                      <a:r>
                        <a:rPr lang="ja-JP" altLang="en-US" sz="1200" u="none" strike="noStrike" cap="none" dirty="0">
                          <a:latin typeface="BIZ UDPゴシック" panose="020B0400000000000000" pitchFamily="50" charset="-128"/>
                          <a:ea typeface="BIZ UDPゴシック" panose="020B0400000000000000" pitchFamily="50" charset="-128"/>
                        </a:rPr>
                        <a:t>ｓ</a:t>
                      </a:r>
                      <a:r>
                        <a:rPr lang="en-US" altLang="ja-JP" sz="1200" u="none" strike="noStrike" cap="none" dirty="0">
                          <a:latin typeface="BIZ UDPゴシック" panose="020B0400000000000000" pitchFamily="50" charset="-128"/>
                          <a:ea typeface="BIZ UDPゴシック" panose="020B0400000000000000" pitchFamily="50" charset="-128"/>
                        </a:rPr>
                        <a:t>L</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BE4D4"/>
                    </a:solidFill>
                  </a:tcPr>
                </a:tc>
                <a:extLst>
                  <a:ext uri="{0D108BD9-81ED-4DB2-BD59-A6C34878D82A}">
                    <a16:rowId xmlns:a16="http://schemas.microsoft.com/office/drawing/2014/main" val="10005"/>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技適番号</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rPr>
                        <a:t>005-102581</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7CAAC"/>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5847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正方形/長方形 1">
            <a:extLst>
              <a:ext uri="{FF2B5EF4-FFF2-40B4-BE49-F238E27FC236}">
                <a16:creationId xmlns:a16="http://schemas.microsoft.com/office/drawing/2014/main" id="{103EB1B8-BFA5-6C1A-60AD-2239E8491B8B}"/>
              </a:ext>
            </a:extLst>
          </p:cNvPr>
          <p:cNvSpPr/>
          <p:nvPr/>
        </p:nvSpPr>
        <p:spPr>
          <a:xfrm>
            <a:off x="73480" y="580880"/>
            <a:ext cx="6649517" cy="95454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◆ロボットの特徴や機構を説明するために必要な図面を作成すること。（正面図、上面図、側面図など）</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◆ロボットが展開する場合は、展開前・展開後の双方の図を記載すること。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手書きの場合は、濃く丁寧に書くこと。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◆エアタンク、バッテリー、非常停止スイッチの位置を明記すること。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2E8CDE1F-FF98-E78B-236B-28034099A6D3}"/>
              </a:ext>
            </a:extLst>
          </p:cNvPr>
          <p:cNvPicPr>
            <a:picLocks noChangeAspect="1"/>
          </p:cNvPicPr>
          <p:nvPr/>
        </p:nvPicPr>
        <p:blipFill>
          <a:blip r:embed="rId3"/>
          <a:stretch>
            <a:fillRect/>
          </a:stretch>
        </p:blipFill>
        <p:spPr>
          <a:xfrm>
            <a:off x="260955" y="1774975"/>
            <a:ext cx="3116313" cy="2432409"/>
          </a:xfrm>
          <a:prstGeom prst="rect">
            <a:avLst/>
          </a:prstGeom>
        </p:spPr>
      </p:pic>
      <p:sp>
        <p:nvSpPr>
          <p:cNvPr id="49" name="正方形/長方形 33">
            <a:extLst>
              <a:ext uri="{FF2B5EF4-FFF2-40B4-BE49-F238E27FC236}">
                <a16:creationId xmlns:a16="http://schemas.microsoft.com/office/drawing/2014/main" id="{6F304C8D-AB1F-E7DD-9880-83EC367AF239}"/>
              </a:ext>
            </a:extLst>
          </p:cNvPr>
          <p:cNvSpPr/>
          <p:nvPr/>
        </p:nvSpPr>
        <p:spPr>
          <a:xfrm>
            <a:off x="2721623" y="3846589"/>
            <a:ext cx="851152" cy="276667"/>
          </a:xfrm>
          <a:custGeom>
            <a:avLst/>
            <a:gdLst>
              <a:gd name="connsiteX0" fmla="*/ 0 w 509114"/>
              <a:gd name="connsiteY0" fmla="*/ 0 h 273619"/>
              <a:gd name="connsiteX1" fmla="*/ 509114 w 509114"/>
              <a:gd name="connsiteY1" fmla="*/ 0 h 273619"/>
              <a:gd name="connsiteX2" fmla="*/ 509114 w 509114"/>
              <a:gd name="connsiteY2" fmla="*/ 273619 h 273619"/>
              <a:gd name="connsiteX3" fmla="*/ 0 w 509114"/>
              <a:gd name="connsiteY3" fmla="*/ 273619 h 273619"/>
              <a:gd name="connsiteX4" fmla="*/ 0 w 509114"/>
              <a:gd name="connsiteY4" fmla="*/ 0 h 273619"/>
              <a:gd name="connsiteX0" fmla="*/ 0 w 509114"/>
              <a:gd name="connsiteY0" fmla="*/ 0 h 316291"/>
              <a:gd name="connsiteX1" fmla="*/ 509114 w 509114"/>
              <a:gd name="connsiteY1" fmla="*/ 42672 h 316291"/>
              <a:gd name="connsiteX2" fmla="*/ 509114 w 509114"/>
              <a:gd name="connsiteY2" fmla="*/ 316291 h 316291"/>
              <a:gd name="connsiteX3" fmla="*/ 0 w 509114"/>
              <a:gd name="connsiteY3" fmla="*/ 316291 h 316291"/>
              <a:gd name="connsiteX4" fmla="*/ 0 w 509114"/>
              <a:gd name="connsiteY4" fmla="*/ 0 h 316291"/>
              <a:gd name="connsiteX0" fmla="*/ 18288 w 527402"/>
              <a:gd name="connsiteY0" fmla="*/ 0 h 316291"/>
              <a:gd name="connsiteX1" fmla="*/ 527402 w 527402"/>
              <a:gd name="connsiteY1" fmla="*/ 42672 h 316291"/>
              <a:gd name="connsiteX2" fmla="*/ 527402 w 527402"/>
              <a:gd name="connsiteY2" fmla="*/ 316291 h 316291"/>
              <a:gd name="connsiteX3" fmla="*/ 0 w 527402"/>
              <a:gd name="connsiteY3" fmla="*/ 273619 h 316291"/>
              <a:gd name="connsiteX4" fmla="*/ 18288 w 527402"/>
              <a:gd name="connsiteY4" fmla="*/ 0 h 316291"/>
              <a:gd name="connsiteX0" fmla="*/ 18288 w 527402"/>
              <a:gd name="connsiteY0" fmla="*/ 0 h 352867"/>
              <a:gd name="connsiteX1" fmla="*/ 527402 w 527402"/>
              <a:gd name="connsiteY1" fmla="*/ 42672 h 352867"/>
              <a:gd name="connsiteX2" fmla="*/ 460346 w 527402"/>
              <a:gd name="connsiteY2" fmla="*/ 352867 h 352867"/>
              <a:gd name="connsiteX3" fmla="*/ 0 w 527402"/>
              <a:gd name="connsiteY3" fmla="*/ 273619 h 352867"/>
              <a:gd name="connsiteX4" fmla="*/ 18288 w 527402"/>
              <a:gd name="connsiteY4" fmla="*/ 0 h 352867"/>
              <a:gd name="connsiteX0" fmla="*/ 18288 w 484730"/>
              <a:gd name="connsiteY0" fmla="*/ 0 h 352867"/>
              <a:gd name="connsiteX1" fmla="*/ 484730 w 484730"/>
              <a:gd name="connsiteY1" fmla="*/ 67056 h 352867"/>
              <a:gd name="connsiteX2" fmla="*/ 460346 w 484730"/>
              <a:gd name="connsiteY2" fmla="*/ 352867 h 352867"/>
              <a:gd name="connsiteX3" fmla="*/ 0 w 484730"/>
              <a:gd name="connsiteY3" fmla="*/ 273619 h 352867"/>
              <a:gd name="connsiteX4" fmla="*/ 18288 w 484730"/>
              <a:gd name="connsiteY4" fmla="*/ 0 h 352867"/>
              <a:gd name="connsiteX0" fmla="*/ 0 w 608682"/>
              <a:gd name="connsiteY0" fmla="*/ 0 h 352867"/>
              <a:gd name="connsiteX1" fmla="*/ 608682 w 608682"/>
              <a:gd name="connsiteY1" fmla="*/ 67056 h 352867"/>
              <a:gd name="connsiteX2" fmla="*/ 584298 w 608682"/>
              <a:gd name="connsiteY2" fmla="*/ 352867 h 352867"/>
              <a:gd name="connsiteX3" fmla="*/ 123952 w 608682"/>
              <a:gd name="connsiteY3" fmla="*/ 273619 h 352867"/>
              <a:gd name="connsiteX4" fmla="*/ 0 w 608682"/>
              <a:gd name="connsiteY4" fmla="*/ 0 h 352867"/>
              <a:gd name="connsiteX0" fmla="*/ 0 w 584298"/>
              <a:gd name="connsiteY0" fmla="*/ 19304 h 372171"/>
              <a:gd name="connsiteX1" fmla="*/ 527402 w 584298"/>
              <a:gd name="connsiteY1" fmla="*/ 0 h 372171"/>
              <a:gd name="connsiteX2" fmla="*/ 584298 w 584298"/>
              <a:gd name="connsiteY2" fmla="*/ 372171 h 372171"/>
              <a:gd name="connsiteX3" fmla="*/ 123952 w 584298"/>
              <a:gd name="connsiteY3" fmla="*/ 292923 h 372171"/>
              <a:gd name="connsiteX4" fmla="*/ 0 w 584298"/>
              <a:gd name="connsiteY4" fmla="*/ 19304 h 372171"/>
              <a:gd name="connsiteX0" fmla="*/ 18288 w 602586"/>
              <a:gd name="connsiteY0" fmla="*/ 19304 h 372171"/>
              <a:gd name="connsiteX1" fmla="*/ 545690 w 602586"/>
              <a:gd name="connsiteY1" fmla="*/ 0 h 372171"/>
              <a:gd name="connsiteX2" fmla="*/ 602586 w 602586"/>
              <a:gd name="connsiteY2" fmla="*/ 372171 h 372171"/>
              <a:gd name="connsiteX3" fmla="*/ 0 w 602586"/>
              <a:gd name="connsiteY3" fmla="*/ 277683 h 372171"/>
              <a:gd name="connsiteX4" fmla="*/ 18288 w 602586"/>
              <a:gd name="connsiteY4" fmla="*/ 19304 h 372171"/>
              <a:gd name="connsiteX0" fmla="*/ 18288 w 545690"/>
              <a:gd name="connsiteY0" fmla="*/ 19304 h 295971"/>
              <a:gd name="connsiteX1" fmla="*/ 545690 w 545690"/>
              <a:gd name="connsiteY1" fmla="*/ 0 h 295971"/>
              <a:gd name="connsiteX2" fmla="*/ 541626 w 545690"/>
              <a:gd name="connsiteY2" fmla="*/ 295971 h 295971"/>
              <a:gd name="connsiteX3" fmla="*/ 0 w 545690"/>
              <a:gd name="connsiteY3" fmla="*/ 277683 h 295971"/>
              <a:gd name="connsiteX4" fmla="*/ 18288 w 545690"/>
              <a:gd name="connsiteY4" fmla="*/ 19304 h 295971"/>
              <a:gd name="connsiteX0" fmla="*/ 18288 w 541719"/>
              <a:gd name="connsiteY0" fmla="*/ 0 h 276667"/>
              <a:gd name="connsiteX1" fmla="*/ 530450 w 541719"/>
              <a:gd name="connsiteY1" fmla="*/ 1016 h 276667"/>
              <a:gd name="connsiteX2" fmla="*/ 541626 w 541719"/>
              <a:gd name="connsiteY2" fmla="*/ 276667 h 276667"/>
              <a:gd name="connsiteX3" fmla="*/ 0 w 541719"/>
              <a:gd name="connsiteY3" fmla="*/ 258379 h 276667"/>
              <a:gd name="connsiteX4" fmla="*/ 18288 w 541719"/>
              <a:gd name="connsiteY4" fmla="*/ 0 h 27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719" h="276667">
                <a:moveTo>
                  <a:pt x="18288" y="0"/>
                </a:moveTo>
                <a:lnTo>
                  <a:pt x="530450" y="1016"/>
                </a:lnTo>
                <a:cubicBezTo>
                  <a:pt x="529095" y="99673"/>
                  <a:pt x="542981" y="178010"/>
                  <a:pt x="541626" y="276667"/>
                </a:cubicBezTo>
                <a:lnTo>
                  <a:pt x="0" y="258379"/>
                </a:lnTo>
                <a:lnTo>
                  <a:pt x="18288" y="0"/>
                </a:lnTo>
                <a:close/>
              </a:path>
            </a:pathLst>
          </a:custGeom>
          <a:solidFill>
            <a:schemeClr val="accent5">
              <a:lumMod val="75000"/>
              <a:alpha val="54000"/>
            </a:schemeClr>
          </a:solidFill>
          <a:ln w="952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DDD36E0A-6EBE-BEA2-85D9-BFBE3E7AE8A5}"/>
              </a:ext>
            </a:extLst>
          </p:cNvPr>
          <p:cNvPicPr>
            <a:picLocks noChangeAspect="1"/>
          </p:cNvPicPr>
          <p:nvPr/>
        </p:nvPicPr>
        <p:blipFill>
          <a:blip r:embed="rId4"/>
          <a:stretch>
            <a:fillRect/>
          </a:stretch>
        </p:blipFill>
        <p:spPr>
          <a:xfrm>
            <a:off x="3558530" y="1645390"/>
            <a:ext cx="2897133" cy="2606635"/>
          </a:xfrm>
          <a:prstGeom prst="rect">
            <a:avLst/>
          </a:prstGeom>
        </p:spPr>
      </p:pic>
      <p:sp>
        <p:nvSpPr>
          <p:cNvPr id="48" name="正方形/長方形 47">
            <a:extLst>
              <a:ext uri="{FF2B5EF4-FFF2-40B4-BE49-F238E27FC236}">
                <a16:creationId xmlns:a16="http://schemas.microsoft.com/office/drawing/2014/main" id="{C70CA196-05A9-621D-0A4C-A122302F657D}"/>
              </a:ext>
            </a:extLst>
          </p:cNvPr>
          <p:cNvSpPr/>
          <p:nvPr/>
        </p:nvSpPr>
        <p:spPr>
          <a:xfrm>
            <a:off x="3558529" y="1895302"/>
            <a:ext cx="604238" cy="238541"/>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Google Shape;125;p5"/>
          <p:cNvSpPr txBox="1">
            <a:spLocks noGrp="1"/>
          </p:cNvSpPr>
          <p:nvPr>
            <p:ph type="title"/>
          </p:nvPr>
        </p:nvSpPr>
        <p:spPr>
          <a:xfrm>
            <a:off x="0" y="0"/>
            <a:ext cx="5701678" cy="482922"/>
          </a:xfrm>
          <a:prstGeom prst="rect">
            <a:avLst/>
          </a:prstGeom>
          <a:noFill/>
          <a:ln>
            <a:noFill/>
          </a:ln>
        </p:spPr>
        <p:txBody>
          <a:bodyPr spcFirstLastPara="1" wrap="square" lIns="63294" tIns="31638" rIns="63294" bIns="31638" anchor="ctr" anchorCtr="0">
            <a:normAutofit/>
          </a:bodyPr>
          <a:lstStyle/>
          <a:p>
            <a:r>
              <a:rPr lang="ja-JP" altLang="en-US" sz="1800" dirty="0">
                <a:latin typeface="BIZ UDPゴシック" panose="020B0400000000000000" pitchFamily="50" charset="-128"/>
                <a:ea typeface="BIZ UDPゴシック" panose="020B0400000000000000" pitchFamily="50" charset="-128"/>
              </a:rPr>
              <a:t>（３）－３　</a:t>
            </a:r>
            <a:r>
              <a:rPr lang="ja-JP" sz="1800" dirty="0">
                <a:latin typeface="BIZ UDPゴシック" panose="020B0400000000000000" pitchFamily="50" charset="-128"/>
                <a:ea typeface="BIZ UDPゴシック" panose="020B0400000000000000" pitchFamily="50" charset="-128"/>
              </a:rPr>
              <a:t>ロボットの</a:t>
            </a:r>
            <a:r>
              <a:rPr lang="ja-JP" altLang="en-US" sz="1800" dirty="0">
                <a:latin typeface="BIZ UDPゴシック" panose="020B0400000000000000" pitchFamily="50" charset="-128"/>
                <a:ea typeface="BIZ UDPゴシック" panose="020B0400000000000000" pitchFamily="50" charset="-128"/>
              </a:rPr>
              <a:t>詳細</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三面</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　ロボット１</a:t>
            </a:r>
            <a:endParaRPr sz="1800" dirty="0">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7</a:t>
            </a:fld>
            <a:endParaRPr lang="ja-JP" altLang="en-US"/>
          </a:p>
        </p:txBody>
      </p:sp>
      <p:sp>
        <p:nvSpPr>
          <p:cNvPr id="10" name="テキスト ボックス 9">
            <a:extLst>
              <a:ext uri="{FF2B5EF4-FFF2-40B4-BE49-F238E27FC236}">
                <a16:creationId xmlns:a16="http://schemas.microsoft.com/office/drawing/2014/main" id="{CD3B1418-8E00-1B80-E89A-185255949635}"/>
              </a:ext>
            </a:extLst>
          </p:cNvPr>
          <p:cNvSpPr txBox="1"/>
          <p:nvPr/>
        </p:nvSpPr>
        <p:spPr>
          <a:xfrm>
            <a:off x="2429855" y="4293043"/>
            <a:ext cx="2257349"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ロボット</a:t>
            </a:r>
            <a:r>
              <a:rPr kumimoji="1" lang="en-US" altLang="ja-JP" dirty="0">
                <a:latin typeface="游明朝" panose="02020400000000000000" pitchFamily="18" charset="-128"/>
                <a:ea typeface="游明朝" panose="02020400000000000000" pitchFamily="18" charset="-128"/>
              </a:rPr>
              <a:t>1</a:t>
            </a:r>
            <a:r>
              <a:rPr kumimoji="1" lang="ja-JP" altLang="en-US" dirty="0">
                <a:latin typeface="游明朝" panose="02020400000000000000" pitchFamily="18" charset="-128"/>
                <a:ea typeface="游明朝" panose="02020400000000000000" pitchFamily="18" charset="-128"/>
              </a:rPr>
              <a:t>のみ展開前</a:t>
            </a:r>
          </a:p>
        </p:txBody>
      </p:sp>
      <p:cxnSp>
        <p:nvCxnSpPr>
          <p:cNvPr id="18" name="直線コネクタ 17">
            <a:extLst>
              <a:ext uri="{FF2B5EF4-FFF2-40B4-BE49-F238E27FC236}">
                <a16:creationId xmlns:a16="http://schemas.microsoft.com/office/drawing/2014/main" id="{867EDC42-BCD5-C0AB-AD9B-92923B60E8DD}"/>
              </a:ext>
            </a:extLst>
          </p:cNvPr>
          <p:cNvCxnSpPr>
            <a:cxnSpLocks/>
            <a:endCxn id="32" idx="1"/>
          </p:cNvCxnSpPr>
          <p:nvPr/>
        </p:nvCxnSpPr>
        <p:spPr>
          <a:xfrm>
            <a:off x="1785871" y="3724490"/>
            <a:ext cx="940433" cy="27180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5ACA020-D797-14BD-A35B-EA42D2D04E79}"/>
              </a:ext>
            </a:extLst>
          </p:cNvPr>
          <p:cNvCxnSpPr>
            <a:cxnSpLocks/>
          </p:cNvCxnSpPr>
          <p:nvPr/>
        </p:nvCxnSpPr>
        <p:spPr>
          <a:xfrm>
            <a:off x="1011936" y="4252025"/>
            <a:ext cx="1446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F318718-B3D1-5EFB-BDFA-FF4F0776938B}"/>
              </a:ext>
            </a:extLst>
          </p:cNvPr>
          <p:cNvSpPr txBox="1"/>
          <p:nvPr/>
        </p:nvSpPr>
        <p:spPr>
          <a:xfrm>
            <a:off x="3480734" y="1879928"/>
            <a:ext cx="723275" cy="253916"/>
          </a:xfrm>
          <a:prstGeom prst="rect">
            <a:avLst/>
          </a:prstGeom>
          <a:noFill/>
        </p:spPr>
        <p:txBody>
          <a:bodyPr wrap="none" rtlCol="0">
            <a:spAutoFit/>
          </a:bodyPr>
          <a:lstStyle/>
          <a:p>
            <a:r>
              <a:rPr kumimoji="1" lang="ja-JP" altLang="en-US" sz="1050" dirty="0">
                <a:latin typeface="游明朝" panose="02020400000000000000" pitchFamily="18" charset="-128"/>
                <a:ea typeface="游明朝" panose="02020400000000000000" pitchFamily="18" charset="-128"/>
              </a:rPr>
              <a:t>非常停止</a:t>
            </a:r>
          </a:p>
        </p:txBody>
      </p:sp>
      <p:sp>
        <p:nvSpPr>
          <p:cNvPr id="24" name="テキスト ボックス 23">
            <a:extLst>
              <a:ext uri="{FF2B5EF4-FFF2-40B4-BE49-F238E27FC236}">
                <a16:creationId xmlns:a16="http://schemas.microsoft.com/office/drawing/2014/main" id="{08F9FD96-2193-351C-B09A-077E256059B5}"/>
              </a:ext>
            </a:extLst>
          </p:cNvPr>
          <p:cNvSpPr txBox="1"/>
          <p:nvPr/>
        </p:nvSpPr>
        <p:spPr>
          <a:xfrm>
            <a:off x="1156558" y="4125067"/>
            <a:ext cx="723275" cy="253916"/>
          </a:xfrm>
          <a:prstGeom prst="rect">
            <a:avLst/>
          </a:prstGeom>
          <a:noFill/>
        </p:spPr>
        <p:txBody>
          <a:bodyPr wrap="none" rtlCol="0">
            <a:spAutoFit/>
          </a:bodyPr>
          <a:lstStyle/>
          <a:p>
            <a:r>
              <a:rPr kumimoji="1" lang="ja-JP" altLang="en-US" sz="1050" dirty="0">
                <a:latin typeface="游明朝" panose="02020400000000000000" pitchFamily="18" charset="-128"/>
                <a:ea typeface="游明朝" panose="02020400000000000000" pitchFamily="18" charset="-128"/>
              </a:rPr>
              <a:t>非常停止</a:t>
            </a:r>
          </a:p>
        </p:txBody>
      </p:sp>
      <p:cxnSp>
        <p:nvCxnSpPr>
          <p:cNvPr id="25" name="直線コネクタ 24">
            <a:extLst>
              <a:ext uri="{FF2B5EF4-FFF2-40B4-BE49-F238E27FC236}">
                <a16:creationId xmlns:a16="http://schemas.microsoft.com/office/drawing/2014/main" id="{534798A3-0ABA-A76E-87EE-487BB2B59926}"/>
              </a:ext>
            </a:extLst>
          </p:cNvPr>
          <p:cNvCxnSpPr>
            <a:cxnSpLocks/>
          </p:cNvCxnSpPr>
          <p:nvPr/>
        </p:nvCxnSpPr>
        <p:spPr>
          <a:xfrm flipV="1">
            <a:off x="4162767" y="1896923"/>
            <a:ext cx="1049245" cy="109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4A5A25F-727F-4EFC-6878-FEF07FBF859D}"/>
              </a:ext>
            </a:extLst>
          </p:cNvPr>
          <p:cNvCxnSpPr>
            <a:cxnSpLocks/>
          </p:cNvCxnSpPr>
          <p:nvPr/>
        </p:nvCxnSpPr>
        <p:spPr>
          <a:xfrm>
            <a:off x="4130702" y="2116623"/>
            <a:ext cx="1816371" cy="902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4D0DA03C-D691-9A2D-904A-F4933CE881B2}"/>
              </a:ext>
            </a:extLst>
          </p:cNvPr>
          <p:cNvCxnSpPr>
            <a:cxnSpLocks/>
          </p:cNvCxnSpPr>
          <p:nvPr/>
        </p:nvCxnSpPr>
        <p:spPr>
          <a:xfrm flipH="1">
            <a:off x="3113522" y="2092545"/>
            <a:ext cx="508590" cy="1257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8077416F-1CB9-4BAC-4798-0EA3E2893F7F}"/>
              </a:ext>
            </a:extLst>
          </p:cNvPr>
          <p:cNvSpPr txBox="1"/>
          <p:nvPr/>
        </p:nvSpPr>
        <p:spPr>
          <a:xfrm>
            <a:off x="2726304" y="3869340"/>
            <a:ext cx="857927" cy="253916"/>
          </a:xfrm>
          <a:prstGeom prst="rect">
            <a:avLst/>
          </a:prstGeom>
          <a:noFill/>
        </p:spPr>
        <p:txBody>
          <a:bodyPr wrap="none" rtlCol="0">
            <a:spAutoFit/>
          </a:bodyPr>
          <a:lstStyle/>
          <a:p>
            <a:r>
              <a:rPr kumimoji="1" lang="ja-JP" altLang="en-US" sz="1050" dirty="0">
                <a:latin typeface="游明朝" panose="02020400000000000000" pitchFamily="18" charset="-128"/>
                <a:ea typeface="游明朝" panose="02020400000000000000" pitchFamily="18" charset="-128"/>
              </a:rPr>
              <a:t>バッテリー</a:t>
            </a:r>
          </a:p>
        </p:txBody>
      </p:sp>
      <p:sp>
        <p:nvSpPr>
          <p:cNvPr id="34" name="正方形/長方形 33">
            <a:extLst>
              <a:ext uri="{FF2B5EF4-FFF2-40B4-BE49-F238E27FC236}">
                <a16:creationId xmlns:a16="http://schemas.microsoft.com/office/drawing/2014/main" id="{97484DA1-AAB4-8E2A-CE8F-321E3D90C3F4}"/>
              </a:ext>
            </a:extLst>
          </p:cNvPr>
          <p:cNvSpPr/>
          <p:nvPr/>
        </p:nvSpPr>
        <p:spPr>
          <a:xfrm>
            <a:off x="1259985" y="3566887"/>
            <a:ext cx="541719" cy="276667"/>
          </a:xfrm>
          <a:custGeom>
            <a:avLst/>
            <a:gdLst>
              <a:gd name="connsiteX0" fmla="*/ 0 w 509114"/>
              <a:gd name="connsiteY0" fmla="*/ 0 h 273619"/>
              <a:gd name="connsiteX1" fmla="*/ 509114 w 509114"/>
              <a:gd name="connsiteY1" fmla="*/ 0 h 273619"/>
              <a:gd name="connsiteX2" fmla="*/ 509114 w 509114"/>
              <a:gd name="connsiteY2" fmla="*/ 273619 h 273619"/>
              <a:gd name="connsiteX3" fmla="*/ 0 w 509114"/>
              <a:gd name="connsiteY3" fmla="*/ 273619 h 273619"/>
              <a:gd name="connsiteX4" fmla="*/ 0 w 509114"/>
              <a:gd name="connsiteY4" fmla="*/ 0 h 273619"/>
              <a:gd name="connsiteX0" fmla="*/ 0 w 509114"/>
              <a:gd name="connsiteY0" fmla="*/ 0 h 316291"/>
              <a:gd name="connsiteX1" fmla="*/ 509114 w 509114"/>
              <a:gd name="connsiteY1" fmla="*/ 42672 h 316291"/>
              <a:gd name="connsiteX2" fmla="*/ 509114 w 509114"/>
              <a:gd name="connsiteY2" fmla="*/ 316291 h 316291"/>
              <a:gd name="connsiteX3" fmla="*/ 0 w 509114"/>
              <a:gd name="connsiteY3" fmla="*/ 316291 h 316291"/>
              <a:gd name="connsiteX4" fmla="*/ 0 w 509114"/>
              <a:gd name="connsiteY4" fmla="*/ 0 h 316291"/>
              <a:gd name="connsiteX0" fmla="*/ 18288 w 527402"/>
              <a:gd name="connsiteY0" fmla="*/ 0 h 316291"/>
              <a:gd name="connsiteX1" fmla="*/ 527402 w 527402"/>
              <a:gd name="connsiteY1" fmla="*/ 42672 h 316291"/>
              <a:gd name="connsiteX2" fmla="*/ 527402 w 527402"/>
              <a:gd name="connsiteY2" fmla="*/ 316291 h 316291"/>
              <a:gd name="connsiteX3" fmla="*/ 0 w 527402"/>
              <a:gd name="connsiteY3" fmla="*/ 273619 h 316291"/>
              <a:gd name="connsiteX4" fmla="*/ 18288 w 527402"/>
              <a:gd name="connsiteY4" fmla="*/ 0 h 316291"/>
              <a:gd name="connsiteX0" fmla="*/ 18288 w 527402"/>
              <a:gd name="connsiteY0" fmla="*/ 0 h 352867"/>
              <a:gd name="connsiteX1" fmla="*/ 527402 w 527402"/>
              <a:gd name="connsiteY1" fmla="*/ 42672 h 352867"/>
              <a:gd name="connsiteX2" fmla="*/ 460346 w 527402"/>
              <a:gd name="connsiteY2" fmla="*/ 352867 h 352867"/>
              <a:gd name="connsiteX3" fmla="*/ 0 w 527402"/>
              <a:gd name="connsiteY3" fmla="*/ 273619 h 352867"/>
              <a:gd name="connsiteX4" fmla="*/ 18288 w 527402"/>
              <a:gd name="connsiteY4" fmla="*/ 0 h 352867"/>
              <a:gd name="connsiteX0" fmla="*/ 18288 w 484730"/>
              <a:gd name="connsiteY0" fmla="*/ 0 h 352867"/>
              <a:gd name="connsiteX1" fmla="*/ 484730 w 484730"/>
              <a:gd name="connsiteY1" fmla="*/ 67056 h 352867"/>
              <a:gd name="connsiteX2" fmla="*/ 460346 w 484730"/>
              <a:gd name="connsiteY2" fmla="*/ 352867 h 352867"/>
              <a:gd name="connsiteX3" fmla="*/ 0 w 484730"/>
              <a:gd name="connsiteY3" fmla="*/ 273619 h 352867"/>
              <a:gd name="connsiteX4" fmla="*/ 18288 w 484730"/>
              <a:gd name="connsiteY4" fmla="*/ 0 h 352867"/>
              <a:gd name="connsiteX0" fmla="*/ 0 w 608682"/>
              <a:gd name="connsiteY0" fmla="*/ 0 h 352867"/>
              <a:gd name="connsiteX1" fmla="*/ 608682 w 608682"/>
              <a:gd name="connsiteY1" fmla="*/ 67056 h 352867"/>
              <a:gd name="connsiteX2" fmla="*/ 584298 w 608682"/>
              <a:gd name="connsiteY2" fmla="*/ 352867 h 352867"/>
              <a:gd name="connsiteX3" fmla="*/ 123952 w 608682"/>
              <a:gd name="connsiteY3" fmla="*/ 273619 h 352867"/>
              <a:gd name="connsiteX4" fmla="*/ 0 w 608682"/>
              <a:gd name="connsiteY4" fmla="*/ 0 h 352867"/>
              <a:gd name="connsiteX0" fmla="*/ 0 w 584298"/>
              <a:gd name="connsiteY0" fmla="*/ 19304 h 372171"/>
              <a:gd name="connsiteX1" fmla="*/ 527402 w 584298"/>
              <a:gd name="connsiteY1" fmla="*/ 0 h 372171"/>
              <a:gd name="connsiteX2" fmla="*/ 584298 w 584298"/>
              <a:gd name="connsiteY2" fmla="*/ 372171 h 372171"/>
              <a:gd name="connsiteX3" fmla="*/ 123952 w 584298"/>
              <a:gd name="connsiteY3" fmla="*/ 292923 h 372171"/>
              <a:gd name="connsiteX4" fmla="*/ 0 w 584298"/>
              <a:gd name="connsiteY4" fmla="*/ 19304 h 372171"/>
              <a:gd name="connsiteX0" fmla="*/ 18288 w 602586"/>
              <a:gd name="connsiteY0" fmla="*/ 19304 h 372171"/>
              <a:gd name="connsiteX1" fmla="*/ 545690 w 602586"/>
              <a:gd name="connsiteY1" fmla="*/ 0 h 372171"/>
              <a:gd name="connsiteX2" fmla="*/ 602586 w 602586"/>
              <a:gd name="connsiteY2" fmla="*/ 372171 h 372171"/>
              <a:gd name="connsiteX3" fmla="*/ 0 w 602586"/>
              <a:gd name="connsiteY3" fmla="*/ 277683 h 372171"/>
              <a:gd name="connsiteX4" fmla="*/ 18288 w 602586"/>
              <a:gd name="connsiteY4" fmla="*/ 19304 h 372171"/>
              <a:gd name="connsiteX0" fmla="*/ 18288 w 545690"/>
              <a:gd name="connsiteY0" fmla="*/ 19304 h 295971"/>
              <a:gd name="connsiteX1" fmla="*/ 545690 w 545690"/>
              <a:gd name="connsiteY1" fmla="*/ 0 h 295971"/>
              <a:gd name="connsiteX2" fmla="*/ 541626 w 545690"/>
              <a:gd name="connsiteY2" fmla="*/ 295971 h 295971"/>
              <a:gd name="connsiteX3" fmla="*/ 0 w 545690"/>
              <a:gd name="connsiteY3" fmla="*/ 277683 h 295971"/>
              <a:gd name="connsiteX4" fmla="*/ 18288 w 545690"/>
              <a:gd name="connsiteY4" fmla="*/ 19304 h 295971"/>
              <a:gd name="connsiteX0" fmla="*/ 18288 w 541719"/>
              <a:gd name="connsiteY0" fmla="*/ 0 h 276667"/>
              <a:gd name="connsiteX1" fmla="*/ 530450 w 541719"/>
              <a:gd name="connsiteY1" fmla="*/ 1016 h 276667"/>
              <a:gd name="connsiteX2" fmla="*/ 541626 w 541719"/>
              <a:gd name="connsiteY2" fmla="*/ 276667 h 276667"/>
              <a:gd name="connsiteX3" fmla="*/ 0 w 541719"/>
              <a:gd name="connsiteY3" fmla="*/ 258379 h 276667"/>
              <a:gd name="connsiteX4" fmla="*/ 18288 w 541719"/>
              <a:gd name="connsiteY4" fmla="*/ 0 h 27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719" h="276667">
                <a:moveTo>
                  <a:pt x="18288" y="0"/>
                </a:moveTo>
                <a:lnTo>
                  <a:pt x="530450" y="1016"/>
                </a:lnTo>
                <a:cubicBezTo>
                  <a:pt x="529095" y="99673"/>
                  <a:pt x="542981" y="178010"/>
                  <a:pt x="541626" y="276667"/>
                </a:cubicBezTo>
                <a:lnTo>
                  <a:pt x="0" y="258379"/>
                </a:lnTo>
                <a:lnTo>
                  <a:pt x="18288" y="0"/>
                </a:lnTo>
                <a:close/>
              </a:path>
            </a:pathLst>
          </a:custGeom>
          <a:solidFill>
            <a:schemeClr val="accent5">
              <a:lumMod val="75000"/>
              <a:alpha val="20000"/>
            </a:schemeClr>
          </a:solidFill>
          <a:ln w="952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6447266A-DBFF-527F-E9F4-6CBFF4D5AA39}"/>
              </a:ext>
            </a:extLst>
          </p:cNvPr>
          <p:cNvCxnSpPr>
            <a:cxnSpLocks/>
          </p:cNvCxnSpPr>
          <p:nvPr/>
        </p:nvCxnSpPr>
        <p:spPr>
          <a:xfrm flipV="1">
            <a:off x="3521890" y="3991845"/>
            <a:ext cx="908812" cy="2040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E557D05-EE87-C935-8BE3-41C52DCA040A}"/>
              </a:ext>
            </a:extLst>
          </p:cNvPr>
          <p:cNvCxnSpPr>
            <a:cxnSpLocks/>
          </p:cNvCxnSpPr>
          <p:nvPr/>
        </p:nvCxnSpPr>
        <p:spPr>
          <a:xfrm>
            <a:off x="558800" y="3525520"/>
            <a:ext cx="453136" cy="726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6E858416-4E83-4FD3-E769-FD1136F78457}"/>
              </a:ext>
            </a:extLst>
          </p:cNvPr>
          <p:cNvSpPr txBox="1"/>
          <p:nvPr/>
        </p:nvSpPr>
        <p:spPr>
          <a:xfrm>
            <a:off x="650298" y="3019605"/>
            <a:ext cx="857927" cy="253916"/>
          </a:xfrm>
          <a:prstGeom prst="rect">
            <a:avLst/>
          </a:prstGeom>
          <a:noFill/>
          <a:ln>
            <a:solidFill>
              <a:schemeClr val="tx1"/>
            </a:solidFill>
          </a:ln>
        </p:spPr>
        <p:txBody>
          <a:bodyPr wrap="none" rtlCol="0">
            <a:spAutoFit/>
          </a:bodyPr>
          <a:lstStyle/>
          <a:p>
            <a:r>
              <a:rPr kumimoji="1" lang="ja-JP" altLang="en-US" sz="1050" dirty="0">
                <a:latin typeface="游明朝" panose="02020400000000000000" pitchFamily="18" charset="-128"/>
                <a:ea typeface="游明朝" panose="02020400000000000000" pitchFamily="18" charset="-128"/>
              </a:rPr>
              <a:t>エアタンク</a:t>
            </a:r>
          </a:p>
        </p:txBody>
      </p:sp>
      <p:sp>
        <p:nvSpPr>
          <p:cNvPr id="40" name="テキスト ボックス 39">
            <a:extLst>
              <a:ext uri="{FF2B5EF4-FFF2-40B4-BE49-F238E27FC236}">
                <a16:creationId xmlns:a16="http://schemas.microsoft.com/office/drawing/2014/main" id="{129E265C-7655-F998-E0BE-CE4A83D2803B}"/>
              </a:ext>
            </a:extLst>
          </p:cNvPr>
          <p:cNvSpPr txBox="1"/>
          <p:nvPr/>
        </p:nvSpPr>
        <p:spPr>
          <a:xfrm>
            <a:off x="3701738" y="2720137"/>
            <a:ext cx="857927" cy="253916"/>
          </a:xfrm>
          <a:prstGeom prst="rect">
            <a:avLst/>
          </a:prstGeom>
          <a:noFill/>
          <a:ln w="3175">
            <a:solidFill>
              <a:schemeClr val="tx1"/>
            </a:solidFill>
          </a:ln>
        </p:spPr>
        <p:txBody>
          <a:bodyPr wrap="none" rtlCol="0">
            <a:spAutoFit/>
          </a:bodyPr>
          <a:lstStyle/>
          <a:p>
            <a:r>
              <a:rPr kumimoji="1" lang="ja-JP" altLang="en-US" sz="1050" dirty="0">
                <a:latin typeface="游明朝" panose="02020400000000000000" pitchFamily="18" charset="-128"/>
                <a:ea typeface="游明朝" panose="02020400000000000000" pitchFamily="18" charset="-128"/>
              </a:rPr>
              <a:t>エアタンク</a:t>
            </a:r>
          </a:p>
        </p:txBody>
      </p:sp>
      <p:cxnSp>
        <p:nvCxnSpPr>
          <p:cNvPr id="41" name="直線コネクタ 40">
            <a:extLst>
              <a:ext uri="{FF2B5EF4-FFF2-40B4-BE49-F238E27FC236}">
                <a16:creationId xmlns:a16="http://schemas.microsoft.com/office/drawing/2014/main" id="{A6DC6220-76BB-D8E3-C78F-5822060C0A4F}"/>
              </a:ext>
            </a:extLst>
          </p:cNvPr>
          <p:cNvCxnSpPr>
            <a:cxnSpLocks/>
            <a:stCxn id="40" idx="2"/>
          </p:cNvCxnSpPr>
          <p:nvPr/>
        </p:nvCxnSpPr>
        <p:spPr>
          <a:xfrm flipH="1">
            <a:off x="4051076" y="2974053"/>
            <a:ext cx="79626" cy="86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27D6E7D3-945C-989F-2F99-3DBCA6B01938}"/>
              </a:ext>
            </a:extLst>
          </p:cNvPr>
          <p:cNvSpPr/>
          <p:nvPr/>
        </p:nvSpPr>
        <p:spPr>
          <a:xfrm>
            <a:off x="5212012" y="1816940"/>
            <a:ext cx="181262" cy="149020"/>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5E2CFB0C-0CFA-C329-59E3-E22B04CD6360}"/>
              </a:ext>
            </a:extLst>
          </p:cNvPr>
          <p:cNvSpPr/>
          <p:nvPr/>
        </p:nvSpPr>
        <p:spPr>
          <a:xfrm>
            <a:off x="5965707" y="2945095"/>
            <a:ext cx="181262" cy="149020"/>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4A241C14-DB14-D6F6-621A-D39454B1361E}"/>
              </a:ext>
            </a:extLst>
          </p:cNvPr>
          <p:cNvSpPr/>
          <p:nvPr/>
        </p:nvSpPr>
        <p:spPr>
          <a:xfrm>
            <a:off x="2976633" y="3318055"/>
            <a:ext cx="181262" cy="149020"/>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A0E604C2-530F-CFF7-CA5E-AE66400C2B9F}"/>
              </a:ext>
            </a:extLst>
          </p:cNvPr>
          <p:cNvSpPr/>
          <p:nvPr/>
        </p:nvSpPr>
        <p:spPr>
          <a:xfrm>
            <a:off x="469036" y="3417867"/>
            <a:ext cx="181262" cy="149020"/>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a:extLst>
              <a:ext uri="{FF2B5EF4-FFF2-40B4-BE49-F238E27FC236}">
                <a16:creationId xmlns:a16="http://schemas.microsoft.com/office/drawing/2014/main" id="{E9886FCF-01E0-194D-C834-2D39AB8C391B}"/>
              </a:ext>
            </a:extLst>
          </p:cNvPr>
          <p:cNvPicPr>
            <a:picLocks noChangeAspect="1"/>
          </p:cNvPicPr>
          <p:nvPr/>
        </p:nvPicPr>
        <p:blipFill>
          <a:blip r:embed="rId5"/>
          <a:stretch>
            <a:fillRect/>
          </a:stretch>
        </p:blipFill>
        <p:spPr>
          <a:xfrm>
            <a:off x="337166" y="4678095"/>
            <a:ext cx="2715396" cy="2041043"/>
          </a:xfrm>
          <a:prstGeom prst="rect">
            <a:avLst/>
          </a:prstGeom>
        </p:spPr>
      </p:pic>
      <p:pic>
        <p:nvPicPr>
          <p:cNvPr id="57" name="図 56">
            <a:extLst>
              <a:ext uri="{FF2B5EF4-FFF2-40B4-BE49-F238E27FC236}">
                <a16:creationId xmlns:a16="http://schemas.microsoft.com/office/drawing/2014/main" id="{BFFEC728-069A-02B2-88C7-BF6427FE90D8}"/>
              </a:ext>
            </a:extLst>
          </p:cNvPr>
          <p:cNvPicPr>
            <a:picLocks noChangeAspect="1"/>
          </p:cNvPicPr>
          <p:nvPr/>
        </p:nvPicPr>
        <p:blipFill>
          <a:blip r:embed="rId6"/>
          <a:stretch>
            <a:fillRect/>
          </a:stretch>
        </p:blipFill>
        <p:spPr>
          <a:xfrm>
            <a:off x="3634110" y="4719439"/>
            <a:ext cx="2627548" cy="1999699"/>
          </a:xfrm>
          <a:prstGeom prst="rect">
            <a:avLst/>
          </a:prstGeom>
        </p:spPr>
      </p:pic>
      <p:pic>
        <p:nvPicPr>
          <p:cNvPr id="59" name="図 58">
            <a:extLst>
              <a:ext uri="{FF2B5EF4-FFF2-40B4-BE49-F238E27FC236}">
                <a16:creationId xmlns:a16="http://schemas.microsoft.com/office/drawing/2014/main" id="{3DE3F3E1-C69D-B6DC-2D22-1538B5B79652}"/>
              </a:ext>
            </a:extLst>
          </p:cNvPr>
          <p:cNvPicPr>
            <a:picLocks noChangeAspect="1"/>
          </p:cNvPicPr>
          <p:nvPr/>
        </p:nvPicPr>
        <p:blipFill>
          <a:blip r:embed="rId7"/>
          <a:stretch>
            <a:fillRect/>
          </a:stretch>
        </p:blipFill>
        <p:spPr>
          <a:xfrm>
            <a:off x="410754" y="7018250"/>
            <a:ext cx="2781899" cy="2034573"/>
          </a:xfrm>
          <a:prstGeom prst="rect">
            <a:avLst/>
          </a:prstGeom>
        </p:spPr>
      </p:pic>
      <p:pic>
        <p:nvPicPr>
          <p:cNvPr id="61" name="図 60">
            <a:extLst>
              <a:ext uri="{FF2B5EF4-FFF2-40B4-BE49-F238E27FC236}">
                <a16:creationId xmlns:a16="http://schemas.microsoft.com/office/drawing/2014/main" id="{4156C11F-80F6-9BB7-AA7B-3E16CA25B3D8}"/>
              </a:ext>
            </a:extLst>
          </p:cNvPr>
          <p:cNvPicPr>
            <a:picLocks noChangeAspect="1"/>
          </p:cNvPicPr>
          <p:nvPr/>
        </p:nvPicPr>
        <p:blipFill>
          <a:blip r:embed="rId8"/>
          <a:stretch>
            <a:fillRect/>
          </a:stretch>
        </p:blipFill>
        <p:spPr>
          <a:xfrm>
            <a:off x="3718902" y="7002350"/>
            <a:ext cx="2017414" cy="2133321"/>
          </a:xfrm>
          <a:prstGeom prst="rect">
            <a:avLst/>
          </a:prstGeom>
        </p:spPr>
      </p:pic>
      <p:sp>
        <p:nvSpPr>
          <p:cNvPr id="62" name="テキスト ボックス 61">
            <a:extLst>
              <a:ext uri="{FF2B5EF4-FFF2-40B4-BE49-F238E27FC236}">
                <a16:creationId xmlns:a16="http://schemas.microsoft.com/office/drawing/2014/main" id="{F6D05F74-0716-E3DC-14F0-7634F79099DE}"/>
              </a:ext>
            </a:extLst>
          </p:cNvPr>
          <p:cNvSpPr txBox="1"/>
          <p:nvPr/>
        </p:nvSpPr>
        <p:spPr>
          <a:xfrm>
            <a:off x="1646738" y="6683868"/>
            <a:ext cx="3667992"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ロボット</a:t>
            </a:r>
            <a:r>
              <a:rPr kumimoji="1" lang="en-US" altLang="ja-JP" dirty="0">
                <a:latin typeface="游明朝" panose="02020400000000000000" pitchFamily="18" charset="-128"/>
                <a:ea typeface="游明朝" panose="02020400000000000000" pitchFamily="18" charset="-128"/>
              </a:rPr>
              <a:t>2</a:t>
            </a:r>
            <a:r>
              <a:rPr kumimoji="1" lang="ja-JP" altLang="en-US" dirty="0">
                <a:latin typeface="游明朝" panose="02020400000000000000" pitchFamily="18" charset="-128"/>
                <a:ea typeface="游明朝" panose="02020400000000000000" pitchFamily="18" charset="-128"/>
              </a:rPr>
              <a:t>大</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投石器ロボット</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射出機構</a:t>
            </a:r>
          </a:p>
        </p:txBody>
      </p:sp>
      <p:sp>
        <p:nvSpPr>
          <p:cNvPr id="63" name="テキスト ボックス 62">
            <a:extLst>
              <a:ext uri="{FF2B5EF4-FFF2-40B4-BE49-F238E27FC236}">
                <a16:creationId xmlns:a16="http://schemas.microsoft.com/office/drawing/2014/main" id="{B66696F6-0936-43ED-E155-663FB09A8159}"/>
              </a:ext>
            </a:extLst>
          </p:cNvPr>
          <p:cNvSpPr txBox="1"/>
          <p:nvPr/>
        </p:nvSpPr>
        <p:spPr>
          <a:xfrm>
            <a:off x="1646738" y="9144201"/>
            <a:ext cx="3667992"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ロボット</a:t>
            </a:r>
            <a:r>
              <a:rPr kumimoji="1" lang="en-US" altLang="ja-JP" dirty="0">
                <a:latin typeface="游明朝" panose="02020400000000000000" pitchFamily="18" charset="-128"/>
                <a:ea typeface="游明朝" panose="02020400000000000000" pitchFamily="18" charset="-128"/>
              </a:rPr>
              <a:t>2</a:t>
            </a:r>
            <a:r>
              <a:rPr kumimoji="1" lang="ja-JP" altLang="en-US" dirty="0">
                <a:latin typeface="游明朝" panose="02020400000000000000" pitchFamily="18" charset="-128"/>
                <a:ea typeface="游明朝" panose="02020400000000000000" pitchFamily="18" charset="-128"/>
              </a:rPr>
              <a:t>小</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運び屋ロボット</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射出機構</a:t>
            </a:r>
          </a:p>
        </p:txBody>
      </p:sp>
    </p:spTree>
    <p:extLst>
      <p:ext uri="{BB962C8B-B14F-4D97-AF65-F5344CB8AC3E}">
        <p14:creationId xmlns:p14="http://schemas.microsoft.com/office/powerpoint/2010/main" val="118655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正方形/長方形 1">
            <a:extLst>
              <a:ext uri="{FF2B5EF4-FFF2-40B4-BE49-F238E27FC236}">
                <a16:creationId xmlns:a16="http://schemas.microsoft.com/office/drawing/2014/main" id="{103EB1B8-BFA5-6C1A-60AD-2239E8491B8B}"/>
              </a:ext>
            </a:extLst>
          </p:cNvPr>
          <p:cNvSpPr/>
          <p:nvPr/>
        </p:nvSpPr>
        <p:spPr>
          <a:xfrm>
            <a:off x="73480" y="580880"/>
            <a:ext cx="6649517" cy="95454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◆ロボットの特徴や機構を説明するために必要な図面を作成すること。（正面図、上面図、側面図など）</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◆ロボットが展開する場合は、展開前・展開後の双方の図を記載すること。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手書きの場合は、濃く丁寧に書くこと。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◆エアタンク、バッテリー、非常停止スイッチの位置を明記すること。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u="sng" dirty="0">
              <a:effectLst/>
              <a:latin typeface="BIZ UDPゴシック" panose="020B0400000000000000" pitchFamily="50" charset="-128"/>
              <a:ea typeface="BIZ UDPゴシック" panose="020B0400000000000000" pitchFamily="50" charset="-128"/>
            </a:endParaRPr>
          </a:p>
          <a:p>
            <a:pPr algn="l"/>
            <a:endParaRPr kumimoji="1" lang="en-US" altLang="ja-JP" b="1" u="sng"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125" name="Google Shape;125;p5"/>
          <p:cNvSpPr txBox="1">
            <a:spLocks noGrp="1"/>
          </p:cNvSpPr>
          <p:nvPr>
            <p:ph type="title"/>
          </p:nvPr>
        </p:nvSpPr>
        <p:spPr>
          <a:xfrm>
            <a:off x="0" y="0"/>
            <a:ext cx="5701678" cy="482922"/>
          </a:xfrm>
          <a:prstGeom prst="rect">
            <a:avLst/>
          </a:prstGeom>
          <a:noFill/>
          <a:ln>
            <a:noFill/>
          </a:ln>
        </p:spPr>
        <p:txBody>
          <a:bodyPr spcFirstLastPara="1" wrap="square" lIns="63294" tIns="31638" rIns="63294" bIns="31638" anchor="ctr" anchorCtr="0">
            <a:normAutofit/>
          </a:bodyPr>
          <a:lstStyle/>
          <a:p>
            <a:r>
              <a:rPr lang="ja-JP" altLang="en-US" sz="1800" dirty="0">
                <a:latin typeface="BIZ UDPゴシック" panose="020B0400000000000000" pitchFamily="50" charset="-128"/>
                <a:ea typeface="BIZ UDPゴシック" panose="020B0400000000000000" pitchFamily="50" charset="-128"/>
              </a:rPr>
              <a:t>（３）－３　</a:t>
            </a:r>
            <a:r>
              <a:rPr lang="ja-JP" sz="1800" dirty="0">
                <a:latin typeface="BIZ UDPゴシック" panose="020B0400000000000000" pitchFamily="50" charset="-128"/>
                <a:ea typeface="BIZ UDPゴシック" panose="020B0400000000000000" pitchFamily="50" charset="-128"/>
              </a:rPr>
              <a:t>ロボットの</a:t>
            </a:r>
            <a:r>
              <a:rPr lang="ja-JP" altLang="en-US" sz="1800" dirty="0">
                <a:latin typeface="BIZ UDPゴシック" panose="020B0400000000000000" pitchFamily="50" charset="-128"/>
                <a:ea typeface="BIZ UDPゴシック" panose="020B0400000000000000" pitchFamily="50" charset="-128"/>
              </a:rPr>
              <a:t>詳細</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三面</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　ロボット１</a:t>
            </a:r>
            <a:endParaRPr sz="1800" dirty="0">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8</a:t>
            </a:fld>
            <a:endParaRPr lang="ja-JP" altLang="en-US"/>
          </a:p>
        </p:txBody>
      </p:sp>
      <p:sp>
        <p:nvSpPr>
          <p:cNvPr id="63" name="テキスト ボックス 62">
            <a:extLst>
              <a:ext uri="{FF2B5EF4-FFF2-40B4-BE49-F238E27FC236}">
                <a16:creationId xmlns:a16="http://schemas.microsoft.com/office/drawing/2014/main" id="{B66696F6-0936-43ED-E155-663FB09A8159}"/>
              </a:ext>
            </a:extLst>
          </p:cNvPr>
          <p:cNvSpPr txBox="1"/>
          <p:nvPr/>
        </p:nvSpPr>
        <p:spPr>
          <a:xfrm>
            <a:off x="2364446" y="4220407"/>
            <a:ext cx="2339102"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足回り、メカナム機構</a:t>
            </a:r>
          </a:p>
        </p:txBody>
      </p:sp>
      <p:pic>
        <p:nvPicPr>
          <p:cNvPr id="5" name="図 4">
            <a:extLst>
              <a:ext uri="{FF2B5EF4-FFF2-40B4-BE49-F238E27FC236}">
                <a16:creationId xmlns:a16="http://schemas.microsoft.com/office/drawing/2014/main" id="{B244B486-DDCB-93F9-B93A-FE3188F2E23A}"/>
              </a:ext>
            </a:extLst>
          </p:cNvPr>
          <p:cNvPicPr>
            <a:picLocks noChangeAspect="1"/>
          </p:cNvPicPr>
          <p:nvPr/>
        </p:nvPicPr>
        <p:blipFill>
          <a:blip r:embed="rId3"/>
          <a:stretch>
            <a:fillRect/>
          </a:stretch>
        </p:blipFill>
        <p:spPr>
          <a:xfrm>
            <a:off x="271901" y="1813560"/>
            <a:ext cx="3126337" cy="2282603"/>
          </a:xfrm>
          <a:prstGeom prst="rect">
            <a:avLst/>
          </a:prstGeom>
        </p:spPr>
      </p:pic>
      <p:pic>
        <p:nvPicPr>
          <p:cNvPr id="7" name="図 6">
            <a:extLst>
              <a:ext uri="{FF2B5EF4-FFF2-40B4-BE49-F238E27FC236}">
                <a16:creationId xmlns:a16="http://schemas.microsoft.com/office/drawing/2014/main" id="{91D65D86-68F4-423D-1419-3EABCB12B186}"/>
              </a:ext>
            </a:extLst>
          </p:cNvPr>
          <p:cNvPicPr>
            <a:picLocks noChangeAspect="1"/>
          </p:cNvPicPr>
          <p:nvPr/>
        </p:nvPicPr>
        <p:blipFill>
          <a:blip r:embed="rId4"/>
          <a:stretch>
            <a:fillRect/>
          </a:stretch>
        </p:blipFill>
        <p:spPr>
          <a:xfrm>
            <a:off x="3896705" y="1633385"/>
            <a:ext cx="2566483" cy="2499360"/>
          </a:xfrm>
          <a:prstGeom prst="rect">
            <a:avLst/>
          </a:prstGeom>
        </p:spPr>
      </p:pic>
      <p:pic>
        <p:nvPicPr>
          <p:cNvPr id="9" name="図 8">
            <a:extLst>
              <a:ext uri="{FF2B5EF4-FFF2-40B4-BE49-F238E27FC236}">
                <a16:creationId xmlns:a16="http://schemas.microsoft.com/office/drawing/2014/main" id="{549FE0F1-E41E-B107-8E80-54D356DBFE13}"/>
              </a:ext>
            </a:extLst>
          </p:cNvPr>
          <p:cNvPicPr>
            <a:picLocks noChangeAspect="1"/>
          </p:cNvPicPr>
          <p:nvPr/>
        </p:nvPicPr>
        <p:blipFill>
          <a:blip r:embed="rId5"/>
          <a:stretch>
            <a:fillRect/>
          </a:stretch>
        </p:blipFill>
        <p:spPr>
          <a:xfrm>
            <a:off x="3783740" y="4699743"/>
            <a:ext cx="2083660" cy="1989951"/>
          </a:xfrm>
          <a:prstGeom prst="rect">
            <a:avLst/>
          </a:prstGeom>
        </p:spPr>
      </p:pic>
      <p:pic>
        <p:nvPicPr>
          <p:cNvPr id="12" name="図 11">
            <a:extLst>
              <a:ext uri="{FF2B5EF4-FFF2-40B4-BE49-F238E27FC236}">
                <a16:creationId xmlns:a16="http://schemas.microsoft.com/office/drawing/2014/main" id="{FE2CA182-1CCB-CB21-A297-2A11805586B5}"/>
              </a:ext>
            </a:extLst>
          </p:cNvPr>
          <p:cNvPicPr>
            <a:picLocks noChangeAspect="1"/>
          </p:cNvPicPr>
          <p:nvPr/>
        </p:nvPicPr>
        <p:blipFill>
          <a:blip r:embed="rId6"/>
          <a:stretch>
            <a:fillRect/>
          </a:stretch>
        </p:blipFill>
        <p:spPr>
          <a:xfrm>
            <a:off x="893253" y="4699743"/>
            <a:ext cx="2305464" cy="1989951"/>
          </a:xfrm>
          <a:prstGeom prst="rect">
            <a:avLst/>
          </a:prstGeom>
        </p:spPr>
      </p:pic>
      <p:pic>
        <p:nvPicPr>
          <p:cNvPr id="15" name="図 14">
            <a:extLst>
              <a:ext uri="{FF2B5EF4-FFF2-40B4-BE49-F238E27FC236}">
                <a16:creationId xmlns:a16="http://schemas.microsoft.com/office/drawing/2014/main" id="{527EB20E-F632-CE1F-1E9F-D18CA8340888}"/>
              </a:ext>
            </a:extLst>
          </p:cNvPr>
          <p:cNvPicPr>
            <a:picLocks noChangeAspect="1"/>
          </p:cNvPicPr>
          <p:nvPr/>
        </p:nvPicPr>
        <p:blipFill>
          <a:blip r:embed="rId7"/>
          <a:stretch>
            <a:fillRect/>
          </a:stretch>
        </p:blipFill>
        <p:spPr>
          <a:xfrm>
            <a:off x="3855448" y="7099455"/>
            <a:ext cx="1846230" cy="1851660"/>
          </a:xfrm>
          <a:prstGeom prst="rect">
            <a:avLst/>
          </a:prstGeom>
        </p:spPr>
      </p:pic>
      <p:pic>
        <p:nvPicPr>
          <p:cNvPr id="19" name="図 18">
            <a:extLst>
              <a:ext uri="{FF2B5EF4-FFF2-40B4-BE49-F238E27FC236}">
                <a16:creationId xmlns:a16="http://schemas.microsoft.com/office/drawing/2014/main" id="{3C085352-ADD8-1FD1-F90F-01F550ABD795}"/>
              </a:ext>
            </a:extLst>
          </p:cNvPr>
          <p:cNvPicPr>
            <a:picLocks noChangeAspect="1"/>
          </p:cNvPicPr>
          <p:nvPr/>
        </p:nvPicPr>
        <p:blipFill>
          <a:blip r:embed="rId8"/>
          <a:stretch>
            <a:fillRect/>
          </a:stretch>
        </p:blipFill>
        <p:spPr>
          <a:xfrm>
            <a:off x="1067419" y="7030310"/>
            <a:ext cx="2131298" cy="1989951"/>
          </a:xfrm>
          <a:prstGeom prst="rect">
            <a:avLst/>
          </a:prstGeom>
        </p:spPr>
      </p:pic>
      <p:sp>
        <p:nvSpPr>
          <p:cNvPr id="21" name="テキスト ボックス 20">
            <a:extLst>
              <a:ext uri="{FF2B5EF4-FFF2-40B4-BE49-F238E27FC236}">
                <a16:creationId xmlns:a16="http://schemas.microsoft.com/office/drawing/2014/main" id="{446557AB-16E3-15AB-D4EE-44DF654FFCEB}"/>
              </a:ext>
            </a:extLst>
          </p:cNvPr>
          <p:cNvSpPr txBox="1"/>
          <p:nvPr/>
        </p:nvSpPr>
        <p:spPr>
          <a:xfrm>
            <a:off x="1096216" y="6712111"/>
            <a:ext cx="4719562"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ロボット</a:t>
            </a:r>
            <a:r>
              <a:rPr kumimoji="1" lang="en-US" altLang="ja-JP" dirty="0">
                <a:latin typeface="游明朝" panose="02020400000000000000" pitchFamily="18" charset="-128"/>
                <a:ea typeface="游明朝" panose="02020400000000000000" pitchFamily="18" charset="-128"/>
              </a:rPr>
              <a:t>2</a:t>
            </a:r>
            <a:r>
              <a:rPr kumimoji="1" lang="ja-JP" altLang="en-US" dirty="0">
                <a:latin typeface="游明朝" panose="02020400000000000000" pitchFamily="18" charset="-128"/>
                <a:ea typeface="游明朝" panose="02020400000000000000" pitchFamily="18" charset="-128"/>
              </a:rPr>
              <a:t>大射出機構　展開前</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左図</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、展開後</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右図</a:t>
            </a:r>
            <a:r>
              <a:rPr kumimoji="1" lang="en-US" altLang="ja-JP" dirty="0">
                <a:latin typeface="游明朝" panose="02020400000000000000" pitchFamily="18" charset="-128"/>
                <a:ea typeface="游明朝" panose="02020400000000000000" pitchFamily="18" charset="-128"/>
              </a:rPr>
              <a:t>)</a:t>
            </a:r>
            <a:endParaRPr kumimoji="1" lang="ja-JP" altLang="en-US" dirty="0">
              <a:latin typeface="游明朝" panose="02020400000000000000" pitchFamily="18" charset="-128"/>
              <a:ea typeface="游明朝" panose="02020400000000000000" pitchFamily="18" charset="-128"/>
            </a:endParaRPr>
          </a:p>
        </p:txBody>
      </p:sp>
      <p:sp>
        <p:nvSpPr>
          <p:cNvPr id="26" name="テキスト ボックス 25">
            <a:extLst>
              <a:ext uri="{FF2B5EF4-FFF2-40B4-BE49-F238E27FC236}">
                <a16:creationId xmlns:a16="http://schemas.microsoft.com/office/drawing/2014/main" id="{1349B67E-D935-EFB6-1805-3C838F9D3A20}"/>
              </a:ext>
            </a:extLst>
          </p:cNvPr>
          <p:cNvSpPr txBox="1"/>
          <p:nvPr/>
        </p:nvSpPr>
        <p:spPr>
          <a:xfrm>
            <a:off x="1147838" y="9062588"/>
            <a:ext cx="4719562" cy="307777"/>
          </a:xfrm>
          <a:prstGeom prst="rect">
            <a:avLst/>
          </a:prstGeom>
          <a:noFill/>
        </p:spPr>
        <p:txBody>
          <a:bodyPr wrap="none" rtlCol="0">
            <a:spAutoFit/>
          </a:bodyPr>
          <a:lstStyle/>
          <a:p>
            <a:r>
              <a:rPr kumimoji="1" lang="ja-JP" altLang="en-US" dirty="0">
                <a:latin typeface="游明朝" panose="02020400000000000000" pitchFamily="18" charset="-128"/>
                <a:ea typeface="游明朝" panose="02020400000000000000" pitchFamily="18" charset="-128"/>
              </a:rPr>
              <a:t>図　ロボット</a:t>
            </a:r>
            <a:r>
              <a:rPr kumimoji="1" lang="en-US" altLang="ja-JP" dirty="0">
                <a:latin typeface="游明朝" panose="02020400000000000000" pitchFamily="18" charset="-128"/>
                <a:ea typeface="游明朝" panose="02020400000000000000" pitchFamily="18" charset="-128"/>
              </a:rPr>
              <a:t>2</a:t>
            </a:r>
            <a:r>
              <a:rPr kumimoji="1" lang="ja-JP" altLang="en-US" dirty="0">
                <a:latin typeface="游明朝" panose="02020400000000000000" pitchFamily="18" charset="-128"/>
                <a:ea typeface="游明朝" panose="02020400000000000000" pitchFamily="18" charset="-128"/>
              </a:rPr>
              <a:t>小射出機構　展開前</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左図</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、展開後</a:t>
            </a:r>
            <a:r>
              <a:rPr kumimoji="1" lang="en-US" altLang="ja-JP" dirty="0">
                <a:latin typeface="游明朝" panose="02020400000000000000" pitchFamily="18" charset="-128"/>
                <a:ea typeface="游明朝" panose="02020400000000000000" pitchFamily="18" charset="-128"/>
              </a:rPr>
              <a:t>(</a:t>
            </a:r>
            <a:r>
              <a:rPr kumimoji="1" lang="ja-JP" altLang="en-US" dirty="0">
                <a:latin typeface="游明朝" panose="02020400000000000000" pitchFamily="18" charset="-128"/>
                <a:ea typeface="游明朝" panose="02020400000000000000" pitchFamily="18" charset="-128"/>
              </a:rPr>
              <a:t>右図</a:t>
            </a:r>
            <a:r>
              <a:rPr kumimoji="1" lang="en-US" altLang="ja-JP" dirty="0">
                <a:latin typeface="游明朝" panose="02020400000000000000" pitchFamily="18" charset="-128"/>
                <a:ea typeface="游明朝" panose="02020400000000000000" pitchFamily="18" charset="-128"/>
              </a:rPr>
              <a:t>)</a:t>
            </a:r>
            <a:endParaRPr kumimoji="1" lang="ja-JP" altLang="en-US"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30892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0"/>
            <a:ext cx="5701678" cy="482922"/>
          </a:xfrm>
          <a:prstGeom prst="rect">
            <a:avLst/>
          </a:prstGeom>
          <a:noFill/>
          <a:ln>
            <a:noFill/>
          </a:ln>
        </p:spPr>
        <p:txBody>
          <a:bodyPr spcFirstLastPara="1" wrap="square" lIns="63294" tIns="31638" rIns="63294" bIns="31638" anchor="ctr" anchorCtr="0">
            <a:normAutofit/>
          </a:bodyPr>
          <a:lstStyle/>
          <a:p>
            <a:r>
              <a:rPr lang="ja-JP" altLang="en-US" sz="1800" dirty="0">
                <a:latin typeface="BIZ UDPゴシック" panose="020B0400000000000000" pitchFamily="50" charset="-128"/>
                <a:ea typeface="BIZ UDPゴシック" panose="020B0400000000000000" pitchFamily="50" charset="-128"/>
              </a:rPr>
              <a:t>（３）－４　</a:t>
            </a:r>
            <a:r>
              <a:rPr lang="ja-JP" sz="1800" dirty="0">
                <a:latin typeface="BIZ UDPゴシック" panose="020B0400000000000000" pitchFamily="50" charset="-128"/>
                <a:ea typeface="BIZ UDPゴシック" panose="020B0400000000000000" pitchFamily="50" charset="-128"/>
              </a:rPr>
              <a:t>ロボットの</a:t>
            </a:r>
            <a:r>
              <a:rPr lang="ja-JP" altLang="en-US" sz="1800" dirty="0">
                <a:latin typeface="BIZ UDPゴシック" panose="020B0400000000000000" pitchFamily="50" charset="-128"/>
                <a:ea typeface="BIZ UDPゴシック" panose="020B0400000000000000" pitchFamily="50" charset="-128"/>
              </a:rPr>
              <a:t>詳細</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三面</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　ロボット２</a:t>
            </a:r>
            <a:endParaRPr sz="1800" dirty="0">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103EB1B8-BFA5-6C1A-60AD-2239E8491B8B}"/>
              </a:ext>
            </a:extLst>
          </p:cNvPr>
          <p:cNvSpPr/>
          <p:nvPr/>
        </p:nvSpPr>
        <p:spPr>
          <a:xfrm>
            <a:off x="73480" y="580880"/>
            <a:ext cx="6649517" cy="95454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◆ロボットの特徴や機構を説明するために必要な図面を作成すること。（正面図、上面図、側面図など）</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◆ロボットが展開する場合は、展開前・展開後の双方の図を記載すること。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手書きの場合は、濃く丁寧に書くこと。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◆エアタンク、バッテリー、非常停止スイッチの位置を明記すること。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9</a:t>
            </a:fld>
            <a:endParaRPr lang="ja-JP" altLang="en-US"/>
          </a:p>
        </p:txBody>
      </p:sp>
      <p:sp>
        <p:nvSpPr>
          <p:cNvPr id="4" name="テキスト ボックス 3">
            <a:extLst>
              <a:ext uri="{FF2B5EF4-FFF2-40B4-BE49-F238E27FC236}">
                <a16:creationId xmlns:a16="http://schemas.microsoft.com/office/drawing/2014/main" id="{CF0AC74F-878B-484D-AD8F-109BAE676149}"/>
              </a:ext>
            </a:extLst>
          </p:cNvPr>
          <p:cNvSpPr txBox="1"/>
          <p:nvPr/>
        </p:nvSpPr>
        <p:spPr>
          <a:xfrm>
            <a:off x="73481" y="1882140"/>
            <a:ext cx="3706040" cy="1585049"/>
          </a:xfrm>
          <a:prstGeom prst="rect">
            <a:avLst/>
          </a:prstGeom>
          <a:noFill/>
        </p:spPr>
        <p:txBody>
          <a:bodyPr wrap="square" rtlCol="0">
            <a:spAutoFit/>
          </a:bodyPr>
          <a:lstStyle/>
          <a:p>
            <a:r>
              <a:rPr kumimoji="1" lang="ja-JP" altLang="en-US" dirty="0"/>
              <a:t>〇ロボット</a:t>
            </a:r>
            <a:r>
              <a:rPr kumimoji="1" lang="en-US" altLang="ja-JP" dirty="0"/>
              <a:t>2-1</a:t>
            </a:r>
            <a:r>
              <a:rPr kumimoji="1" lang="ja-JP" altLang="en-US" dirty="0"/>
              <a:t>（</a:t>
            </a:r>
            <a:r>
              <a:rPr kumimoji="1" lang="ja-JP" altLang="en-US" dirty="0">
                <a:highlight>
                  <a:srgbClr val="C0C0C0"/>
                </a:highlight>
                <a:latin typeface="+mj-ea"/>
                <a:ea typeface="+mj-ea"/>
              </a:rPr>
              <a:t>オブジェクト回収ロボット）</a:t>
            </a:r>
            <a:endParaRPr kumimoji="1" lang="en-US" altLang="ja-JP" dirty="0">
              <a:highlight>
                <a:srgbClr val="C0C0C0"/>
              </a:highlight>
              <a:latin typeface="+mj-ea"/>
              <a:ea typeface="+mj-ea"/>
            </a:endParaRPr>
          </a:p>
          <a:p>
            <a:r>
              <a:rPr kumimoji="1" lang="ja-JP" altLang="en-US" dirty="0">
                <a:latin typeface="游明朝" panose="02020400000000000000" pitchFamily="18" charset="-128"/>
                <a:ea typeface="游明朝" panose="02020400000000000000" pitchFamily="18" charset="-128"/>
              </a:rPr>
              <a:t>　</a:t>
            </a:r>
            <a:r>
              <a:rPr kumimoji="1" lang="ja-JP" altLang="en-US" sz="1100" dirty="0">
                <a:latin typeface="游明朝" panose="02020400000000000000" pitchFamily="18" charset="-128"/>
                <a:ea typeface="游明朝" panose="02020400000000000000" pitchFamily="18" charset="-128"/>
              </a:rPr>
              <a:t>ボールとボックスを回収し、エリア</a:t>
            </a:r>
            <a:r>
              <a:rPr kumimoji="1" lang="en-US" altLang="ja-JP" sz="1100" dirty="0">
                <a:latin typeface="游明朝" panose="02020400000000000000" pitchFamily="18" charset="-128"/>
                <a:ea typeface="游明朝" panose="02020400000000000000" pitchFamily="18" charset="-128"/>
              </a:rPr>
              <a:t>C</a:t>
            </a:r>
            <a:r>
              <a:rPr kumimoji="1" lang="ja-JP" altLang="en-US" sz="1100" dirty="0">
                <a:latin typeface="游明朝" panose="02020400000000000000" pitchFamily="18" charset="-128"/>
                <a:ea typeface="游明朝" panose="02020400000000000000" pitchFamily="18" charset="-128"/>
              </a:rPr>
              <a:t>へ返却するロボット</a:t>
            </a:r>
            <a:r>
              <a:rPr kumimoji="1" lang="en-US" altLang="ja-JP" sz="1100" dirty="0">
                <a:latin typeface="游明朝" panose="02020400000000000000" pitchFamily="18" charset="-128"/>
                <a:ea typeface="游明朝" panose="02020400000000000000" pitchFamily="18" charset="-128"/>
              </a:rPr>
              <a:t>2</a:t>
            </a:r>
            <a:r>
              <a:rPr kumimoji="1" lang="ja-JP" altLang="en-US" sz="1100" dirty="0">
                <a:latin typeface="游明朝" panose="02020400000000000000" pitchFamily="18" charset="-128"/>
                <a:ea typeface="游明朝" panose="02020400000000000000" pitchFamily="18" charset="-128"/>
              </a:rPr>
              <a:t>へ運ぶ役割を持つ。他には</a:t>
            </a:r>
            <a:r>
              <a:rPr kumimoji="1" lang="en-US" altLang="ja-JP" sz="1100" dirty="0">
                <a:latin typeface="游明朝" panose="02020400000000000000" pitchFamily="18" charset="-128"/>
                <a:ea typeface="游明朝" panose="02020400000000000000" pitchFamily="18" charset="-128"/>
              </a:rPr>
              <a:t>1</a:t>
            </a:r>
            <a:r>
              <a:rPr kumimoji="1" lang="ja-JP" altLang="en-US" sz="1100" dirty="0">
                <a:latin typeface="游明朝" panose="02020400000000000000" pitchFamily="18" charset="-128"/>
                <a:ea typeface="游明朝" panose="02020400000000000000" pitchFamily="18" charset="-128"/>
              </a:rPr>
              <a:t>台が最初の</a:t>
            </a:r>
            <a:r>
              <a:rPr kumimoji="1" lang="en-US" altLang="ja-JP" sz="1100" dirty="0">
                <a:latin typeface="游明朝" panose="02020400000000000000" pitchFamily="18" charset="-128"/>
                <a:ea typeface="游明朝" panose="02020400000000000000" pitchFamily="18" charset="-128"/>
              </a:rPr>
              <a:t>100</a:t>
            </a:r>
            <a:r>
              <a:rPr kumimoji="1" lang="ja-JP" altLang="en-US" sz="1100" dirty="0">
                <a:latin typeface="游明朝" panose="02020400000000000000" pitchFamily="18" charset="-128"/>
                <a:ea typeface="游明朝" panose="02020400000000000000" pitchFamily="18" charset="-128"/>
              </a:rPr>
              <a:t>点得点の投てきにも使われる。大会では</a:t>
            </a:r>
            <a:r>
              <a:rPr kumimoji="1" lang="en-US" altLang="ja-JP" sz="1100" dirty="0">
                <a:latin typeface="游明朝" panose="02020400000000000000" pitchFamily="18" charset="-128"/>
                <a:ea typeface="游明朝" panose="02020400000000000000" pitchFamily="18" charset="-128"/>
              </a:rPr>
              <a:t>3</a:t>
            </a:r>
            <a:r>
              <a:rPr kumimoji="1" lang="ja-JP" altLang="en-US" sz="1100" dirty="0">
                <a:latin typeface="游明朝" panose="02020400000000000000" pitchFamily="18" charset="-128"/>
                <a:ea typeface="游明朝" panose="02020400000000000000" pitchFamily="18" charset="-128"/>
              </a:rPr>
              <a:t>台同時にエリア</a:t>
            </a:r>
            <a:r>
              <a:rPr kumimoji="1" lang="en-US" altLang="ja-JP" sz="1100" dirty="0">
                <a:latin typeface="游明朝" panose="02020400000000000000" pitchFamily="18" charset="-128"/>
                <a:ea typeface="游明朝" panose="02020400000000000000" pitchFamily="18" charset="-128"/>
              </a:rPr>
              <a:t>C</a:t>
            </a:r>
            <a:r>
              <a:rPr kumimoji="1" lang="ja-JP" altLang="en-US" sz="1100" dirty="0">
                <a:latin typeface="游明朝" panose="02020400000000000000" pitchFamily="18" charset="-128"/>
                <a:ea typeface="游明朝" panose="02020400000000000000" pitchFamily="18" charset="-128"/>
              </a:rPr>
              <a:t>で動く予定である。</a:t>
            </a:r>
            <a:endParaRPr kumimoji="1" lang="en-US" altLang="ja-JP" sz="1100" dirty="0">
              <a:latin typeface="游明朝" panose="02020400000000000000" pitchFamily="18" charset="-128"/>
              <a:ea typeface="游明朝" panose="02020400000000000000" pitchFamily="18" charset="-128"/>
            </a:endParaRPr>
          </a:p>
          <a:p>
            <a:endParaRPr kumimoji="1" lang="en-US" altLang="ja-JP" sz="1100" dirty="0">
              <a:latin typeface="游明朝" panose="02020400000000000000" pitchFamily="18" charset="-128"/>
              <a:ea typeface="游明朝" panose="02020400000000000000" pitchFamily="18" charset="-128"/>
            </a:endParaRPr>
          </a:p>
          <a:p>
            <a:r>
              <a:rPr kumimoji="1" lang="ja-JP" altLang="en-US" sz="1100" dirty="0">
                <a:latin typeface="游明朝" panose="02020400000000000000" pitchFamily="18" charset="-128"/>
                <a:ea typeface="游明朝" panose="02020400000000000000" pitchFamily="18" charset="-128"/>
              </a:rPr>
              <a:t>　万一の暴走時でも安全性が認められると判断し、非常停止を設置していない。必要である場合は即、設置する</a:t>
            </a:r>
            <a:r>
              <a:rPr kumimoji="1" lang="ja-JP" altLang="en-US" dirty="0">
                <a:latin typeface="游明朝" panose="02020400000000000000" pitchFamily="18" charset="-128"/>
                <a:ea typeface="游明朝" panose="02020400000000000000" pitchFamily="18" charset="-128"/>
              </a:rPr>
              <a:t>。</a:t>
            </a:r>
          </a:p>
        </p:txBody>
      </p:sp>
      <p:pic>
        <p:nvPicPr>
          <p:cNvPr id="6" name="図 5">
            <a:extLst>
              <a:ext uri="{FF2B5EF4-FFF2-40B4-BE49-F238E27FC236}">
                <a16:creationId xmlns:a16="http://schemas.microsoft.com/office/drawing/2014/main" id="{6C3790CE-EED6-5394-0C4E-0331D1F07EEF}"/>
              </a:ext>
            </a:extLst>
          </p:cNvPr>
          <p:cNvPicPr>
            <a:picLocks noChangeAspect="1"/>
          </p:cNvPicPr>
          <p:nvPr/>
        </p:nvPicPr>
        <p:blipFill>
          <a:blip r:embed="rId3"/>
          <a:stretch>
            <a:fillRect/>
          </a:stretch>
        </p:blipFill>
        <p:spPr>
          <a:xfrm>
            <a:off x="3816886" y="1812428"/>
            <a:ext cx="2726121" cy="2225807"/>
          </a:xfrm>
          <a:prstGeom prst="rect">
            <a:avLst/>
          </a:prstGeom>
        </p:spPr>
      </p:pic>
      <p:pic>
        <p:nvPicPr>
          <p:cNvPr id="7" name="図 6">
            <a:extLst>
              <a:ext uri="{FF2B5EF4-FFF2-40B4-BE49-F238E27FC236}">
                <a16:creationId xmlns:a16="http://schemas.microsoft.com/office/drawing/2014/main" id="{2E312CBF-EAB3-B518-2803-F4D11FABB87C}"/>
              </a:ext>
            </a:extLst>
          </p:cNvPr>
          <p:cNvPicPr>
            <a:picLocks noChangeAspect="1"/>
          </p:cNvPicPr>
          <p:nvPr/>
        </p:nvPicPr>
        <p:blipFill>
          <a:blip r:embed="rId4"/>
          <a:stretch>
            <a:fillRect/>
          </a:stretch>
        </p:blipFill>
        <p:spPr>
          <a:xfrm>
            <a:off x="3328239" y="4352545"/>
            <a:ext cx="3214768" cy="1956816"/>
          </a:xfrm>
          <a:prstGeom prst="rect">
            <a:avLst/>
          </a:prstGeom>
        </p:spPr>
      </p:pic>
      <p:pic>
        <p:nvPicPr>
          <p:cNvPr id="11" name="図 10">
            <a:extLst>
              <a:ext uri="{FF2B5EF4-FFF2-40B4-BE49-F238E27FC236}">
                <a16:creationId xmlns:a16="http://schemas.microsoft.com/office/drawing/2014/main" id="{4696AA5D-B66D-C232-F514-7CA8814D69F2}"/>
              </a:ext>
            </a:extLst>
          </p:cNvPr>
          <p:cNvPicPr>
            <a:picLocks noChangeAspect="1"/>
          </p:cNvPicPr>
          <p:nvPr/>
        </p:nvPicPr>
        <p:blipFill>
          <a:blip r:embed="rId5"/>
          <a:stretch>
            <a:fillRect/>
          </a:stretch>
        </p:blipFill>
        <p:spPr>
          <a:xfrm>
            <a:off x="639286" y="4352545"/>
            <a:ext cx="2327367" cy="1891590"/>
          </a:xfrm>
          <a:prstGeom prst="rect">
            <a:avLst/>
          </a:prstGeom>
        </p:spPr>
      </p:pic>
      <p:sp>
        <p:nvSpPr>
          <p:cNvPr id="12" name="テキスト ボックス 11">
            <a:extLst>
              <a:ext uri="{FF2B5EF4-FFF2-40B4-BE49-F238E27FC236}">
                <a16:creationId xmlns:a16="http://schemas.microsoft.com/office/drawing/2014/main" id="{88A544B3-8FB6-D2C5-A46E-7193F4037822}"/>
              </a:ext>
            </a:extLst>
          </p:cNvPr>
          <p:cNvSpPr txBox="1"/>
          <p:nvPr/>
        </p:nvSpPr>
        <p:spPr>
          <a:xfrm>
            <a:off x="4559731" y="6302039"/>
            <a:ext cx="1082348" cy="307777"/>
          </a:xfrm>
          <a:prstGeom prst="rect">
            <a:avLst/>
          </a:prstGeom>
          <a:noFill/>
        </p:spPr>
        <p:txBody>
          <a:bodyPr wrap="none" rtlCol="0">
            <a:spAutoFit/>
          </a:bodyPr>
          <a:lstStyle/>
          <a:p>
            <a:r>
              <a:rPr kumimoji="1" lang="ja-JP" altLang="en-US" dirty="0"/>
              <a:t>図　展開後</a:t>
            </a:r>
          </a:p>
        </p:txBody>
      </p:sp>
      <p:sp>
        <p:nvSpPr>
          <p:cNvPr id="13" name="テキスト ボックス 12">
            <a:extLst>
              <a:ext uri="{FF2B5EF4-FFF2-40B4-BE49-F238E27FC236}">
                <a16:creationId xmlns:a16="http://schemas.microsoft.com/office/drawing/2014/main" id="{E48089B1-A6EA-492D-BCFD-3CF5C7E3464C}"/>
              </a:ext>
            </a:extLst>
          </p:cNvPr>
          <p:cNvSpPr txBox="1"/>
          <p:nvPr/>
        </p:nvSpPr>
        <p:spPr>
          <a:xfrm>
            <a:off x="1125712" y="6270271"/>
            <a:ext cx="1082348" cy="307777"/>
          </a:xfrm>
          <a:prstGeom prst="rect">
            <a:avLst/>
          </a:prstGeom>
          <a:noFill/>
        </p:spPr>
        <p:txBody>
          <a:bodyPr wrap="none" rtlCol="0">
            <a:spAutoFit/>
          </a:bodyPr>
          <a:lstStyle/>
          <a:p>
            <a:r>
              <a:rPr kumimoji="1" lang="ja-JP" altLang="en-US" dirty="0"/>
              <a:t>図　展開前</a:t>
            </a:r>
          </a:p>
        </p:txBody>
      </p:sp>
      <p:pic>
        <p:nvPicPr>
          <p:cNvPr id="15" name="図 14">
            <a:extLst>
              <a:ext uri="{FF2B5EF4-FFF2-40B4-BE49-F238E27FC236}">
                <a16:creationId xmlns:a16="http://schemas.microsoft.com/office/drawing/2014/main" id="{632FEF04-46F7-5DE9-E648-3A5351A04810}"/>
              </a:ext>
            </a:extLst>
          </p:cNvPr>
          <p:cNvPicPr>
            <a:picLocks noChangeAspect="1"/>
          </p:cNvPicPr>
          <p:nvPr/>
        </p:nvPicPr>
        <p:blipFill>
          <a:blip r:embed="rId6"/>
          <a:stretch>
            <a:fillRect/>
          </a:stretch>
        </p:blipFill>
        <p:spPr>
          <a:xfrm>
            <a:off x="880331" y="6715706"/>
            <a:ext cx="2092340" cy="1667951"/>
          </a:xfrm>
          <a:prstGeom prst="rect">
            <a:avLst/>
          </a:prstGeom>
        </p:spPr>
      </p:pic>
      <p:sp>
        <p:nvSpPr>
          <p:cNvPr id="16" name="テキスト ボックス 15">
            <a:extLst>
              <a:ext uri="{FF2B5EF4-FFF2-40B4-BE49-F238E27FC236}">
                <a16:creationId xmlns:a16="http://schemas.microsoft.com/office/drawing/2014/main" id="{9AADFFDD-8BEC-2257-97BF-4325FB3ACCD9}"/>
              </a:ext>
            </a:extLst>
          </p:cNvPr>
          <p:cNvSpPr txBox="1"/>
          <p:nvPr/>
        </p:nvSpPr>
        <p:spPr>
          <a:xfrm>
            <a:off x="2619232" y="8521315"/>
            <a:ext cx="1800493" cy="307777"/>
          </a:xfrm>
          <a:prstGeom prst="rect">
            <a:avLst/>
          </a:prstGeom>
          <a:noFill/>
        </p:spPr>
        <p:txBody>
          <a:bodyPr wrap="none" rtlCol="0">
            <a:spAutoFit/>
          </a:bodyPr>
          <a:lstStyle/>
          <a:p>
            <a:r>
              <a:rPr kumimoji="1" lang="ja-JP" altLang="en-US" dirty="0"/>
              <a:t>図　バッテリー位置</a:t>
            </a:r>
          </a:p>
        </p:txBody>
      </p:sp>
      <p:pic>
        <p:nvPicPr>
          <p:cNvPr id="18" name="図 17">
            <a:extLst>
              <a:ext uri="{FF2B5EF4-FFF2-40B4-BE49-F238E27FC236}">
                <a16:creationId xmlns:a16="http://schemas.microsoft.com/office/drawing/2014/main" id="{B50D53F8-1203-CEEB-0E5C-4363C9456161}"/>
              </a:ext>
            </a:extLst>
          </p:cNvPr>
          <p:cNvPicPr>
            <a:picLocks noChangeAspect="1"/>
          </p:cNvPicPr>
          <p:nvPr/>
        </p:nvPicPr>
        <p:blipFill>
          <a:blip r:embed="rId7"/>
          <a:stretch>
            <a:fillRect/>
          </a:stretch>
        </p:blipFill>
        <p:spPr>
          <a:xfrm>
            <a:off x="3953909" y="6750815"/>
            <a:ext cx="1834473" cy="1667951"/>
          </a:xfrm>
          <a:prstGeom prst="rect">
            <a:avLst/>
          </a:prstGeom>
        </p:spPr>
      </p:pic>
      <p:cxnSp>
        <p:nvCxnSpPr>
          <p:cNvPr id="20" name="直線コネクタ 19">
            <a:extLst>
              <a:ext uri="{FF2B5EF4-FFF2-40B4-BE49-F238E27FC236}">
                <a16:creationId xmlns:a16="http://schemas.microsoft.com/office/drawing/2014/main" id="{6AECFA57-54FE-EAA7-587D-97A663EF575C}"/>
              </a:ext>
            </a:extLst>
          </p:cNvPr>
          <p:cNvCxnSpPr/>
          <p:nvPr/>
        </p:nvCxnSpPr>
        <p:spPr>
          <a:xfrm flipV="1">
            <a:off x="2115312" y="7046976"/>
            <a:ext cx="851341" cy="5027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25E8352-199F-344F-CFF7-F888339E9812}"/>
              </a:ext>
            </a:extLst>
          </p:cNvPr>
          <p:cNvCxnSpPr>
            <a:cxnSpLocks/>
            <a:endCxn id="23" idx="2"/>
          </p:cNvCxnSpPr>
          <p:nvPr/>
        </p:nvCxnSpPr>
        <p:spPr>
          <a:xfrm flipV="1">
            <a:off x="3551140" y="7185475"/>
            <a:ext cx="6018" cy="157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3BA84C1-F957-607E-D32D-04C7E8B4038B}"/>
              </a:ext>
            </a:extLst>
          </p:cNvPr>
          <p:cNvSpPr txBox="1"/>
          <p:nvPr/>
        </p:nvSpPr>
        <p:spPr>
          <a:xfrm>
            <a:off x="3080104" y="6908476"/>
            <a:ext cx="954107" cy="276999"/>
          </a:xfrm>
          <a:prstGeom prst="rect">
            <a:avLst/>
          </a:prstGeom>
          <a:noFill/>
        </p:spPr>
        <p:txBody>
          <a:bodyPr wrap="none" rtlCol="0">
            <a:spAutoFit/>
          </a:bodyPr>
          <a:lstStyle/>
          <a:p>
            <a:r>
              <a:rPr kumimoji="1" lang="ja-JP" altLang="en-US" sz="1200" dirty="0">
                <a:latin typeface="游明朝" panose="02020400000000000000" pitchFamily="18" charset="-128"/>
                <a:ea typeface="游明朝" panose="02020400000000000000" pitchFamily="18" charset="-128"/>
              </a:rPr>
              <a:t>バッテリー</a:t>
            </a:r>
          </a:p>
        </p:txBody>
      </p:sp>
      <p:cxnSp>
        <p:nvCxnSpPr>
          <p:cNvPr id="24" name="直線コネクタ 23">
            <a:extLst>
              <a:ext uri="{FF2B5EF4-FFF2-40B4-BE49-F238E27FC236}">
                <a16:creationId xmlns:a16="http://schemas.microsoft.com/office/drawing/2014/main" id="{A1C38EC9-252E-5596-69E3-98FB9FEB450F}"/>
              </a:ext>
            </a:extLst>
          </p:cNvPr>
          <p:cNvCxnSpPr>
            <a:cxnSpLocks/>
          </p:cNvCxnSpPr>
          <p:nvPr/>
        </p:nvCxnSpPr>
        <p:spPr>
          <a:xfrm>
            <a:off x="3551140" y="7343136"/>
            <a:ext cx="1276574" cy="4017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CD3B05A-ADDE-262B-82F6-9241FB6CEA03}"/>
              </a:ext>
            </a:extLst>
          </p:cNvPr>
          <p:cNvCxnSpPr>
            <a:cxnSpLocks/>
            <a:stCxn id="23" idx="1"/>
          </p:cNvCxnSpPr>
          <p:nvPr/>
        </p:nvCxnSpPr>
        <p:spPr>
          <a:xfrm flipH="1">
            <a:off x="2959021" y="7046976"/>
            <a:ext cx="1210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991613"/>
      </p:ext>
    </p:extLst>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9858d3e-d0ee-4ed3-9411-df7d49181f5a" xsi:nil="true"/>
    <lcf76f155ced4ddcb4097134ff3c332f xmlns="24cffd9c-25cb-44ae-b685-9064b5d07c6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E5CB81A6BC2B741B8ADF1AD824C5FF6" ma:contentTypeVersion="15" ma:contentTypeDescription="新しいドキュメントを作成します。" ma:contentTypeScope="" ma:versionID="3c91c7e581022b2c7d51e2fa71f0c654">
  <xsd:schema xmlns:xsd="http://www.w3.org/2001/XMLSchema" xmlns:xs="http://www.w3.org/2001/XMLSchema" xmlns:p="http://schemas.microsoft.com/office/2006/metadata/properties" xmlns:ns2="24cffd9c-25cb-44ae-b685-9064b5d07c60" xmlns:ns3="d9858d3e-d0ee-4ed3-9411-df7d49181f5a" targetNamespace="http://schemas.microsoft.com/office/2006/metadata/properties" ma:root="true" ma:fieldsID="457118121593135fd7b1fa87d8f3bfcb" ns2:_="" ns3:_="">
    <xsd:import namespace="24cffd9c-25cb-44ae-b685-9064b5d07c60"/>
    <xsd:import namespace="d9858d3e-d0ee-4ed3-9411-df7d49181f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cffd9c-25cb-44ae-b685-9064b5d07c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c1ec0f05-8db9-4cb4-a53b-b8806002f24b"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58d3e-d0ee-4ed3-9411-df7d49181f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40421c56-16d9-4bac-9943-45338f4d1a49}" ma:internalName="TaxCatchAll" ma:showField="CatchAllData" ma:web="d9858d3e-d0ee-4ed3-9411-df7d49181f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F39060-A76C-4849-8F34-FBB0BCCCEB9E}">
  <ds:schemaRefs>
    <ds:schemaRef ds:uri="http://schemas.microsoft.com/sharepoint/v3/contenttype/forms"/>
  </ds:schemaRefs>
</ds:datastoreItem>
</file>

<file path=customXml/itemProps2.xml><?xml version="1.0" encoding="utf-8"?>
<ds:datastoreItem xmlns:ds="http://schemas.openxmlformats.org/officeDocument/2006/customXml" ds:itemID="{D2662B3C-8E6D-4C5F-B7BC-786C3395D0A3}">
  <ds:schemaRefs>
    <ds:schemaRef ds:uri="http://schemas.microsoft.com/office/2006/metadata/properties"/>
    <ds:schemaRef ds:uri="http://www.w3.org/2000/xmlns/"/>
    <ds:schemaRef ds:uri="d9858d3e-d0ee-4ed3-9411-df7d49181f5a"/>
    <ds:schemaRef ds:uri="http://www.w3.org/2001/XMLSchema-instance"/>
    <ds:schemaRef ds:uri="24cffd9c-25cb-44ae-b685-9064b5d07c60"/>
    <ds:schemaRef ds:uri="http://schemas.microsoft.com/office/infopath/2007/PartnerControls"/>
  </ds:schemaRefs>
</ds:datastoreItem>
</file>

<file path=customXml/itemProps3.xml><?xml version="1.0" encoding="utf-8"?>
<ds:datastoreItem xmlns:ds="http://schemas.openxmlformats.org/officeDocument/2006/customXml" ds:itemID="{6D275C36-AFC2-4489-BD5A-0A7074DDC3BA}">
  <ds:schemaRefs>
    <ds:schemaRef ds:uri="http://schemas.microsoft.com/office/2006/metadata/contentType"/>
    <ds:schemaRef ds:uri="http://schemas.microsoft.com/office/2006/metadata/properties/metaAttributes"/>
    <ds:schemaRef ds:uri="http://www.w3.org/2000/xmlns/"/>
    <ds:schemaRef ds:uri="http://www.w3.org/2001/XMLSchema"/>
    <ds:schemaRef ds:uri="24cffd9c-25cb-44ae-b685-9064b5d07c60"/>
    <ds:schemaRef ds:uri="d9858d3e-d0ee-4ed3-9411-df7d49181f5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fb35f7f-a15f-409a-a3f6-b224a893bd9e}" enabled="0" method="" siteId="{bfb35f7f-a15f-409a-a3f6-b224a893bd9e}" removed="1"/>
</clbl:labelList>
</file>

<file path=docProps/app.xml><?xml version="1.0" encoding="utf-8"?>
<Properties xmlns="http://schemas.openxmlformats.org/officeDocument/2006/extended-properties" xmlns:vt="http://schemas.openxmlformats.org/officeDocument/2006/docPropsVTypes">
  <TotalTime>8682</TotalTime>
  <Words>3694</Words>
  <Application>Microsoft Office PowerPoint</Application>
  <PresentationFormat>A4 210 x 297 mm</PresentationFormat>
  <Paragraphs>535</Paragraphs>
  <Slides>18</Slides>
  <Notes>18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18</vt:i4>
      </vt:variant>
    </vt:vector>
  </HeadingPairs>
  <TitlesOfParts>
    <vt:vector size="27" baseType="lpstr">
      <vt:lpstr>BIZ UDPゴシック</vt:lpstr>
      <vt:lpstr>BIZ UDゴシック</vt:lpstr>
      <vt:lpstr>MS Gothic</vt:lpstr>
      <vt:lpstr>メイリオ</vt:lpstr>
      <vt:lpstr>游明朝</vt:lpstr>
      <vt:lpstr>游明朝</vt:lpstr>
      <vt:lpstr>Arial</vt:lpstr>
      <vt:lpstr>Calibri</vt:lpstr>
      <vt:lpstr>Office テーマ</vt:lpstr>
      <vt:lpstr>PowerPoint プレゼンテーション</vt:lpstr>
      <vt:lpstr>（１）チーム情報</vt:lpstr>
      <vt:lpstr>①構成</vt:lpstr>
      <vt:lpstr>①構成</vt:lpstr>
      <vt:lpstr>（３）ー２　ロボットスペック　（ロボット２）</vt:lpstr>
      <vt:lpstr>（３）ー２　ロボットスペック　（ロボット２）</vt:lpstr>
      <vt:lpstr>（３）－３　ロボットの詳細図（三面図）　ロボット１</vt:lpstr>
      <vt:lpstr>（３）－３　ロボットの詳細図（三面図）　ロボット１</vt:lpstr>
      <vt:lpstr>（３）－４　ロボットの詳細図（三面図）　ロボット２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sakai fumiya</dc:creator>
  <cp:lastModifiedBy>穂貴 川﨑</cp:lastModifiedBy>
  <cp:revision>39</cp:revision>
  <dcterms:created xsi:type="dcterms:W3CDTF">2019-11-17T08:11:33Z</dcterms:created>
  <dcterms:modified xsi:type="dcterms:W3CDTF">2024-06-15T11:38:57Z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0x0101008E5CB81A6BC2B741B8ADF1AD824C5FF6</vt:lpwstr>
  </property>
</Properties>
</file>