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330C-9975-4C33-8610-792EB88F1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03B0C-AB4F-41AF-98CB-1F0139A6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20229-4672-46F2-B7B4-ECC28B4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5D1C7-0E0C-445D-B19B-302E4F4C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52307-D204-44D6-A317-F6C43456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9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F21F-DC67-469A-8BDA-21C68A9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31AD2-26FC-40EB-9B7F-398BCBEA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00944-896F-40EB-A164-6342D28C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F2D28-FFE6-4E70-8AB1-DBA28CB2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5FBBE-D752-4D2C-AF77-D26B20B9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7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B227EC-1694-48A2-A471-8825E15B3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702AD-6243-4786-9C78-71568740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015A6-DA98-4D7A-AC8B-F1E79DDA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E38F5-5B90-4A15-9481-926D5700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F88E6-37B6-484F-B4DF-4F2BB4A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0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52B1-6848-4050-890D-3F3B231F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1312A-9033-4E7C-97E4-6D5C1DD7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09836-03E2-4D8C-A65C-760584DA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7B0B2-9B96-41C7-B60E-7B5AC3A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6BF50-F68A-4865-94FB-9D95C04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84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D8753-046B-4BF7-8B1B-8FA72E4C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83DC8-54B4-42B4-8453-A15F22EF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4CEAC-B300-4AEF-AABA-583409AD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7E4D8-36CD-42CC-AD6F-F84099DE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D3CBC-7D1C-45E6-8E2F-873BB4F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2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61FB7-1A32-4FFA-9B65-01B94655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CE158-8E9B-4B9C-B4F7-556FCE6D2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D14BA-9723-451A-87E6-C47F68DE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12F2C-57CA-4DA2-9EE8-98FFD913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FA371D-FD9D-4EA0-A725-744A7A3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99CB9-02DC-4DF5-93CA-39B6B415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8E08B-2FFD-4DC4-BE2F-49F529E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F528-DB98-4208-81E5-C0920ECA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652B6-7150-40FE-9CAD-D7C691E3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DE51F7-24B8-4961-92C9-BF60DF649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140FDC-B632-4FB0-942E-A99ABABC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C3427-4CF8-4B1F-9B69-3D76CDBC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CE29A-CEB4-4AC7-9EF4-74CAA371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02F3C-F044-4AEB-B634-D4D30090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6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2171F-4F68-4CB3-84B8-E7E0B4AF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55F11F-510A-4B03-8C23-AA40D70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292107-27C9-49CB-AD37-980EE67E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973BBF-F005-47D4-8CCE-4E28AA0F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7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26C1F-2F16-4D17-831B-E3E39FEF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C81771-57AA-420D-8245-0DE961FE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3F40E4-6AE6-4003-94B5-C9ADEA30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AA09-9FC4-40FD-88E6-ED6BDFA5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78146-3DFF-45DB-80A6-38338A95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B9BAEF-8A9B-4293-866C-F71B9CA2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B1A65-1B57-42C2-964D-EA711F72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DE707-77B8-4956-8ABE-E25E847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D64738-A085-4D05-989A-FC88A67F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9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E905-BBD8-46F7-B362-D3D94B06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DA20E5-26C7-46DA-A68C-CD2E0861D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2C844-8EA3-4D2E-BF6C-254502BB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AB8812-4750-4E6C-9D5B-99C3EF92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EB674-D84E-48CD-AE60-DED5F20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D86DA-E975-42D2-B616-8652BED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4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F8258-84E6-4B8F-B667-2507CDB8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D83B2F-6A05-45FD-B8B3-7F6E25E7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33936-784F-4E8C-8482-4559F4A64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271B-91B0-4D8C-B036-885F73338772}" type="datetimeFigureOut">
              <a:rPr lang="es-MX" smtClean="0"/>
              <a:t>28/07/2021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2D2F4-3105-4B10-9818-4E884998A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8A82B-0362-40FE-8AB9-AB0D53F2E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DC5-97B0-4563-AA0B-D98D205E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istoria de la Bandera de Cuba - Comprar Banderas">
            <a:extLst>
              <a:ext uri="{FF2B5EF4-FFF2-40B4-BE49-F238E27FC236}">
                <a16:creationId xmlns:a16="http://schemas.microsoft.com/office/drawing/2014/main" id="{9BBEC864-7D3F-4203-A47B-889C0A16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1" y="47898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49A2A6-A06D-4DD8-8FE3-FECE6170040D}"/>
              </a:ext>
            </a:extLst>
          </p:cNvPr>
          <p:cNvSpPr txBox="1"/>
          <p:nvPr/>
        </p:nvSpPr>
        <p:spPr>
          <a:xfrm>
            <a:off x="1944209" y="206849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Cuba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51FEB8-EBC6-4174-8D5F-7B14794F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15" y="371957"/>
            <a:ext cx="2457868" cy="16355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1CC524-C497-4459-94D9-E29B2E1BAFBD}"/>
              </a:ext>
            </a:extLst>
          </p:cNvPr>
          <p:cNvSpPr txBox="1"/>
          <p:nvPr/>
        </p:nvSpPr>
        <p:spPr>
          <a:xfrm>
            <a:off x="5255580" y="2137753"/>
            <a:ext cx="12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Puerto Rico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DA0751-0658-4C9E-9EFA-5E76F9C9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18" y="364680"/>
            <a:ext cx="2560382" cy="17038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6E66B0-2491-499F-805C-F0091B2CC639}"/>
              </a:ext>
            </a:extLst>
          </p:cNvPr>
          <p:cNvSpPr txBox="1"/>
          <p:nvPr/>
        </p:nvSpPr>
        <p:spPr>
          <a:xfrm>
            <a:off x="9226643" y="213775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Chile</a:t>
            </a:r>
          </a:p>
        </p:txBody>
      </p:sp>
      <p:pic>
        <p:nvPicPr>
          <p:cNvPr id="10" name="Picture 2" descr="Bandera de Venezuela - Wikipedia, la enciclopedia libre">
            <a:extLst>
              <a:ext uri="{FF2B5EF4-FFF2-40B4-BE49-F238E27FC236}">
                <a16:creationId xmlns:a16="http://schemas.microsoft.com/office/drawing/2014/main" id="{FF38EDC9-1689-443D-A708-7100A2AE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89" y="2644667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196D761-DF17-4E81-B48F-58DA1E440DBC}"/>
              </a:ext>
            </a:extLst>
          </p:cNvPr>
          <p:cNvSpPr txBox="1"/>
          <p:nvPr/>
        </p:nvSpPr>
        <p:spPr>
          <a:xfrm>
            <a:off x="1828800" y="4118330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Venezuela</a:t>
            </a:r>
          </a:p>
        </p:txBody>
      </p:sp>
      <p:pic>
        <p:nvPicPr>
          <p:cNvPr id="12" name="Picture 4" descr="Bandera de Ecuador - Wikipedia, la enciclopedia libre">
            <a:extLst>
              <a:ext uri="{FF2B5EF4-FFF2-40B4-BE49-F238E27FC236}">
                <a16:creationId xmlns:a16="http://schemas.microsoft.com/office/drawing/2014/main" id="{81537A61-C85F-4AED-AFB0-47555800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99" y="2563704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C5DB3EB-B84E-4846-A994-FBF9723F59B6}"/>
              </a:ext>
            </a:extLst>
          </p:cNvPr>
          <p:cNvSpPr txBox="1"/>
          <p:nvPr/>
        </p:nvSpPr>
        <p:spPr>
          <a:xfrm>
            <a:off x="5414565" y="4142289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Ecuador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A51829-6D30-4B98-AC14-801462548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176" y="2563704"/>
            <a:ext cx="2304866" cy="15327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7D82FA9-031B-4F7E-8882-6BC8C41FAB89}"/>
              </a:ext>
            </a:extLst>
          </p:cNvPr>
          <p:cNvSpPr txBox="1"/>
          <p:nvPr/>
        </p:nvSpPr>
        <p:spPr>
          <a:xfrm>
            <a:off x="8803450" y="421520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Colombia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90FFBC-0964-45D9-965A-EC3A19B59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52" y="4511621"/>
            <a:ext cx="2867025" cy="15906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CB98E4F-3859-4914-AC2C-9CE43AFA54CA}"/>
              </a:ext>
            </a:extLst>
          </p:cNvPr>
          <p:cNvSpPr txBox="1"/>
          <p:nvPr/>
        </p:nvSpPr>
        <p:spPr>
          <a:xfrm>
            <a:off x="1411550" y="637902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Honduras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165CB8-A20E-4D08-A5E5-D0CB84820F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7184" y="4548602"/>
            <a:ext cx="2379670" cy="158356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BDEA7FB-AFA6-4673-9C27-A24DA85276FC}"/>
              </a:ext>
            </a:extLst>
          </p:cNvPr>
          <p:cNvSpPr txBox="1"/>
          <p:nvPr/>
        </p:nvSpPr>
        <p:spPr>
          <a:xfrm>
            <a:off x="5328163" y="6301377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Nicaragua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AD94474-4737-4B9D-96AB-579D08869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0621" y="4626340"/>
            <a:ext cx="2847975" cy="16002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62CCD3F-2475-44FC-A7A3-BB07BA9CC5B5}"/>
              </a:ext>
            </a:extLst>
          </p:cNvPr>
          <p:cNvSpPr txBox="1"/>
          <p:nvPr/>
        </p:nvSpPr>
        <p:spPr>
          <a:xfrm>
            <a:off x="8948618" y="6301377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Salvador</a:t>
            </a:r>
          </a:p>
        </p:txBody>
      </p:sp>
    </p:spTree>
    <p:extLst>
      <p:ext uri="{BB962C8B-B14F-4D97-AF65-F5344CB8AC3E}">
        <p14:creationId xmlns:p14="http://schemas.microsoft.com/office/powerpoint/2010/main" val="114358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similitud entre las banderas de Túnez y Turquía">
            <a:extLst>
              <a:ext uri="{FF2B5EF4-FFF2-40B4-BE49-F238E27FC236}">
                <a16:creationId xmlns:a16="http://schemas.microsoft.com/office/drawing/2014/main" id="{02ABBFA8-1B28-4591-A663-B3825C03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49" y="43611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6E50F1-F0A1-4880-91EA-EC5666C10931}"/>
              </a:ext>
            </a:extLst>
          </p:cNvPr>
          <p:cNvSpPr txBox="1"/>
          <p:nvPr/>
        </p:nvSpPr>
        <p:spPr>
          <a:xfrm>
            <a:off x="2152910" y="2041859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Túnez</a:t>
            </a:r>
          </a:p>
        </p:txBody>
      </p:sp>
      <p:pic>
        <p:nvPicPr>
          <p:cNvPr id="1028" name="Picture 4" descr="Bandera de Turquía | Banderas-mundo.es">
            <a:extLst>
              <a:ext uri="{FF2B5EF4-FFF2-40B4-BE49-F238E27FC236}">
                <a16:creationId xmlns:a16="http://schemas.microsoft.com/office/drawing/2014/main" id="{9C38CC00-FE2B-42F1-AEF4-CCA48E4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28519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3D5FAD-7B23-4AC8-B137-E151FBBFA065}"/>
              </a:ext>
            </a:extLst>
          </p:cNvPr>
          <p:cNvSpPr txBox="1"/>
          <p:nvPr/>
        </p:nvSpPr>
        <p:spPr>
          <a:xfrm>
            <a:off x="5717219" y="2041859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Turquía</a:t>
            </a:r>
          </a:p>
        </p:txBody>
      </p:sp>
      <p:pic>
        <p:nvPicPr>
          <p:cNvPr id="1030" name="Picture 6" descr="Bandera de Marruecos - EcuRed">
            <a:extLst>
              <a:ext uri="{FF2B5EF4-FFF2-40B4-BE49-F238E27FC236}">
                <a16:creationId xmlns:a16="http://schemas.microsoft.com/office/drawing/2014/main" id="{A1BAB3A8-5606-4B73-8E18-91FAF26F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50" y="294719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69434E-00B1-460E-AF6A-3B1B4C07D05D}"/>
              </a:ext>
            </a:extLst>
          </p:cNvPr>
          <p:cNvSpPr txBox="1"/>
          <p:nvPr/>
        </p:nvSpPr>
        <p:spPr>
          <a:xfrm>
            <a:off x="9046346" y="2041859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Marruecos</a:t>
            </a:r>
          </a:p>
        </p:txBody>
      </p:sp>
      <p:pic>
        <p:nvPicPr>
          <p:cNvPr id="1032" name="Picture 8" descr="Bandera de Siria | Banderas-mundo.es">
            <a:extLst>
              <a:ext uri="{FF2B5EF4-FFF2-40B4-BE49-F238E27FC236}">
                <a16:creationId xmlns:a16="http://schemas.microsoft.com/office/drawing/2014/main" id="{839F7C7F-A6A9-419F-817A-D43C388D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10" y="24344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C38150-1A4E-4171-B2D0-A1D6EC2780F6}"/>
              </a:ext>
            </a:extLst>
          </p:cNvPr>
          <p:cNvSpPr txBox="1"/>
          <p:nvPr/>
        </p:nvSpPr>
        <p:spPr>
          <a:xfrm>
            <a:off x="1908699" y="42346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Siria</a:t>
            </a:r>
          </a:p>
        </p:txBody>
      </p:sp>
      <p:pic>
        <p:nvPicPr>
          <p:cNvPr id="1034" name="Picture 10" descr="Bandera de Egipto: historia y significado">
            <a:extLst>
              <a:ext uri="{FF2B5EF4-FFF2-40B4-BE49-F238E27FC236}">
                <a16:creationId xmlns:a16="http://schemas.microsoft.com/office/drawing/2014/main" id="{0C5EF04E-61AE-4E23-9C19-3E05EBC9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2434491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02F5DA-9A64-449F-813B-447C1DFA4700}"/>
              </a:ext>
            </a:extLst>
          </p:cNvPr>
          <p:cNvSpPr txBox="1"/>
          <p:nvPr/>
        </p:nvSpPr>
        <p:spPr>
          <a:xfrm>
            <a:off x="5707944" y="4234641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Egipto</a:t>
            </a:r>
          </a:p>
        </p:txBody>
      </p:sp>
      <p:pic>
        <p:nvPicPr>
          <p:cNvPr id="1036" name="Picture 12" descr="Bandera de Irak | Banderas-mundo.es">
            <a:extLst>
              <a:ext uri="{FF2B5EF4-FFF2-40B4-BE49-F238E27FC236}">
                <a16:creationId xmlns:a16="http://schemas.microsoft.com/office/drawing/2014/main" id="{6487AC25-C759-4F5F-93F9-D3622EC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50" y="239639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731F915-2FBC-4543-9FB5-EE359E94327A}"/>
              </a:ext>
            </a:extLst>
          </p:cNvPr>
          <p:cNvSpPr txBox="1"/>
          <p:nvPr/>
        </p:nvSpPr>
        <p:spPr>
          <a:xfrm>
            <a:off x="9378777" y="4234641"/>
            <a:ext cx="5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Irak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FD3A8A-3D8C-4563-BAFC-6E001A405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181" y="4661048"/>
            <a:ext cx="2505075" cy="1819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9041DE2-6F15-4268-8FA4-18193C02744C}"/>
              </a:ext>
            </a:extLst>
          </p:cNvPr>
          <p:cNvSpPr txBox="1"/>
          <p:nvPr/>
        </p:nvSpPr>
        <p:spPr>
          <a:xfrm>
            <a:off x="2059620" y="646293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Noruega</a:t>
            </a:r>
          </a:p>
        </p:txBody>
      </p:sp>
      <p:pic>
        <p:nvPicPr>
          <p:cNvPr id="1038" name="Picture 14" descr="Bandera de Suecia | Banderas-mundo.es">
            <a:extLst>
              <a:ext uri="{FF2B5EF4-FFF2-40B4-BE49-F238E27FC236}">
                <a16:creationId xmlns:a16="http://schemas.microsoft.com/office/drawing/2014/main" id="{A8FF471E-3035-4EEC-892D-C0BADE7E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02" y="4661048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42E242B-82FC-4786-B8F1-EED013EFF489}"/>
              </a:ext>
            </a:extLst>
          </p:cNvPr>
          <p:cNvSpPr txBox="1"/>
          <p:nvPr/>
        </p:nvSpPr>
        <p:spPr>
          <a:xfrm>
            <a:off x="5695055" y="644851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Suecia</a:t>
            </a:r>
          </a:p>
        </p:txBody>
      </p:sp>
      <p:pic>
        <p:nvPicPr>
          <p:cNvPr id="1040" name="Picture 16" descr="Bandera de Islandia | Banderas-mundo.es">
            <a:extLst>
              <a:ext uri="{FF2B5EF4-FFF2-40B4-BE49-F238E27FC236}">
                <a16:creationId xmlns:a16="http://schemas.microsoft.com/office/drawing/2014/main" id="{631EF80A-3F0D-472A-AA66-EA89C842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26" y="4643664"/>
            <a:ext cx="2352326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3388F9C-5B64-4E8E-8ACA-09804084BD80}"/>
              </a:ext>
            </a:extLst>
          </p:cNvPr>
          <p:cNvSpPr txBox="1"/>
          <p:nvPr/>
        </p:nvSpPr>
        <p:spPr>
          <a:xfrm>
            <a:off x="9223901" y="63830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Islandia</a:t>
            </a:r>
          </a:p>
        </p:txBody>
      </p:sp>
    </p:spTree>
    <p:extLst>
      <p:ext uri="{BB962C8B-B14F-4D97-AF65-F5344CB8AC3E}">
        <p14:creationId xmlns:p14="http://schemas.microsoft.com/office/powerpoint/2010/main" val="2339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533535-5D69-4DE3-934B-22177840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6" y="393900"/>
            <a:ext cx="2743200" cy="1666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5C562B-6331-4E2E-BBD9-BCFEFB91975F}"/>
              </a:ext>
            </a:extLst>
          </p:cNvPr>
          <p:cNvSpPr txBox="1"/>
          <p:nvPr/>
        </p:nvSpPr>
        <p:spPr>
          <a:xfrm>
            <a:off x="1473696" y="21128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Finlandia</a:t>
            </a:r>
          </a:p>
        </p:txBody>
      </p:sp>
      <p:pic>
        <p:nvPicPr>
          <p:cNvPr id="2050" name="Picture 2" descr="Bandera de Dinamarca - Wikipedia, la enciclopedia libre">
            <a:extLst>
              <a:ext uri="{FF2B5EF4-FFF2-40B4-BE49-F238E27FC236}">
                <a16:creationId xmlns:a16="http://schemas.microsoft.com/office/drawing/2014/main" id="{1DA54F20-E497-4CA6-998D-43F25B92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25" y="393900"/>
            <a:ext cx="18954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08ECF2-6215-413C-B310-7F47C78C279D}"/>
              </a:ext>
            </a:extLst>
          </p:cNvPr>
          <p:cNvSpPr txBox="1"/>
          <p:nvPr/>
        </p:nvSpPr>
        <p:spPr>
          <a:xfrm>
            <a:off x="5024761" y="2112886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Dinamarca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5A6D9F-7A35-41D4-8814-0BDE9A513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201" y="393900"/>
            <a:ext cx="2190750" cy="142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016248-315C-4B9A-AFE6-7989A6C7BA68}"/>
              </a:ext>
            </a:extLst>
          </p:cNvPr>
          <p:cNvSpPr txBox="1"/>
          <p:nvPr/>
        </p:nvSpPr>
        <p:spPr>
          <a:xfrm>
            <a:off x="8368365" y="21555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Aland</a:t>
            </a:r>
            <a:endParaRPr lang="es-MX" dirty="0"/>
          </a:p>
        </p:txBody>
      </p:sp>
      <p:pic>
        <p:nvPicPr>
          <p:cNvPr id="2052" name="Picture 4" descr="Historia de la Bandera de Palestina - Comprar Banderas">
            <a:extLst>
              <a:ext uri="{FF2B5EF4-FFF2-40B4-BE49-F238E27FC236}">
                <a16:creationId xmlns:a16="http://schemas.microsoft.com/office/drawing/2014/main" id="{0EC1790B-B6AF-48A7-B5EC-A25458AF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8" y="2534329"/>
            <a:ext cx="2835458" cy="141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E4D7355-1F55-4D02-BE60-9AA2B4DBB76A}"/>
              </a:ext>
            </a:extLst>
          </p:cNvPr>
          <p:cNvSpPr txBox="1"/>
          <p:nvPr/>
        </p:nvSpPr>
        <p:spPr>
          <a:xfrm>
            <a:off x="1509208" y="4039338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Palestina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558708-8826-4807-AABD-400026D14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971" y="2534329"/>
            <a:ext cx="2876550" cy="14382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16C58C-0503-4EE8-AABF-3A65015702B2}"/>
              </a:ext>
            </a:extLst>
          </p:cNvPr>
          <p:cNvSpPr txBox="1"/>
          <p:nvPr/>
        </p:nvSpPr>
        <p:spPr>
          <a:xfrm>
            <a:off x="4624214" y="4057093"/>
            <a:ext cx="24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Emiratos Árabes Unidos</a:t>
            </a:r>
          </a:p>
        </p:txBody>
      </p:sp>
      <p:pic>
        <p:nvPicPr>
          <p:cNvPr id="2054" name="Picture 6" descr="Kuwait - Wikipedia, la enciclopedia libre">
            <a:extLst>
              <a:ext uri="{FF2B5EF4-FFF2-40B4-BE49-F238E27FC236}">
                <a16:creationId xmlns:a16="http://schemas.microsoft.com/office/drawing/2014/main" id="{275FB2AB-D7A0-45DB-BB68-B37AA153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96" y="253432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9CB8B6-ED45-4015-B434-9C2BE00BFBA0}"/>
              </a:ext>
            </a:extLst>
          </p:cNvPr>
          <p:cNvSpPr txBox="1"/>
          <p:nvPr/>
        </p:nvSpPr>
        <p:spPr>
          <a:xfrm>
            <a:off x="8899827" y="4057093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Kuwait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0E4A0C-A43F-4E2A-9006-B6C663DA84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6" y="4631370"/>
            <a:ext cx="2571750" cy="17145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8A07F60-CB0E-49F1-B198-794A0AF42442}"/>
              </a:ext>
            </a:extLst>
          </p:cNvPr>
          <p:cNvSpPr txBox="1"/>
          <p:nvPr/>
        </p:nvSpPr>
        <p:spPr>
          <a:xfrm>
            <a:off x="1873189" y="6320897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Mónaco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47FD09A-C283-49DA-B808-368D9D281F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339" y="4516607"/>
            <a:ext cx="2705100" cy="16954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8FBD6DD-234D-47F4-88B0-DC21E59EF8A9}"/>
              </a:ext>
            </a:extLst>
          </p:cNvPr>
          <p:cNvSpPr txBox="1"/>
          <p:nvPr/>
        </p:nvSpPr>
        <p:spPr>
          <a:xfrm>
            <a:off x="8846217" y="6301376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Polonia</a:t>
            </a:r>
          </a:p>
        </p:txBody>
      </p:sp>
      <p:pic>
        <p:nvPicPr>
          <p:cNvPr id="2056" name="Picture 8" descr="Bandera de Singapur - EcuRed">
            <a:extLst>
              <a:ext uri="{FF2B5EF4-FFF2-40B4-BE49-F238E27FC236}">
                <a16:creationId xmlns:a16="http://schemas.microsoft.com/office/drawing/2014/main" id="{79687B42-8800-4F7A-BD96-4D4D8131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19" y="46519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1E02394-BA2A-476C-9355-F3BF73365219}"/>
              </a:ext>
            </a:extLst>
          </p:cNvPr>
          <p:cNvSpPr txBox="1"/>
          <p:nvPr/>
        </p:nvSpPr>
        <p:spPr>
          <a:xfrm>
            <a:off x="5291091" y="63635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Singapur</a:t>
            </a:r>
          </a:p>
        </p:txBody>
      </p:sp>
    </p:spTree>
    <p:extLst>
      <p:ext uri="{BB962C8B-B14F-4D97-AF65-F5344CB8AC3E}">
        <p14:creationId xmlns:p14="http://schemas.microsoft.com/office/powerpoint/2010/main" val="3412277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Martín Ochoa Càceres</dc:creator>
  <cp:lastModifiedBy>José Martín Ochoa Càceres</cp:lastModifiedBy>
  <cp:revision>1</cp:revision>
  <dcterms:created xsi:type="dcterms:W3CDTF">2021-07-28T18:09:55Z</dcterms:created>
  <dcterms:modified xsi:type="dcterms:W3CDTF">2021-07-28T18:35:16Z</dcterms:modified>
</cp:coreProperties>
</file>