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DF2F-390C-4A32-BA33-96E023EC0541}" type="datetimeFigureOut">
              <a:rPr kumimoji="1" lang="ja-JP" altLang="en-US" smtClean="0"/>
              <a:t>2011/4/13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F5D4-EC4C-4E94-AA9B-63B93955654B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40471" y="1185203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rot="5400000">
            <a:off x="656706" y="2020774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90109" y="856991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 Memory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3608" y="1792709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Copy to GPU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9225" y="4447713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 to Host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5400000">
            <a:off x="1209648" y="4651005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23528" y="5033069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grpSp>
        <p:nvGrpSpPr>
          <p:cNvPr id="3" name="グループ化 21"/>
          <p:cNvGrpSpPr/>
          <p:nvPr/>
        </p:nvGrpSpPr>
        <p:grpSpPr>
          <a:xfrm>
            <a:off x="5580112" y="2800821"/>
            <a:ext cx="3240360" cy="1656184"/>
            <a:chOff x="467544" y="3076952"/>
            <a:chExt cx="3240360" cy="1656184"/>
          </a:xfrm>
        </p:grpSpPr>
        <p:sp>
          <p:nvSpPr>
            <p:cNvPr id="23" name="台形 22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</p:grpSp>
      <p:grpSp>
        <p:nvGrpSpPr>
          <p:cNvPr id="8" name="グループ化 26"/>
          <p:cNvGrpSpPr/>
          <p:nvPr/>
        </p:nvGrpSpPr>
        <p:grpSpPr>
          <a:xfrm>
            <a:off x="3923928" y="2728813"/>
            <a:ext cx="3240360" cy="1656184"/>
            <a:chOff x="467544" y="3076952"/>
            <a:chExt cx="3240360" cy="1656184"/>
          </a:xfrm>
        </p:grpSpPr>
        <p:sp>
          <p:nvSpPr>
            <p:cNvPr id="28" name="台形 27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</p:grpSp>
      <p:grpSp>
        <p:nvGrpSpPr>
          <p:cNvPr id="16" name="グループ化 16"/>
          <p:cNvGrpSpPr/>
          <p:nvPr/>
        </p:nvGrpSpPr>
        <p:grpSpPr>
          <a:xfrm>
            <a:off x="2195736" y="2584797"/>
            <a:ext cx="3240360" cy="1656184"/>
            <a:chOff x="467544" y="3076952"/>
            <a:chExt cx="3240360" cy="1656184"/>
          </a:xfrm>
        </p:grpSpPr>
        <p:sp>
          <p:nvSpPr>
            <p:cNvPr id="18" name="台形 17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</p:grpSp>
      <p:grpSp>
        <p:nvGrpSpPr>
          <p:cNvPr id="17" name="グループ化 15"/>
          <p:cNvGrpSpPr/>
          <p:nvPr/>
        </p:nvGrpSpPr>
        <p:grpSpPr>
          <a:xfrm>
            <a:off x="467544" y="2520781"/>
            <a:ext cx="3240360" cy="1656184"/>
            <a:chOff x="467544" y="3076952"/>
            <a:chExt cx="3240360" cy="1656184"/>
          </a:xfrm>
        </p:grpSpPr>
        <p:sp>
          <p:nvSpPr>
            <p:cNvPr id="4" name="台形 3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5004048" y="1855425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Repeatedly</a:t>
            </a:r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・・・・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3528" y="539310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More resolution achieved by single GPUs, but duplicated calculations...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40471" y="1113195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rot="5400000">
            <a:off x="656706" y="1948766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990109" y="784983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 Memory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3608" y="1720701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Copy to GPU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49225" y="4375705"/>
            <a:ext cx="143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Write to Host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rot="5400000">
            <a:off x="1209648" y="4578997"/>
            <a:ext cx="540327" cy="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23528" y="4961061"/>
            <a:ext cx="8612583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</a:rPr>
              <a:t> 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■■■■</a:t>
            </a:r>
            <a:r>
              <a:rPr lang="ja-JP" altLang="en-US" sz="1600" b="1" dirty="0" smtClean="0">
                <a:solidFill>
                  <a:schemeClr val="tx1"/>
                </a:solidFill>
              </a:rPr>
              <a:t> ■■■■■■ ■■■■■■ ■■■■■■ ■■■■■■ ■■■■■■</a:t>
            </a:r>
            <a:r>
              <a:rPr lang="ja-JP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 ■■■■</a:t>
            </a:r>
          </a:p>
        </p:txBody>
      </p:sp>
      <p:grpSp>
        <p:nvGrpSpPr>
          <p:cNvPr id="3" name="グループ化 15"/>
          <p:cNvGrpSpPr/>
          <p:nvPr/>
        </p:nvGrpSpPr>
        <p:grpSpPr>
          <a:xfrm>
            <a:off x="467544" y="2448773"/>
            <a:ext cx="3240360" cy="1656184"/>
            <a:chOff x="467544" y="3076952"/>
            <a:chExt cx="3240360" cy="1656184"/>
          </a:xfrm>
        </p:grpSpPr>
        <p:sp>
          <p:nvSpPr>
            <p:cNvPr id="4" name="台形 3"/>
            <p:cNvSpPr/>
            <p:nvPr/>
          </p:nvSpPr>
          <p:spPr>
            <a:xfrm flipV="1">
              <a:off x="467544" y="3436992"/>
              <a:ext cx="3240360" cy="936104"/>
            </a:xfrm>
            <a:prstGeom prst="trapezoid">
              <a:avLst>
                <a:gd name="adj" fmla="val 9296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331640" y="437309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29603" y="3645024"/>
              <a:ext cx="20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Calculations on GPU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67544" y="3076952"/>
              <a:ext cx="3240360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  <a:r>
                <a:rPr lang="ja-JP" altLang="en-US" sz="1600" b="1" dirty="0" smtClean="0">
                  <a:solidFill>
                    <a:schemeClr val="tx1"/>
                  </a:solidFill>
                </a:rPr>
                <a:t>■■■■■■</a:t>
              </a:r>
              <a:r>
                <a:rPr lang="ja-JP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■■■■</a:t>
              </a:r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6607546" y="1783417"/>
            <a:ext cx="18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Repeatedly</a:t>
            </a:r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・・・・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3528" y="532110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 duplicated calculations...</a:t>
            </a:r>
            <a:endParaRPr kumimoji="1" lang="ja-JP" altLang="en-US" dirty="0"/>
          </a:p>
        </p:txBody>
      </p:sp>
      <p:grpSp>
        <p:nvGrpSpPr>
          <p:cNvPr id="8" name="グループ化 39"/>
          <p:cNvGrpSpPr/>
          <p:nvPr/>
        </p:nvGrpSpPr>
        <p:grpSpPr>
          <a:xfrm>
            <a:off x="2771800" y="2512789"/>
            <a:ext cx="2592288" cy="1728192"/>
            <a:chOff x="6228184" y="3284984"/>
            <a:chExt cx="2592288" cy="1728192"/>
          </a:xfrm>
        </p:grpSpPr>
        <p:sp>
          <p:nvSpPr>
            <p:cNvPr id="24" name="正方形/長方形 23"/>
            <p:cNvSpPr/>
            <p:nvPr/>
          </p:nvSpPr>
          <p:spPr>
            <a:xfrm>
              <a:off x="6444208" y="465313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4" name="平行四辺形 33"/>
            <p:cNvSpPr/>
            <p:nvPr/>
          </p:nvSpPr>
          <p:spPr>
            <a:xfrm>
              <a:off x="6444208" y="3645024"/>
              <a:ext cx="2376264" cy="1008112"/>
            </a:xfrm>
            <a:prstGeom prst="parallelogram">
              <a:avLst>
                <a:gd name="adj" fmla="val 8601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08304" y="3284984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6732240" y="3925064"/>
              <a:ext cx="16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    Calculations </a:t>
              </a:r>
            </a:p>
            <a:p>
              <a:r>
                <a:rPr kumimoji="1" lang="en-US" altLang="ja-JP" dirty="0" smtClean="0"/>
                <a:t>on GPU</a:t>
              </a:r>
              <a:endParaRPr kumimoji="1" lang="ja-JP" altLang="en-US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891202" y="357301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675178" y="378904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6444208" y="40050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228184" y="42210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</p:grpSp>
      <p:grpSp>
        <p:nvGrpSpPr>
          <p:cNvPr id="16" name="グループ化 40"/>
          <p:cNvGrpSpPr/>
          <p:nvPr/>
        </p:nvGrpSpPr>
        <p:grpSpPr>
          <a:xfrm>
            <a:off x="4572000" y="2512789"/>
            <a:ext cx="2592288" cy="1728192"/>
            <a:chOff x="6228184" y="3284984"/>
            <a:chExt cx="2592288" cy="1728192"/>
          </a:xfrm>
        </p:grpSpPr>
        <p:sp>
          <p:nvSpPr>
            <p:cNvPr id="42" name="正方形/長方形 41"/>
            <p:cNvSpPr/>
            <p:nvPr/>
          </p:nvSpPr>
          <p:spPr>
            <a:xfrm>
              <a:off x="6444208" y="465313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3" name="平行四辺形 42"/>
            <p:cNvSpPr/>
            <p:nvPr/>
          </p:nvSpPr>
          <p:spPr>
            <a:xfrm>
              <a:off x="6444208" y="3645024"/>
              <a:ext cx="2376264" cy="1008112"/>
            </a:xfrm>
            <a:prstGeom prst="parallelogram">
              <a:avLst>
                <a:gd name="adj" fmla="val 8601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7308304" y="3284984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6732240" y="3925064"/>
              <a:ext cx="16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    Calculations </a:t>
              </a:r>
            </a:p>
            <a:p>
              <a:r>
                <a:rPr kumimoji="1" lang="en-US" altLang="ja-JP" dirty="0" smtClean="0"/>
                <a:t>on GPU</a:t>
              </a:r>
              <a:endParaRPr kumimoji="1" lang="ja-JP" altLang="en-US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6891202" y="357301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6675178" y="378904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6444208" y="40050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6228184" y="42210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</p:grpSp>
      <p:grpSp>
        <p:nvGrpSpPr>
          <p:cNvPr id="17" name="グループ化 49"/>
          <p:cNvGrpSpPr/>
          <p:nvPr/>
        </p:nvGrpSpPr>
        <p:grpSpPr>
          <a:xfrm>
            <a:off x="6300192" y="2512789"/>
            <a:ext cx="2592288" cy="1728192"/>
            <a:chOff x="6228184" y="3284984"/>
            <a:chExt cx="2592288" cy="1728192"/>
          </a:xfrm>
        </p:grpSpPr>
        <p:sp>
          <p:nvSpPr>
            <p:cNvPr id="51" name="正方形/長方形 50"/>
            <p:cNvSpPr/>
            <p:nvPr/>
          </p:nvSpPr>
          <p:spPr>
            <a:xfrm>
              <a:off x="6444208" y="4653136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2" name="平行四辺形 51"/>
            <p:cNvSpPr/>
            <p:nvPr/>
          </p:nvSpPr>
          <p:spPr>
            <a:xfrm>
              <a:off x="6444208" y="3645024"/>
              <a:ext cx="2376264" cy="1008112"/>
            </a:xfrm>
            <a:prstGeom prst="parallelogram">
              <a:avLst>
                <a:gd name="adj" fmla="val 86019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08304" y="3284984"/>
              <a:ext cx="1512168" cy="36004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ja-JP" altLang="en-US" sz="1600" b="1" dirty="0" smtClean="0">
                  <a:solidFill>
                    <a:prstClr val="black"/>
                  </a:solidFill>
                </a:rPr>
                <a:t> ■■■■■■</a:t>
              </a:r>
              <a:endParaRPr lang="ja-JP" altLang="en-US" sz="1600" b="1" dirty="0" smtClean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6732240" y="3925064"/>
              <a:ext cx="16332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     Calculations </a:t>
              </a:r>
            </a:p>
            <a:p>
              <a:r>
                <a:rPr kumimoji="1" lang="en-US" altLang="ja-JP" dirty="0" smtClean="0"/>
                <a:t>on GPU</a:t>
              </a:r>
              <a:endParaRPr kumimoji="1" lang="ja-JP" altLang="en-US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891202" y="357301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675178" y="3789040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444208" y="4005064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6228184" y="4221088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solidFill>
                    <a:prstClr val="black"/>
                  </a:solidFill>
                </a:rPr>
                <a:t>■</a:t>
              </a:r>
              <a:endParaRPr lang="ja-JP" altLang="en-US" dirty="0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3563888" y="1722442"/>
            <a:ext cx="27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Store ‘Rightmost Cut States’</a:t>
            </a:r>
          </a:p>
          <a:p>
            <a:r>
              <a:rPr lang="ja-JP" altLang="en-US" dirty="0" smtClean="0">
                <a:solidFill>
                  <a:srgbClr val="FF0000"/>
                </a:solidFill>
              </a:rPr>
              <a:t>↓</a:t>
            </a:r>
            <a:r>
              <a:rPr lang="en-US" altLang="ja-JP" dirty="0" smtClean="0">
                <a:solidFill>
                  <a:srgbClr val="FF0000"/>
                </a:solidFill>
              </a:rPr>
              <a:t>For next slab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画面に合わせる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>Preferred Infrastructure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nushio</dc:creator>
  <cp:lastModifiedBy>nushio</cp:lastModifiedBy>
  <cp:revision>1</cp:revision>
  <dcterms:created xsi:type="dcterms:W3CDTF">2011-04-13T07:01:56Z</dcterms:created>
  <dcterms:modified xsi:type="dcterms:W3CDTF">2011-04-13T07:02:39Z</dcterms:modified>
</cp:coreProperties>
</file>