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8686800"/>
  <p:notesSz cx="6858000" cy="9144000"/>
  <p:defaultTextStyle>
    <a:defPPr>
      <a:defRPr lang="en-US"/>
    </a:defPPr>
    <a:lvl1pPr marL="0" algn="l" defTabSz="1058052" rtl="0" eaLnBrk="1" latinLnBrk="0" hangingPunct="1">
      <a:defRPr sz="2083" kern="1200">
        <a:solidFill>
          <a:schemeClr val="tx1"/>
        </a:solidFill>
        <a:latin typeface="+mn-lt"/>
        <a:ea typeface="+mn-ea"/>
        <a:cs typeface="+mn-cs"/>
      </a:defRPr>
    </a:lvl1pPr>
    <a:lvl2pPr marL="529026" algn="l" defTabSz="1058052" rtl="0" eaLnBrk="1" latinLnBrk="0" hangingPunct="1">
      <a:defRPr sz="2083" kern="1200">
        <a:solidFill>
          <a:schemeClr val="tx1"/>
        </a:solidFill>
        <a:latin typeface="+mn-lt"/>
        <a:ea typeface="+mn-ea"/>
        <a:cs typeface="+mn-cs"/>
      </a:defRPr>
    </a:lvl2pPr>
    <a:lvl3pPr marL="1058052" algn="l" defTabSz="1058052" rtl="0" eaLnBrk="1" latinLnBrk="0" hangingPunct="1">
      <a:defRPr sz="2083" kern="1200">
        <a:solidFill>
          <a:schemeClr val="tx1"/>
        </a:solidFill>
        <a:latin typeface="+mn-lt"/>
        <a:ea typeface="+mn-ea"/>
        <a:cs typeface="+mn-cs"/>
      </a:defRPr>
    </a:lvl3pPr>
    <a:lvl4pPr marL="1587078" algn="l" defTabSz="1058052" rtl="0" eaLnBrk="1" latinLnBrk="0" hangingPunct="1">
      <a:defRPr sz="2083" kern="1200">
        <a:solidFill>
          <a:schemeClr val="tx1"/>
        </a:solidFill>
        <a:latin typeface="+mn-lt"/>
        <a:ea typeface="+mn-ea"/>
        <a:cs typeface="+mn-cs"/>
      </a:defRPr>
    </a:lvl4pPr>
    <a:lvl5pPr marL="2116104" algn="l" defTabSz="1058052" rtl="0" eaLnBrk="1" latinLnBrk="0" hangingPunct="1">
      <a:defRPr sz="2083" kern="1200">
        <a:solidFill>
          <a:schemeClr val="tx1"/>
        </a:solidFill>
        <a:latin typeface="+mn-lt"/>
        <a:ea typeface="+mn-ea"/>
        <a:cs typeface="+mn-cs"/>
      </a:defRPr>
    </a:lvl5pPr>
    <a:lvl6pPr marL="2645131" algn="l" defTabSz="1058052" rtl="0" eaLnBrk="1" latinLnBrk="0" hangingPunct="1">
      <a:defRPr sz="2083" kern="1200">
        <a:solidFill>
          <a:schemeClr val="tx1"/>
        </a:solidFill>
        <a:latin typeface="+mn-lt"/>
        <a:ea typeface="+mn-ea"/>
        <a:cs typeface="+mn-cs"/>
      </a:defRPr>
    </a:lvl6pPr>
    <a:lvl7pPr marL="3174157" algn="l" defTabSz="1058052" rtl="0" eaLnBrk="1" latinLnBrk="0" hangingPunct="1">
      <a:defRPr sz="2083" kern="1200">
        <a:solidFill>
          <a:schemeClr val="tx1"/>
        </a:solidFill>
        <a:latin typeface="+mn-lt"/>
        <a:ea typeface="+mn-ea"/>
        <a:cs typeface="+mn-cs"/>
      </a:defRPr>
    </a:lvl7pPr>
    <a:lvl8pPr marL="3703183" algn="l" defTabSz="1058052" rtl="0" eaLnBrk="1" latinLnBrk="0" hangingPunct="1">
      <a:defRPr sz="2083" kern="1200">
        <a:solidFill>
          <a:schemeClr val="tx1"/>
        </a:solidFill>
        <a:latin typeface="+mn-lt"/>
        <a:ea typeface="+mn-ea"/>
        <a:cs typeface="+mn-cs"/>
      </a:defRPr>
    </a:lvl8pPr>
    <a:lvl9pPr marL="4232209" algn="l" defTabSz="1058052" rtl="0" eaLnBrk="1" latinLnBrk="0" hangingPunct="1">
      <a:defRPr sz="20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389"/>
    <p:restoredTop sz="94715"/>
  </p:normalViewPr>
  <p:slideViewPr>
    <p:cSldViewPr snapToGrid="0" snapToObjects="1">
      <p:cViewPr>
        <p:scale>
          <a:sx n="86" d="100"/>
          <a:sy n="86" d="100"/>
        </p:scale>
        <p:origin x="185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421662"/>
            <a:ext cx="8549640" cy="30242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562583"/>
            <a:ext cx="7543800" cy="20972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4" y="462494"/>
            <a:ext cx="2168843" cy="7361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462494"/>
            <a:ext cx="6380797" cy="7361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165672"/>
            <a:ext cx="8675371" cy="36134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813324"/>
            <a:ext cx="8675371" cy="19002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312460"/>
            <a:ext cx="4274820" cy="55116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312460"/>
            <a:ext cx="4274820" cy="55116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62494"/>
            <a:ext cx="8675371" cy="1679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129473"/>
            <a:ext cx="4255175" cy="10436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173097"/>
            <a:ext cx="4255175" cy="46671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7" y="2129473"/>
            <a:ext cx="4276129" cy="10436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7" y="3173097"/>
            <a:ext cx="4276129" cy="46671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79120"/>
            <a:ext cx="3244095" cy="20269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29" y="1250740"/>
            <a:ext cx="5092065" cy="61732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606042"/>
            <a:ext cx="3244095" cy="48280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79120"/>
            <a:ext cx="3244095" cy="20269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29" y="1250740"/>
            <a:ext cx="5092065" cy="61732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606042"/>
            <a:ext cx="3244095" cy="48280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62494"/>
            <a:ext cx="8675371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312460"/>
            <a:ext cx="8675371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8051378"/>
            <a:ext cx="22631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EAA0-066D-F742-A240-D4440EBDD30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8051378"/>
            <a:ext cx="3394711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8051378"/>
            <a:ext cx="22631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urved Connector 17"/>
          <p:cNvCxnSpPr>
            <a:stCxn id="124" idx="3"/>
          </p:cNvCxnSpPr>
          <p:nvPr/>
        </p:nvCxnSpPr>
        <p:spPr>
          <a:xfrm>
            <a:off x="4263537" y="884732"/>
            <a:ext cx="1997482" cy="1168513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24" name="Alternate Process 123"/>
          <p:cNvSpPr/>
          <p:nvPr/>
        </p:nvSpPr>
        <p:spPr>
          <a:xfrm>
            <a:off x="1437686" y="78077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125" name="Curved Connector 17"/>
          <p:cNvCxnSpPr/>
          <p:nvPr/>
        </p:nvCxnSpPr>
        <p:spPr>
          <a:xfrm flipV="1">
            <a:off x="2559343" y="1691386"/>
            <a:ext cx="859308" cy="937816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1015178" y="2283242"/>
            <a:ext cx="1544165" cy="653788"/>
            <a:chOff x="1163675" y="3034636"/>
            <a:chExt cx="1544165" cy="653788"/>
          </a:xfrm>
        </p:grpSpPr>
        <p:sp>
          <p:nvSpPr>
            <p:cNvPr id="179" name="Alternate Process 178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 rot="16200000">
              <a:off x="975635" y="3222676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615219" y="1383692"/>
            <a:ext cx="5330420" cy="7053726"/>
            <a:chOff x="4284806" y="701418"/>
            <a:chExt cx="4816545" cy="5868184"/>
          </a:xfrm>
        </p:grpSpPr>
        <p:sp>
          <p:nvSpPr>
            <p:cNvPr id="149" name="Oval 148"/>
            <p:cNvSpPr/>
            <p:nvPr/>
          </p:nvSpPr>
          <p:spPr>
            <a:xfrm>
              <a:off x="6938379" y="5448506"/>
              <a:ext cx="1066800" cy="990600"/>
            </a:xfrm>
            <a:prstGeom prst="ellips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sp>
          <p:nvSpPr>
            <p:cNvPr id="150" name="Alternate Process 149"/>
            <p:cNvSpPr/>
            <p:nvPr/>
          </p:nvSpPr>
          <p:spPr>
            <a:xfrm>
              <a:off x="5416732" y="1082853"/>
              <a:ext cx="2616254" cy="576233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Semi-random data division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(Protect sub sample ratios)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51" name="Alternate Process 150"/>
            <p:cNvSpPr/>
            <p:nvPr/>
          </p:nvSpPr>
          <p:spPr>
            <a:xfrm>
              <a:off x="4710848" y="1792154"/>
              <a:ext cx="126395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152" name="Alternate Process 151"/>
            <p:cNvSpPr/>
            <p:nvPr/>
          </p:nvSpPr>
          <p:spPr>
            <a:xfrm>
              <a:off x="7440151" y="1792155"/>
              <a:ext cx="1113848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Test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53" name="Alternate Process 152"/>
            <p:cNvSpPr/>
            <p:nvPr/>
          </p:nvSpPr>
          <p:spPr>
            <a:xfrm>
              <a:off x="4566005" y="3602497"/>
              <a:ext cx="1711763" cy="659001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</a:p>
          </p:txBody>
        </p:sp>
        <p:cxnSp>
          <p:nvCxnSpPr>
            <p:cNvPr id="154" name="Curved Connector 12"/>
            <p:cNvCxnSpPr/>
            <p:nvPr/>
          </p:nvCxnSpPr>
          <p:spPr>
            <a:xfrm rot="5400000">
              <a:off x="6139240" y="1494645"/>
              <a:ext cx="421185" cy="750060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55" name="Curved Connector 13"/>
            <p:cNvCxnSpPr/>
            <p:nvPr/>
          </p:nvCxnSpPr>
          <p:spPr>
            <a:xfrm rot="16200000" flipH="1">
              <a:off x="6871912" y="1512030"/>
              <a:ext cx="421186" cy="715292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56" name="Curved Connector 12"/>
            <p:cNvCxnSpPr>
              <a:endCxn id="171" idx="0"/>
            </p:cNvCxnSpPr>
            <p:nvPr/>
          </p:nvCxnSpPr>
          <p:spPr>
            <a:xfrm rot="16200000" flipH="1">
              <a:off x="5165296" y="2575193"/>
              <a:ext cx="413621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57" name="Preparation 156"/>
            <p:cNvSpPr/>
            <p:nvPr/>
          </p:nvSpPr>
          <p:spPr>
            <a:xfrm>
              <a:off x="6848435" y="352613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rotation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object</a:t>
              </a:r>
            </a:p>
          </p:txBody>
        </p:sp>
        <p:cxnSp>
          <p:nvCxnSpPr>
            <p:cNvPr id="158" name="Elbow Connector 157"/>
            <p:cNvCxnSpPr>
              <a:endCxn id="157" idx="1"/>
            </p:cNvCxnSpPr>
            <p:nvPr/>
          </p:nvCxnSpPr>
          <p:spPr>
            <a:xfrm>
              <a:off x="6277768" y="3944009"/>
              <a:ext cx="570667" cy="5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59" name="Curved Connector 12"/>
            <p:cNvCxnSpPr>
              <a:stCxn id="153" idx="2"/>
              <a:endCxn id="160" idx="0"/>
            </p:cNvCxnSpPr>
            <p:nvPr/>
          </p:nvCxnSpPr>
          <p:spPr>
            <a:xfrm rot="16200000" flipH="1">
              <a:off x="5484598" y="4198786"/>
              <a:ext cx="251462" cy="376884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60" name="Alternate Process 159"/>
            <p:cNvSpPr/>
            <p:nvPr/>
          </p:nvSpPr>
          <p:spPr>
            <a:xfrm>
              <a:off x="4872683" y="4512960"/>
              <a:ext cx="1852176" cy="649168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161" name="Alternate Process 160"/>
            <p:cNvSpPr/>
            <p:nvPr/>
          </p:nvSpPr>
          <p:spPr>
            <a:xfrm>
              <a:off x="7185664" y="4580079"/>
              <a:ext cx="174216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Test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cxnSp>
          <p:nvCxnSpPr>
            <p:cNvPr id="162" name="Curved Connector 12"/>
            <p:cNvCxnSpPr>
              <a:stCxn id="157" idx="2"/>
              <a:endCxn id="161" idx="0"/>
            </p:cNvCxnSpPr>
            <p:nvPr/>
          </p:nvCxnSpPr>
          <p:spPr>
            <a:xfrm rot="16200000" flipH="1">
              <a:off x="7695166" y="4218500"/>
              <a:ext cx="217159" cy="50599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63" name="Alternate Process 162"/>
            <p:cNvSpPr/>
            <p:nvPr/>
          </p:nvSpPr>
          <p:spPr>
            <a:xfrm>
              <a:off x="4314339" y="5414773"/>
              <a:ext cx="2502746" cy="1154829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bIns="0" rtlCol="0" anchor="b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 SVM 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lang="en-US" sz="1600" b="1" kern="0" noProof="0" dirty="0" smtClean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With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tuning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whenever possible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eps or C Classification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Radial Kernel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 </a:t>
              </a:r>
            </a:p>
          </p:txBody>
        </p:sp>
        <p:cxnSp>
          <p:nvCxnSpPr>
            <p:cNvPr id="164" name="Curved Connector 12"/>
            <p:cNvCxnSpPr>
              <a:endCxn id="163" idx="0"/>
            </p:cNvCxnSpPr>
            <p:nvPr/>
          </p:nvCxnSpPr>
          <p:spPr>
            <a:xfrm rot="5400000">
              <a:off x="5502598" y="5225239"/>
              <a:ext cx="252649" cy="1264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65" name="Curved Connector 12"/>
            <p:cNvCxnSpPr>
              <a:stCxn id="163" idx="3"/>
              <a:endCxn id="149" idx="2"/>
            </p:cNvCxnSpPr>
            <p:nvPr/>
          </p:nvCxnSpPr>
          <p:spPr>
            <a:xfrm flipV="1">
              <a:off x="6817085" y="5943806"/>
              <a:ext cx="121293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66" name="Curved Connector 12"/>
            <p:cNvCxnSpPr>
              <a:stCxn id="161" idx="2"/>
              <a:endCxn id="149" idx="0"/>
            </p:cNvCxnSpPr>
            <p:nvPr/>
          </p:nvCxnSpPr>
          <p:spPr>
            <a:xfrm rot="5400000">
              <a:off x="7618165" y="5009925"/>
              <a:ext cx="292194" cy="58496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67" name="Alternate Process 166"/>
            <p:cNvSpPr/>
            <p:nvPr/>
          </p:nvSpPr>
          <p:spPr>
            <a:xfrm>
              <a:off x="8156004" y="5629656"/>
              <a:ext cx="915258" cy="630936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18288" rIns="18288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Prediction</a:t>
              </a:r>
            </a:p>
          </p:txBody>
        </p:sp>
        <p:cxnSp>
          <p:nvCxnSpPr>
            <p:cNvPr id="168" name="Curved Connector 12"/>
            <p:cNvCxnSpPr/>
            <p:nvPr/>
          </p:nvCxnSpPr>
          <p:spPr>
            <a:xfrm>
              <a:off x="8014896" y="5943600"/>
              <a:ext cx="141108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69" name="Rectangle 168"/>
            <p:cNvSpPr/>
            <p:nvPr/>
          </p:nvSpPr>
          <p:spPr>
            <a:xfrm>
              <a:off x="4284806" y="1012155"/>
              <a:ext cx="4816545" cy="5557446"/>
            </a:xfrm>
            <a:prstGeom prst="rect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284806" y="701418"/>
              <a:ext cx="4816545" cy="286048"/>
            </a:xfrm>
            <a:prstGeom prst="rect">
              <a:avLst/>
            </a:prstGeom>
            <a:solidFill>
              <a:srgbClr val="F79646">
                <a:lumMod val="60000"/>
                <a:lumOff val="40000"/>
                <a:alpha val="50000"/>
              </a:srgbClr>
            </a:solidFill>
            <a:ln w="28575" cap="flat" cmpd="sng" algn="ctr">
              <a:solidFill>
                <a:srgbClr val="E46C0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Recalculate 1000 times</a:t>
              </a:r>
            </a:p>
          </p:txBody>
        </p:sp>
        <p:sp>
          <p:nvSpPr>
            <p:cNvPr id="171" name="Alternate Process 170"/>
            <p:cNvSpPr/>
            <p:nvPr/>
          </p:nvSpPr>
          <p:spPr>
            <a:xfrm>
              <a:off x="4561596" y="2782005"/>
              <a:ext cx="1717504" cy="517548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 Correction (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fSVA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)</a:t>
              </a:r>
            </a:p>
          </p:txBody>
        </p:sp>
        <p:sp>
          <p:nvSpPr>
            <p:cNvPr id="172" name="Preparation 171"/>
            <p:cNvSpPr/>
            <p:nvPr/>
          </p:nvSpPr>
          <p:spPr>
            <a:xfrm>
              <a:off x="6848435" y="258142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correction object</a:t>
              </a:r>
            </a:p>
          </p:txBody>
        </p:sp>
        <p:cxnSp>
          <p:nvCxnSpPr>
            <p:cNvPr id="173" name="Elbow Connector 172"/>
            <p:cNvCxnSpPr>
              <a:stCxn id="171" idx="2"/>
              <a:endCxn id="153" idx="0"/>
            </p:cNvCxnSpPr>
            <p:nvPr/>
          </p:nvCxnSpPr>
          <p:spPr>
            <a:xfrm rot="16200000" flipH="1">
              <a:off x="5269646" y="3450255"/>
              <a:ext cx="302944" cy="1538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4" name="Elbow Connector 173"/>
            <p:cNvCxnSpPr>
              <a:stCxn id="152" idx="2"/>
              <a:endCxn id="172" idx="0"/>
            </p:cNvCxnSpPr>
            <p:nvPr/>
          </p:nvCxnSpPr>
          <p:spPr>
            <a:xfrm rot="5400000">
              <a:off x="7667392" y="2251742"/>
              <a:ext cx="213037" cy="44632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5" name="Elbow Connector 174"/>
            <p:cNvCxnSpPr>
              <a:stCxn id="172" idx="2"/>
              <a:endCxn id="157" idx="0"/>
            </p:cNvCxnSpPr>
            <p:nvPr/>
          </p:nvCxnSpPr>
          <p:spPr>
            <a:xfrm rot="5400000">
              <a:off x="7502521" y="3477456"/>
              <a:ext cx="107924" cy="0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6" name="Elbow Connector 175"/>
            <p:cNvCxnSpPr>
              <a:endCxn id="172" idx="1"/>
            </p:cNvCxnSpPr>
            <p:nvPr/>
          </p:nvCxnSpPr>
          <p:spPr>
            <a:xfrm flipV="1">
              <a:off x="6279101" y="2999817"/>
              <a:ext cx="569334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77" name="Rectangle 176"/>
            <p:cNvSpPr/>
            <p:nvPr/>
          </p:nvSpPr>
          <p:spPr>
            <a:xfrm rot="16200000">
              <a:off x="4251186" y="1952319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 rot="16200000">
              <a:off x="4409254" y="4690564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8875" y="3762817"/>
            <a:ext cx="3952652" cy="3342196"/>
            <a:chOff x="568875" y="3762817"/>
            <a:chExt cx="3952652" cy="3342196"/>
          </a:xfrm>
        </p:grpSpPr>
        <p:grpSp>
          <p:nvGrpSpPr>
            <p:cNvPr id="39" name="Group 38"/>
            <p:cNvGrpSpPr/>
            <p:nvPr/>
          </p:nvGrpSpPr>
          <p:grpSpPr>
            <a:xfrm>
              <a:off x="1492913" y="3762817"/>
              <a:ext cx="1876606" cy="857644"/>
              <a:chOff x="1041919" y="3762817"/>
              <a:chExt cx="1876606" cy="857644"/>
            </a:xfrm>
          </p:grpSpPr>
          <p:sp>
            <p:nvSpPr>
              <p:cNvPr id="134" name="Alternate Process 133"/>
              <p:cNvSpPr/>
              <p:nvPr/>
            </p:nvSpPr>
            <p:spPr>
              <a:xfrm>
                <a:off x="1282990" y="3840883"/>
                <a:ext cx="1635535" cy="659955"/>
              </a:xfrm>
              <a:prstGeom prst="flowChartAlternateProcess">
                <a:avLst/>
              </a:prstGeom>
              <a:solidFill>
                <a:srgbClr val="9BBB59">
                  <a:lumMod val="75000"/>
                </a:srgbClr>
              </a:soli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Dim. Reduced Training</a:t>
                </a:r>
                <a:b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</a:b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80%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 rot="16200000">
                <a:off x="734482" y="4070254"/>
                <a:ext cx="857644" cy="242770"/>
              </a:xfrm>
              <a:prstGeom prst="rect">
                <a:avLst/>
              </a:prstGeom>
              <a:solidFill>
                <a:srgbClr val="9BBB59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  <p:sp>
          <p:nvSpPr>
            <p:cNvPr id="136" name="Alternate Process 135"/>
            <p:cNvSpPr/>
            <p:nvPr/>
          </p:nvSpPr>
          <p:spPr>
            <a:xfrm>
              <a:off x="1907459" y="4621191"/>
              <a:ext cx="1236882" cy="706377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Random data division</a:t>
              </a:r>
            </a:p>
          </p:txBody>
        </p:sp>
        <p:sp>
          <p:nvSpPr>
            <p:cNvPr id="137" name="Oval 136"/>
            <p:cNvSpPr>
              <a:spLocks/>
            </p:cNvSpPr>
            <p:nvPr/>
          </p:nvSpPr>
          <p:spPr>
            <a:xfrm>
              <a:off x="2221871" y="6191801"/>
              <a:ext cx="914400" cy="913212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sp>
          <p:nvSpPr>
            <p:cNvPr id="138" name="Alternate Process 137"/>
            <p:cNvSpPr/>
            <p:nvPr/>
          </p:nvSpPr>
          <p:spPr>
            <a:xfrm>
              <a:off x="687835" y="5371441"/>
              <a:ext cx="1250454" cy="593834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60%</a:t>
              </a:r>
            </a:p>
          </p:txBody>
        </p:sp>
        <p:sp>
          <p:nvSpPr>
            <p:cNvPr id="139" name="Alternate Process 138"/>
            <p:cNvSpPr/>
            <p:nvPr/>
          </p:nvSpPr>
          <p:spPr>
            <a:xfrm>
              <a:off x="3128874" y="5384008"/>
              <a:ext cx="1192313" cy="594636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Test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40" name="Alternate Process 139"/>
            <p:cNvSpPr/>
            <p:nvPr/>
          </p:nvSpPr>
          <p:spPr>
            <a:xfrm>
              <a:off x="568875" y="6247534"/>
              <a:ext cx="1428588" cy="801746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C0504D">
                  <a:lumMod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SVM</a:t>
              </a:r>
            </a:p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Parameters from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grid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/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(c, gamma)</a:t>
              </a:r>
            </a:p>
          </p:txBody>
        </p:sp>
        <p:sp>
          <p:nvSpPr>
            <p:cNvPr id="141" name="Alternate Process 140"/>
            <p:cNvSpPr/>
            <p:nvPr/>
          </p:nvSpPr>
          <p:spPr>
            <a:xfrm>
              <a:off x="3326377" y="6309034"/>
              <a:ext cx="1195150" cy="69093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Parameter dependent prediction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513884" y="4500838"/>
              <a:ext cx="969" cy="12035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1326457" y="5965275"/>
              <a:ext cx="0" cy="28225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4" name="Elbow Connector 143"/>
            <p:cNvCxnSpPr>
              <a:stCxn id="136" idx="3"/>
              <a:endCxn id="139" idx="0"/>
            </p:cNvCxnSpPr>
            <p:nvPr/>
          </p:nvCxnSpPr>
          <p:spPr>
            <a:xfrm>
              <a:off x="3144341" y="4974380"/>
              <a:ext cx="580690" cy="40962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5" name="Elbow Connector 144"/>
            <p:cNvCxnSpPr>
              <a:stCxn id="136" idx="1"/>
              <a:endCxn id="138" idx="0"/>
            </p:cNvCxnSpPr>
            <p:nvPr/>
          </p:nvCxnSpPr>
          <p:spPr>
            <a:xfrm rot="10800000" flipV="1">
              <a:off x="1313063" y="4974379"/>
              <a:ext cx="594397" cy="397061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6" name="Straight Arrow Connector 145"/>
            <p:cNvCxnSpPr>
              <a:stCxn id="140" idx="3"/>
            </p:cNvCxnSpPr>
            <p:nvPr/>
          </p:nvCxnSpPr>
          <p:spPr>
            <a:xfrm>
              <a:off x="1997463" y="6648407"/>
              <a:ext cx="230316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3137453" y="6654500"/>
              <a:ext cx="1805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8" name="Elbow Connector 147"/>
            <p:cNvCxnSpPr>
              <a:stCxn id="139" idx="2"/>
              <a:endCxn id="137" idx="0"/>
            </p:cNvCxnSpPr>
            <p:nvPr/>
          </p:nvCxnSpPr>
          <p:spPr>
            <a:xfrm rot="5400000">
              <a:off x="3095473" y="5562242"/>
              <a:ext cx="213157" cy="104596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131" name="Right Brace 130"/>
          <p:cNvSpPr/>
          <p:nvPr/>
        </p:nvSpPr>
        <p:spPr>
          <a:xfrm rot="5400000">
            <a:off x="2350465" y="5324250"/>
            <a:ext cx="389471" cy="3952651"/>
          </a:xfrm>
          <a:prstGeom prst="rightBrace">
            <a:avLst>
              <a:gd name="adj1" fmla="val 38126"/>
              <a:gd name="adj2" fmla="val 5002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3601" y="3368421"/>
            <a:ext cx="31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SVM Training with Tuning</a:t>
            </a: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2065140" y="7601186"/>
            <a:ext cx="960120" cy="96308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Best</a:t>
            </a:r>
          </a:p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1475674" y="5865415"/>
            <a:ext cx="356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kern="0" spc="300">
                <a:solidFill>
                  <a:prstClr val="black"/>
                </a:solidFill>
              </a:rPr>
              <a:t>15 x 15 x </a:t>
            </a:r>
            <a:r>
              <a:rPr lang="en-US" sz="2400" b="1" kern="0" spc="300">
                <a:solidFill>
                  <a:prstClr val="black"/>
                </a:solidFill>
              </a:rPr>
              <a:t>20 </a:t>
            </a:r>
            <a:r>
              <a:rPr lang="en-US" sz="2400" b="1" kern="0" spc="300" smtClean="0">
                <a:solidFill>
                  <a:prstClr val="black"/>
                </a:solidFill>
              </a:rPr>
              <a:t>runs</a:t>
            </a:r>
            <a:endParaRPr lang="en-US" sz="2400" b="1" kern="0" spc="300">
              <a:solidFill>
                <a:prstClr val="black"/>
              </a:solidFill>
            </a:endParaRPr>
          </a:p>
        </p:txBody>
      </p:sp>
      <p:sp>
        <p:nvSpPr>
          <p:cNvPr id="107" name="Rounded Rectangular Callout 106"/>
          <p:cNvSpPr/>
          <p:nvPr/>
        </p:nvSpPr>
        <p:spPr>
          <a:xfrm>
            <a:off x="74525" y="3730280"/>
            <a:ext cx="4486235" cy="4911363"/>
          </a:xfrm>
          <a:prstGeom prst="wedgeRoundRectCallout">
            <a:avLst>
              <a:gd name="adj1" fmla="val 99034"/>
              <a:gd name="adj2" fmla="val 22330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201428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4686057-756B-604E-8FB6-A1482BF81089}" vid="{F67C95DB-7D05-E643-B053-366C81FA61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50</TotalTime>
  <Words>83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Calibri</vt:lpstr>
      <vt:lpstr>Calibri Light</vt:lpstr>
      <vt:lpstr>Arial</vt:lpstr>
      <vt:lpstr>Theme1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20</cp:revision>
  <dcterms:created xsi:type="dcterms:W3CDTF">2016-10-27T05:12:05Z</dcterms:created>
  <dcterms:modified xsi:type="dcterms:W3CDTF">2016-10-27T06:05:40Z</dcterms:modified>
</cp:coreProperties>
</file>