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0972800" cy="118872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7"/>
    <p:restoredTop sz="94715"/>
  </p:normalViewPr>
  <p:slideViewPr>
    <p:cSldViewPr snapToGrid="0" snapToObjects="1">
      <p:cViewPr>
        <p:scale>
          <a:sx n="100" d="100"/>
          <a:sy n="100" d="100"/>
        </p:scale>
        <p:origin x="2248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55002" y="4631640"/>
            <a:ext cx="4895753" cy="4906498"/>
          </a:xfrm>
          <a:prstGeom prst="wedgeRoundRectCallout">
            <a:avLst>
              <a:gd name="adj1" fmla="val 99803"/>
              <a:gd name="adj2" fmla="val -503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lang="en-US" sz="1600" b="1" kern="0" noProof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With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tuning whenever possible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eps regression or 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50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 *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7001368"/>
            <a:ext cx="1197216" cy="1201928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(C,Ɣ</a:t>
            </a:r>
            <a:r>
              <a:rPr lang="en-US" sz="1400" b="1" kern="0" baseline="-25000" dirty="0" smtClean="0">
                <a:solidFill>
                  <a:prstClr val="black"/>
                </a:solidFill>
                <a:cs typeface=""/>
              </a:rPr>
              <a:t>, </a:t>
            </a:r>
            <a:r>
              <a:rPr lang="en-US" sz="1400" b="1" kern="0" baseline="-25000" dirty="0" err="1" smtClean="0">
                <a:solidFill>
                  <a:prstClr val="black"/>
                </a:solidFill>
                <a:cs typeface=""/>
              </a:rPr>
              <a:t>fea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6181009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518869" y="6193576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7159578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 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fea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7197429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6806375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7536802"/>
            <a:ext cx="153459" cy="655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7536802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/>
          <p:nvPr/>
        </p:nvCxnSpPr>
        <p:spPr>
          <a:xfrm rot="5400000">
            <a:off x="3485468" y="6371810"/>
            <a:ext cx="213157" cy="104596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6212645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7401" y="3924804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8489581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46668" y="6558905"/>
            <a:ext cx="494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kern="0" spc="300" dirty="0">
                <a:solidFill>
                  <a:prstClr val="black"/>
                </a:solidFill>
              </a:rPr>
              <a:t>5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 runs for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5 x 5 parameter space x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165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 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(for feature search)</a:t>
            </a:r>
            <a:endParaRPr lang="en-US" sz="2000" b="1" kern="0" spc="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  <a:endParaRPr lang="en-US" sz="12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1000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279854" y="4595333"/>
            <a:ext cx="4670901" cy="6421087"/>
          </a:xfrm>
          <a:prstGeom prst="wedgeRoundRectCallout">
            <a:avLst>
              <a:gd name="adj1" fmla="val 98444"/>
              <a:gd name="adj2" fmla="val -2481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8431794" y="7089828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6747804" y="1842188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 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5966609" y="2694788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8987100" y="2694789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16" name="Curved Connector 12"/>
          <p:cNvCxnSpPr/>
          <p:nvPr/>
        </p:nvCxnSpPr>
        <p:spPr>
          <a:xfrm rot="5400000">
            <a:off x="7527318" y="2372929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7" name="Curved Connector 13"/>
          <p:cNvCxnSpPr/>
          <p:nvPr/>
        </p:nvCxnSpPr>
        <p:spPr>
          <a:xfrm rot="16200000" flipH="1">
            <a:off x="8338157" y="2392170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8" name="Curved Connector 12"/>
          <p:cNvCxnSpPr/>
          <p:nvPr/>
        </p:nvCxnSpPr>
        <p:spPr>
          <a:xfrm rot="16200000" flipH="1">
            <a:off x="6449824" y="3636023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9" name="Preparation 18"/>
          <p:cNvSpPr/>
          <p:nvPr/>
        </p:nvSpPr>
        <p:spPr>
          <a:xfrm>
            <a:off x="8332239" y="4779084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23" name="Alternate Process 22"/>
          <p:cNvSpPr/>
          <p:nvPr/>
        </p:nvSpPr>
        <p:spPr>
          <a:xfrm>
            <a:off x="8705461" y="6045954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24" name="Curved Connector 12"/>
          <p:cNvCxnSpPr/>
          <p:nvPr/>
        </p:nvCxnSpPr>
        <p:spPr>
          <a:xfrm rot="16200000" flipH="1">
            <a:off x="9258971" y="5635446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5" name="Alternate Process 24"/>
          <p:cNvSpPr/>
          <p:nvPr/>
        </p:nvSpPr>
        <p:spPr>
          <a:xfrm>
            <a:off x="5527797" y="7049280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 SVM </a:t>
            </a:r>
            <a:r>
              <a:rPr lang="en-US" sz="1600" b="1" kern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</a:t>
            </a:r>
            <a:r>
              <a:rPr lang="en-US" sz="1600" b="1" kern="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eps regression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Radial Kernel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Class weight normalization </a:t>
            </a:r>
          </a:p>
        </p:txBody>
      </p:sp>
      <p:cxnSp>
        <p:nvCxnSpPr>
          <p:cNvPr id="27" name="Curved Connector 12"/>
          <p:cNvCxnSpPr/>
          <p:nvPr/>
        </p:nvCxnSpPr>
        <p:spPr>
          <a:xfrm flipV="1">
            <a:off x="8297561" y="7685194"/>
            <a:ext cx="134235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8" name="Curved Connector 12"/>
          <p:cNvCxnSpPr/>
          <p:nvPr/>
        </p:nvCxnSpPr>
        <p:spPr>
          <a:xfrm rot="5400000">
            <a:off x="9170178" y="6590527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9" name="Alternate Process 28"/>
          <p:cNvSpPr/>
          <p:nvPr/>
        </p:nvSpPr>
        <p:spPr>
          <a:xfrm>
            <a:off x="9779327" y="7307577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30" name="Curved Connector 12"/>
          <p:cNvCxnSpPr/>
          <p:nvPr/>
        </p:nvCxnSpPr>
        <p:spPr>
          <a:xfrm>
            <a:off x="9623165" y="7684947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5066422" y="1757207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6422" y="1383693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1000 times</a:t>
            </a:r>
          </a:p>
        </p:txBody>
      </p:sp>
      <p:sp>
        <p:nvSpPr>
          <p:cNvPr id="33" name="Alternate Process 32"/>
          <p:cNvSpPr/>
          <p:nvPr/>
        </p:nvSpPr>
        <p:spPr>
          <a:xfrm>
            <a:off x="5801424" y="3884618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34" name="Preparation 33"/>
          <p:cNvSpPr/>
          <p:nvPr/>
        </p:nvSpPr>
        <p:spPr>
          <a:xfrm>
            <a:off x="8332239" y="364351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9228430" y="3268504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7" name="Elbow Connector 36"/>
          <p:cNvCxnSpPr/>
          <p:nvPr/>
        </p:nvCxnSpPr>
        <p:spPr>
          <a:xfrm rot="5400000">
            <a:off x="9050962" y="4720571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>
          <a:xfrm flipV="1">
            <a:off x="7702166" y="4146435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>
          <a:xfrm rot="16200000">
            <a:off x="5426741" y="2900551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8565123"/>
            <a:ext cx="1097280" cy="1101599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rtlCol="0" anchor="ctr"/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>
                <a:solidFill>
                  <a:prstClr val="black"/>
                </a:solidFill>
                <a:cs typeface=""/>
              </a:rPr>
              <a:t>(C,Ɣ)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7744765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371471" y="7784811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8723334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8761185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8370131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9100558"/>
            <a:ext cx="15345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9100558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>
            <a:stCxn id="46" idx="2"/>
            <a:endCxn id="44" idx="0"/>
          </p:cNvCxnSpPr>
          <p:nvPr/>
        </p:nvCxnSpPr>
        <p:spPr>
          <a:xfrm rot="5400000">
            <a:off x="3396340" y="7993835"/>
            <a:ext cx="185676" cy="95690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7776401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3596" y="4177989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10053337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08568" y="6712793"/>
            <a:ext cx="49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20 runs for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15 x 15 parameter space</a:t>
            </a:r>
            <a:endParaRPr lang="en-US" sz="2000" b="1" kern="0" spc="300" dirty="0">
              <a:solidFill>
                <a:prstClr val="black"/>
              </a:solidFill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1055891" y="7211363"/>
            <a:ext cx="1241563" cy="25795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sp>
        <p:nvSpPr>
          <p:cNvPr id="64" name="Preparation 63"/>
          <p:cNvSpPr/>
          <p:nvPr/>
        </p:nvSpPr>
        <p:spPr>
          <a:xfrm>
            <a:off x="3349572" y="7029236"/>
            <a:ext cx="1329689" cy="637757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cxnSp>
        <p:nvCxnSpPr>
          <p:cNvPr id="65" name="Elbow Connector 64"/>
          <p:cNvCxnSpPr>
            <a:endCxn id="64" idx="1"/>
          </p:cNvCxnSpPr>
          <p:nvPr/>
        </p:nvCxnSpPr>
        <p:spPr>
          <a:xfrm flipV="1">
            <a:off x="2299528" y="7348115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6" name="Alternate Process 65"/>
          <p:cNvSpPr/>
          <p:nvPr/>
        </p:nvSpPr>
        <p:spPr>
          <a:xfrm>
            <a:off x="1051012" y="6225108"/>
            <a:ext cx="1277272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67" name="Preparation 66"/>
          <p:cNvSpPr/>
          <p:nvPr/>
        </p:nvSpPr>
        <p:spPr>
          <a:xfrm>
            <a:off x="3384168" y="6182180"/>
            <a:ext cx="1295093" cy="695236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47594" y="702843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9" name="Elbow Connector 68"/>
          <p:cNvCxnSpPr>
            <a:endCxn id="64" idx="0"/>
          </p:cNvCxnSpPr>
          <p:nvPr/>
        </p:nvCxnSpPr>
        <p:spPr>
          <a:xfrm rot="16200000" flipH="1">
            <a:off x="3938506" y="6953325"/>
            <a:ext cx="151820" cy="1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0" name="Elbow Connector 69"/>
          <p:cNvCxnSpPr/>
          <p:nvPr/>
        </p:nvCxnSpPr>
        <p:spPr>
          <a:xfrm flipV="1">
            <a:off x="2334124" y="6536162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1" name="Elbow Connector 70"/>
          <p:cNvCxnSpPr>
            <a:endCxn id="45" idx="0"/>
          </p:cNvCxnSpPr>
          <p:nvPr/>
        </p:nvCxnSpPr>
        <p:spPr>
          <a:xfrm rot="16200000" flipH="1">
            <a:off x="1575383" y="7623818"/>
            <a:ext cx="241893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4" name="Elbow Connector 73"/>
          <p:cNvCxnSpPr>
            <a:stCxn id="64" idx="2"/>
            <a:endCxn id="46" idx="0"/>
          </p:cNvCxnSpPr>
          <p:nvPr/>
        </p:nvCxnSpPr>
        <p:spPr>
          <a:xfrm rot="5400000">
            <a:off x="3955508" y="7725902"/>
            <a:ext cx="117818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5" name="Alternate Process 84"/>
          <p:cNvSpPr/>
          <p:nvPr/>
        </p:nvSpPr>
        <p:spPr>
          <a:xfrm>
            <a:off x="5806313" y="4870872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6570584" y="4687946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7" name="Elbow Connector 86"/>
          <p:cNvCxnSpPr/>
          <p:nvPr/>
        </p:nvCxnSpPr>
        <p:spPr>
          <a:xfrm flipV="1">
            <a:off x="7702164" y="5310406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0" name="Elbow Connector 99"/>
          <p:cNvCxnSpPr>
            <a:stCxn id="39" idx="0"/>
            <a:endCxn id="25" idx="0"/>
          </p:cNvCxnSpPr>
          <p:nvPr/>
        </p:nvCxnSpPr>
        <p:spPr>
          <a:xfrm rot="10800000" flipH="1" flipV="1">
            <a:off x="5666009" y="3054218"/>
            <a:ext cx="1246669" cy="3995061"/>
          </a:xfrm>
          <a:prstGeom prst="bentConnector4">
            <a:avLst>
              <a:gd name="adj1" fmla="val -18337"/>
              <a:gd name="adj2" fmla="val 725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243</Words>
  <Application>Microsoft Macintosh PowerPoint</Application>
  <PresentationFormat>Custom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Calibri</vt:lpstr>
      <vt:lpstr>Calibri Light</vt:lpstr>
      <vt:lpstr>Arial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18</cp:revision>
  <dcterms:created xsi:type="dcterms:W3CDTF">2016-10-27T06:05:51Z</dcterms:created>
  <dcterms:modified xsi:type="dcterms:W3CDTF">2017-01-27T09:49:05Z</dcterms:modified>
</cp:coreProperties>
</file>