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0972800" cy="146304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/>
    <p:restoredTop sz="94715"/>
  </p:normalViewPr>
  <p:slideViewPr>
    <p:cSldViewPr snapToGrid="0" snapToObjects="1">
      <p:cViewPr>
        <p:scale>
          <a:sx n="65" d="100"/>
          <a:sy n="65" d="100"/>
        </p:scale>
        <p:origin x="228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5"/>
            <a:ext cx="9326880" cy="50935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9"/>
            <a:ext cx="8229600" cy="35322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4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4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5"/>
            <a:ext cx="9464040" cy="60858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8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8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7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1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1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7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8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930362"/>
          </a:xfrm>
          <a:prstGeom prst="wedgeRoundRectCallout">
            <a:avLst>
              <a:gd name="adj1" fmla="val 58421"/>
              <a:gd name="adj2" fmla="val 2455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64" name="Alternate Process 63"/>
          <p:cNvSpPr/>
          <p:nvPr/>
        </p:nvSpPr>
        <p:spPr>
          <a:xfrm>
            <a:off x="1522269" y="2204127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PREPARATION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69997" y="572379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8991780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3744140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636408" y="4596740"/>
            <a:ext cx="1920795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Training/valid. set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4596741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>
            <a:cxnSpLocks/>
            <a:endCxn id="71" idx="3"/>
          </p:cNvCxnSpPr>
          <p:nvPr/>
        </p:nvCxnSpPr>
        <p:spPr>
          <a:xfrm rot="10800000" flipV="1">
            <a:off x="7557203" y="4436783"/>
            <a:ext cx="638296" cy="5062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4294122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5537975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668103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7947906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</a:t>
            </a:r>
            <a:r>
              <a:rPr lang="en-US" sz="1600" b="1" kern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t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est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7537398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8974382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</a:rPr>
              <a:t>Train 3 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9587146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8492479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9209529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9586899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3659159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3285645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Repeat </a:t>
            </a:r>
            <a:r>
              <a:rPr lang="en-US" sz="2000" b="1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5786570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5545468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5170456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6622523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6048387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096541" y="4802503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6772824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658989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7212358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cxnSpLocks/>
            <a:endCxn id="90" idx="0"/>
          </p:cNvCxnSpPr>
          <p:nvPr/>
        </p:nvCxnSpPr>
        <p:spPr>
          <a:xfrm rot="5400000">
            <a:off x="6058564" y="8259906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cxnSpLocks/>
            <a:endCxn id="69" idx="4"/>
          </p:cNvCxnSpPr>
          <p:nvPr/>
        </p:nvCxnSpPr>
        <p:spPr>
          <a:xfrm flipV="1">
            <a:off x="2742155" y="10182510"/>
            <a:ext cx="6279947" cy="14796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2"/>
            <a:endCxn id="64" idx="0"/>
          </p:cNvCxnSpPr>
          <p:nvPr/>
        </p:nvCxnSpPr>
        <p:spPr>
          <a:xfrm rot="5400000">
            <a:off x="2544105" y="1812572"/>
            <a:ext cx="782646" cy="46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2"/>
            <a:ext cx="4455184" cy="6380741"/>
            <a:chOff x="136588" y="5762932"/>
            <a:chExt cx="4455184" cy="6380741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Training/valid. set 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 (repeat 10x, protect sub-sample 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314460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Validation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 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9662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5783" y="5762932"/>
              <a:ext cx="3674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u="sng" kern="0" dirty="0">
                  <a:solidFill>
                    <a:prstClr val="black"/>
                  </a:solidFill>
                </a:rPr>
                <a:t>Model</a:t>
              </a:r>
              <a:r>
                <a:rPr kumimoji="0" lang="en-US" sz="20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lang="en-US" sz="2000" b="1" u="sng" kern="0" dirty="0">
                  <a:solidFill>
                    <a:prstClr val="black"/>
                  </a:solidFill>
                </a:rPr>
                <a:t>training and t</a:t>
              </a:r>
              <a:r>
                <a:rPr kumimoji="0" lang="en-US" sz="2000" b="1" i="0" u="sng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uning</a:t>
              </a:r>
              <a:endPara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cxnSpLocks/>
              <a:stCxn id="101" idx="3"/>
              <a:endCxn id="104" idx="0"/>
            </p:cNvCxnSpPr>
            <p:nvPr/>
          </p:nvCxnSpPr>
          <p:spPr>
            <a:xfrm>
              <a:off x="3537719" y="7914500"/>
              <a:ext cx="14808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05191F-00D7-B34C-A86C-17035DDBAD2E}"/>
              </a:ext>
            </a:extLst>
          </p:cNvPr>
          <p:cNvGrpSpPr/>
          <p:nvPr/>
        </p:nvGrpSpPr>
        <p:grpSpPr>
          <a:xfrm>
            <a:off x="4349850" y="2790960"/>
            <a:ext cx="3796057" cy="474230"/>
            <a:chOff x="4349850" y="2756235"/>
            <a:chExt cx="3796057" cy="4742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8FBC54-741F-D04F-902B-E463B0B7F79F}"/>
                </a:ext>
              </a:extLst>
            </p:cNvPr>
            <p:cNvCxnSpPr/>
            <p:nvPr/>
          </p:nvCxnSpPr>
          <p:spPr>
            <a:xfrm>
              <a:off x="4349850" y="2766395"/>
              <a:ext cx="3796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B2CBF3-8184-B944-8983-631DB8097787}"/>
                </a:ext>
              </a:extLst>
            </p:cNvPr>
            <p:cNvCxnSpPr/>
            <p:nvPr/>
          </p:nvCxnSpPr>
          <p:spPr>
            <a:xfrm>
              <a:off x="8134354" y="2756235"/>
              <a:ext cx="0" cy="4742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835136"/>
          </a:xfrm>
          <a:prstGeom prst="wedgeRoundRectCallout">
            <a:avLst>
              <a:gd name="adj1" fmla="val 57055"/>
              <a:gd name="adj2" fmla="val 30190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4772675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3542274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1901384" y="3886286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10753673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5506033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6358633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6358634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6036774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6056015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7299868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8442929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9709799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9299291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10713125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</a:rPr>
              <a:t>Train 3 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11349039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10254372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10971422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11348792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5421052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5047538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7548463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7307361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6932349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8384416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7810280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6564396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8534717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8351791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8974251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10021799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6" idx="4"/>
            <a:endCxn id="69" idx="4"/>
          </p:cNvCxnSpPr>
          <p:nvPr/>
        </p:nvCxnSpPr>
        <p:spPr>
          <a:xfrm rot="5400000" flipH="1" flipV="1">
            <a:off x="5707563" y="8829134"/>
            <a:ext cx="199270" cy="6429807"/>
          </a:xfrm>
          <a:prstGeom prst="bentConnector3">
            <a:avLst>
              <a:gd name="adj1" fmla="val -428099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3"/>
            <a:endCxn id="64" idx="1"/>
          </p:cNvCxnSpPr>
          <p:nvPr/>
        </p:nvCxnSpPr>
        <p:spPr>
          <a:xfrm flipV="1">
            <a:off x="74579" y="4348929"/>
            <a:ext cx="1447690" cy="639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sub-sample 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 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789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295</TotalTime>
  <Words>181</Words>
  <Application>Microsoft Macintosh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Hockenberry, Adam J</cp:lastModifiedBy>
  <cp:revision>46</cp:revision>
  <dcterms:created xsi:type="dcterms:W3CDTF">2016-10-27T06:05:51Z</dcterms:created>
  <dcterms:modified xsi:type="dcterms:W3CDTF">2018-09-27T18:12:38Z</dcterms:modified>
</cp:coreProperties>
</file>