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3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D217-2A8B-4314-A633-F43578D66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158E2-AB10-4EB2-95B9-638A9F482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0FA64-1F3F-4064-9316-367EAFBD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32489-8AD0-4AC9-BD33-145430E1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AF03-1AD0-4DD0-A077-7CDD9E48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00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CDA7-468B-4F67-A625-B93C0EA7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31989-0217-4206-9474-FB4D899E0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4A9A-91A3-4550-A859-B37A3817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FB56-B750-45E9-AD10-62E6C0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7C0BD-6D99-43E5-BB74-E989587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06C35-C0DE-439C-B0FF-8DE99D848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97F68-2642-4279-8BCC-31D217626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1A167-DD23-479D-999E-EEEAF4AF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2334-E2C1-4AF8-BD98-3D0D121B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9377-DA2C-4408-B5FB-1E70CED3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88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C346-6D1B-453F-9D5A-B25C3EDC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863E-31C6-43FD-BDC1-0D53F230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61B1-36FC-4AFF-94A3-DD007C2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89FA-75A0-43D6-9A33-E626E6F3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97B0-8DAF-496B-91EE-FCABB219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3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7AA6-F808-424F-9242-A191A006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94027-85F4-4FBB-BE41-8D1DFA30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3E84-87DF-4FDC-B28B-3C4EDB27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D57A-18CC-40F5-9953-8710264D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CC78-46A8-4CB1-9407-DDAF0C6C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0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1B05-2DC6-43C9-A6F3-481F89DF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E75E-FA1A-4C43-8002-C0A4CE9A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F3CE4-FDC4-4DC8-84EA-353E6AD5B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AF43F-E25C-4597-AB2B-DF2BEB7D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556B-A859-4862-B790-B44964C2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7ACE7-64E0-4941-8E40-BD5880F0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F080-B0B4-49CC-82A3-19324774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D813F-2A20-4A5B-8D7E-55E03DD05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D3236-FBCF-470F-AC48-54147C108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2360F-35EC-44AB-B780-536443D36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398FC-ED71-4B2C-9CCE-9B4456D24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B09D8-5451-42D3-87A1-3ABF32D9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48116-82C2-4F4D-A22E-D8A65D4F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B8AA-F2DA-49F5-83B2-823C0A0B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096F-BBD6-4FC1-9481-18C14907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4576E-12BA-4748-BCD3-CFD0AA0B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2303D-B45C-4CB9-87EC-14FE8FB8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B082C-1CB7-460D-AD2C-60A1AD7F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50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26966-6CA9-469E-B3AD-5DA84CEC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19DD9-10F6-4757-B5D5-444EAFAF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AC2D7-40B3-41FC-9D8B-712F9DCE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2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C27D-1D03-4349-BE89-4CC74CE0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E890-5E6D-41FB-B499-E31C941CB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0F610-BB64-44D4-B507-B6EA5774F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95B2-45E7-454E-BA16-DA4AFB11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76C6D-7519-4F96-A10F-C2F412EA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12EC5-4099-4AF9-9ED3-8C3DC549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1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7FD5-6787-44F7-8BAE-F31AD342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46DEC-9F82-44B2-9F96-9A5EEC62B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1F3D9-A9F8-4BF5-A68E-99D4BC4A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D7065-5532-4FEA-BB88-13A3E132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8EE1D-EFE9-48D0-A4C3-854FBB3A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9C1B5-0F0D-493E-A040-B47112CC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39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65A16-495E-4F5A-8B9A-D15C8019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B1684-7B97-4EC8-8A52-BEA2FB07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6B18-DF89-4609-B362-99BB0ECB4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24B7-E052-4BA9-BCC1-C84FD1D471C1}" type="datetimeFigureOut">
              <a:rPr lang="en-GB" smtClean="0"/>
              <a:t>02/02/2019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16661-7A34-4C08-B493-3C0C3FB9D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CE2C-1F28-4AAD-AA0F-5151D6878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66E4-1497-45CA-825C-B238A4C066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39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1CAD-71F0-473F-B5E6-81EA53C7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758"/>
          </a:xfrm>
        </p:spPr>
        <p:txBody>
          <a:bodyPr>
            <a:normAutofit/>
          </a:bodyPr>
          <a:lstStyle/>
          <a:p>
            <a:pPr algn="ctr"/>
            <a:r>
              <a:rPr lang="en-GB" sz="2800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3FC7-A239-48EE-8985-A008DFF1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973" y="1186970"/>
            <a:ext cx="10515600" cy="1196004"/>
          </a:xfrm>
        </p:spPr>
        <p:txBody>
          <a:bodyPr>
            <a:normAutofit/>
          </a:bodyPr>
          <a:lstStyle/>
          <a:p>
            <a:r>
              <a:rPr lang="en-GB" sz="2400" u="sng" dirty="0"/>
              <a:t>Franchise Opportunity in Chicken Tikka Masala restaurant</a:t>
            </a:r>
          </a:p>
          <a:p>
            <a:r>
              <a:rPr lang="en-GB" sz="2400" u="sng" dirty="0"/>
              <a:t>Recommended Location by Chicken Tikka Masala is Western Toronto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5AC3D-4E4E-8849-A5E6-AFB896A4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05" y="2251074"/>
            <a:ext cx="76581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018C-B897-4698-B07A-4F0274BB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West Toronto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69A6-350E-47C7-A87D-06FE5C5B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 Postal Codes</a:t>
            </a:r>
          </a:p>
          <a:p>
            <a:r>
              <a:rPr lang="en-GB" dirty="0"/>
              <a:t>12 Neighbourhoods</a:t>
            </a:r>
          </a:p>
          <a:p>
            <a:r>
              <a:rPr lang="en-GB" dirty="0"/>
              <a:t>99 Venus as per Foursquare</a:t>
            </a:r>
          </a:p>
        </p:txBody>
      </p:sp>
    </p:spTree>
    <p:extLst>
      <p:ext uri="{BB962C8B-B14F-4D97-AF65-F5344CB8AC3E}">
        <p14:creationId xmlns:p14="http://schemas.microsoft.com/office/powerpoint/2010/main" val="359347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937569C-55B4-439D-A247-CC3CE2BF4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1C7F8-F141-4F75-9647-8C7D59D3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/>
              <a:t>West Toronto –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989D-BEE3-4C74-8E0F-E662D7D34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Recommending Number of Clusters = 2 </a:t>
            </a:r>
          </a:p>
        </p:txBody>
      </p:sp>
      <p:pic>
        <p:nvPicPr>
          <p:cNvPr id="4" name="Picture 3" descr="A screenshot of a computer screen&#13;&#10;&#13;&#10;Description automatically generated">
            <a:extLst>
              <a:ext uri="{FF2B5EF4-FFF2-40B4-BE49-F238E27FC236}">
                <a16:creationId xmlns:a16="http://schemas.microsoft.com/office/drawing/2014/main" id="{FD8EC419-96B8-4C92-BFB7-819549665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48453" r="60115" b="20228"/>
          <a:stretch/>
        </p:blipFill>
        <p:spPr bwMode="auto">
          <a:xfrm>
            <a:off x="7829551" y="846046"/>
            <a:ext cx="1940771" cy="112627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close up of a map&#13;&#10;&#13;&#10;Description automatically generated">
            <a:extLst>
              <a:ext uri="{FF2B5EF4-FFF2-40B4-BE49-F238E27FC236}">
                <a16:creationId xmlns:a16="http://schemas.microsoft.com/office/drawing/2014/main" id="{C6BF9B84-B592-7F42-961C-A2D39195D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188" y="878034"/>
            <a:ext cx="1940771" cy="107712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BDACA3-53B1-4383-9B98-CEC97F674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22729"/>
              </p:ext>
            </p:extLst>
          </p:nvPr>
        </p:nvGraphicFramePr>
        <p:xfrm>
          <a:off x="7829551" y="3033103"/>
          <a:ext cx="4042411" cy="2801611"/>
        </p:xfrm>
        <a:graphic>
          <a:graphicData uri="http://schemas.openxmlformats.org/drawingml/2006/table">
            <a:tbl>
              <a:tblPr firstRow="1" firstCol="1" bandRow="1">
                <a:noFill/>
                <a:tableStyleId>{5940675A-B579-460E-94D1-54222C63F5DA}</a:tableStyleId>
              </a:tblPr>
              <a:tblGrid>
                <a:gridCol w="1032576">
                  <a:extLst>
                    <a:ext uri="{9D8B030D-6E8A-4147-A177-3AD203B41FA5}">
                      <a16:colId xmlns:a16="http://schemas.microsoft.com/office/drawing/2014/main" val="865573697"/>
                    </a:ext>
                  </a:extLst>
                </a:gridCol>
                <a:gridCol w="3009835">
                  <a:extLst>
                    <a:ext uri="{9D8B030D-6E8A-4147-A177-3AD203B41FA5}">
                      <a16:colId xmlns:a16="http://schemas.microsoft.com/office/drawing/2014/main" val="1485511226"/>
                    </a:ext>
                  </a:extLst>
                </a:gridCol>
              </a:tblGrid>
              <a:tr h="467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Cluster </a:t>
                      </a:r>
                      <a:endParaRPr lang="en-GB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105880" marT="105880" marB="1058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Neighbourhood</a:t>
                      </a:r>
                      <a:endParaRPr lang="en-GB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105880" marT="105880" marB="1058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5929"/>
                  </a:ext>
                </a:extLst>
              </a:tr>
              <a:tr h="3889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Dover court Village, Dufferin 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357594"/>
                  </a:ext>
                </a:extLst>
              </a:tr>
              <a:tr h="3889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Little Portugal, Trinity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9484"/>
                  </a:ext>
                </a:extLst>
              </a:tr>
              <a:tr h="3889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 Park, The Junction South 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93225"/>
                  </a:ext>
                </a:extLst>
              </a:tr>
              <a:tr h="3889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Parkdale, Roncesvalles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931581"/>
                  </a:ext>
                </a:extLst>
              </a:tr>
              <a:tr h="3889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Brockton, Exhibition Place, Parkdale Village</a:t>
                      </a:r>
                      <a:endParaRPr lang="en-GB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634409"/>
                  </a:ext>
                </a:extLst>
              </a:tr>
              <a:tr h="388963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1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2700" cmpd="sng">
                      <a:noFill/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Runnymede, Swansea</a:t>
                      </a:r>
                      <a:endParaRPr lang="en-GB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76467" marR="91763" marT="91763" marB="91763" anchor="b">
                    <a:lnL w="1905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03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53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09C4-EA5B-474B-945C-92708AEB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A041-D957-4DC5-B9CE-3F2EE7AD9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Market Gap: Opportunity to be first movers in fine dining category</a:t>
            </a:r>
          </a:p>
          <a:p>
            <a:r>
              <a:rPr lang="en-GB" dirty="0"/>
              <a:t>Competition from fast food restaurants</a:t>
            </a:r>
          </a:p>
          <a:p>
            <a:r>
              <a:rPr lang="en-GB" dirty="0"/>
              <a:t>Recommended Location in Cluster 1</a:t>
            </a:r>
          </a:p>
          <a:p>
            <a:r>
              <a:rPr lang="en-GB" dirty="0"/>
              <a:t>Limitation:</a:t>
            </a:r>
          </a:p>
          <a:p>
            <a:pPr lvl="1"/>
            <a:r>
              <a:rPr lang="en-GB" dirty="0"/>
              <a:t>Foursquare data</a:t>
            </a:r>
          </a:p>
          <a:p>
            <a:pPr lvl="1"/>
            <a:r>
              <a:rPr lang="en-GB" dirty="0"/>
              <a:t>Recommendation does not take financial aspects into consideration </a:t>
            </a:r>
          </a:p>
        </p:txBody>
      </p:sp>
    </p:spTree>
    <p:extLst>
      <p:ext uri="{BB962C8B-B14F-4D97-AF65-F5344CB8AC3E}">
        <p14:creationId xmlns:p14="http://schemas.microsoft.com/office/powerpoint/2010/main" val="284593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 Statement</vt:lpstr>
      <vt:lpstr>West Toronto</vt:lpstr>
      <vt:lpstr>West Toronto – Clustering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Gaurav Chauhan</dc:creator>
  <cp:lastModifiedBy>Gaurav Chauhan</cp:lastModifiedBy>
  <cp:revision>1</cp:revision>
  <dcterms:created xsi:type="dcterms:W3CDTF">2019-02-02T13:19:51Z</dcterms:created>
  <dcterms:modified xsi:type="dcterms:W3CDTF">2019-02-02T13:20:30Z</dcterms:modified>
</cp:coreProperties>
</file>