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900"/>
    <a:srgbClr val="001D89"/>
    <a:srgbClr val="007CBC"/>
    <a:srgbClr val="FFE9CF"/>
    <a:srgbClr val="FAA634"/>
    <a:srgbClr val="FFF5D9"/>
    <a:srgbClr val="FFFFE5"/>
    <a:srgbClr val="CBD5E9"/>
    <a:srgbClr val="D2D9CA"/>
    <a:srgbClr val="EB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58218-7B43-499C-9ACF-37661D9BE3B7}" v="28" dt="2019-05-21T14:18:35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7" autoAdjust="0"/>
    <p:restoredTop sz="94669" autoAdjust="0"/>
  </p:normalViewPr>
  <p:slideViewPr>
    <p:cSldViewPr snapToGrid="0" snapToObjects="1">
      <p:cViewPr varScale="1">
        <p:scale>
          <a:sx n="114" d="100"/>
          <a:sy n="114" d="100"/>
        </p:scale>
        <p:origin x="65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28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ny Downey" userId="269f8e5d-b7d1-43a1-ad72-8f8fe7066423" providerId="ADAL" clId="{81A58218-7B43-499C-9ACF-37661D9BE3B7}"/>
    <pc:docChg chg="custSel modSld">
      <pc:chgData name="Penny Downey" userId="269f8e5d-b7d1-43a1-ad72-8f8fe7066423" providerId="ADAL" clId="{81A58218-7B43-499C-9ACF-37661D9BE3B7}" dt="2019-05-21T14:18:35.201" v="27" actId="6549"/>
      <pc:docMkLst>
        <pc:docMk/>
      </pc:docMkLst>
      <pc:sldChg chg="modSp">
        <pc:chgData name="Penny Downey" userId="269f8e5d-b7d1-43a1-ad72-8f8fe7066423" providerId="ADAL" clId="{81A58218-7B43-499C-9ACF-37661D9BE3B7}" dt="2019-05-21T14:18:35.201" v="27" actId="6549"/>
        <pc:sldMkLst>
          <pc:docMk/>
          <pc:sldMk cId="3899542612" sldId="261"/>
        </pc:sldMkLst>
        <pc:spChg chg="mod">
          <ac:chgData name="Penny Downey" userId="269f8e5d-b7d1-43a1-ad72-8f8fe7066423" providerId="ADAL" clId="{81A58218-7B43-499C-9ACF-37661D9BE3B7}" dt="2019-05-21T14:18:20.148" v="16" actId="20577"/>
          <ac:spMkLst>
            <pc:docMk/>
            <pc:sldMk cId="3899542612" sldId="261"/>
            <ac:spMk id="50" creationId="{E86B4EF8-8467-EA40-B547-0B08490E5C82}"/>
          </ac:spMkLst>
        </pc:spChg>
        <pc:spChg chg="mod">
          <ac:chgData name="Penny Downey" userId="269f8e5d-b7d1-43a1-ad72-8f8fe7066423" providerId="ADAL" clId="{81A58218-7B43-499C-9ACF-37661D9BE3B7}" dt="2019-05-21T14:18:35.201" v="27" actId="6549"/>
          <ac:spMkLst>
            <pc:docMk/>
            <pc:sldMk cId="3899542612" sldId="261"/>
            <ac:spMk id="54" creationId="{E86B4EF8-8467-EA40-B547-0B08490E5C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74580-E705-497F-81F5-51FD41071D6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9D01C-5A25-49D0-8610-5A041565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756A-E1AA-F843-BF52-05C1433C8A91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microsoft.com/office/2007/relationships/hdphoto" Target="../media/hdphoto1.wdp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2" Type="http://schemas.openxmlformats.org/officeDocument/2006/relationships/image" Target="../media/image12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6.svg"/><Relationship Id="rId18" Type="http://schemas.openxmlformats.org/officeDocument/2006/relationships/image" Target="../media/image39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38.svg"/><Relationship Id="rId2" Type="http://schemas.openxmlformats.org/officeDocument/2006/relationships/image" Target="../media/image15.png"/><Relationship Id="rId16" Type="http://schemas.openxmlformats.org/officeDocument/2006/relationships/image" Target="../media/image37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36.svg"/><Relationship Id="rId10" Type="http://schemas.openxmlformats.org/officeDocument/2006/relationships/image" Target="../media/image23.png"/><Relationship Id="rId19" Type="http://schemas.openxmlformats.org/officeDocument/2006/relationships/image" Target="../media/image40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95325" y="639324"/>
            <a:ext cx="6710461" cy="5726938"/>
          </a:xfrm>
          <a:prstGeom prst="roundRect">
            <a:avLst>
              <a:gd name="adj" fmla="val 9818"/>
            </a:avLst>
          </a:prstGeom>
          <a:solidFill>
            <a:srgbClr val="FFFFE5">
              <a:alpha val="80000"/>
            </a:srgb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2975" y="1156949"/>
            <a:ext cx="6077676" cy="5049672"/>
          </a:xfrm>
          <a:prstGeom prst="roundRect">
            <a:avLst>
              <a:gd name="adj" fmla="val 9818"/>
            </a:avLst>
          </a:prstGeom>
          <a:solidFill>
            <a:srgbClr val="FFE9CF">
              <a:alpha val="40000"/>
            </a:srgb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3226965" y="6403279"/>
            <a:ext cx="16757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AWS Region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7676" y="103384"/>
            <a:ext cx="7212082" cy="6610626"/>
            <a:chOff x="447676" y="103384"/>
            <a:chExt cx="7212082" cy="6610626"/>
          </a:xfrm>
        </p:grpSpPr>
        <p:sp>
          <p:nvSpPr>
            <p:cNvPr id="4" name="Rounded Rectangle 3"/>
            <p:cNvSpPr/>
            <p:nvPr/>
          </p:nvSpPr>
          <p:spPr>
            <a:xfrm>
              <a:off x="447676" y="396866"/>
              <a:ext cx="7212082" cy="6317144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974" y="103384"/>
              <a:ext cx="650056" cy="421389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3397624" y="357992"/>
            <a:ext cx="1631676" cy="768658"/>
            <a:chOff x="3958934" y="429652"/>
            <a:chExt cx="1261270" cy="76865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0846" y="429652"/>
              <a:ext cx="579710" cy="60353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958934" y="1002884"/>
              <a:ext cx="1261270" cy="195426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1" y="472998"/>
            <a:ext cx="709763" cy="3581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197095" y="3545696"/>
            <a:ext cx="1171148" cy="985987"/>
            <a:chOff x="3021085" y="3949159"/>
            <a:chExt cx="1171148" cy="985987"/>
          </a:xfrm>
        </p:grpSpPr>
        <p:sp>
          <p:nvSpPr>
            <p:cNvPr id="85" name="TextBox 84"/>
            <p:cNvSpPr txBox="1"/>
            <p:nvPr/>
          </p:nvSpPr>
          <p:spPr>
            <a:xfrm>
              <a:off x="3021085" y="4581532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Services /</a:t>
              </a:r>
              <a:b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Studio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1323975" y="1418551"/>
            <a:ext cx="5486728" cy="1291277"/>
          </a:xfrm>
          <a:prstGeom prst="roundRect">
            <a:avLst>
              <a:gd name="adj" fmla="val 9818"/>
            </a:avLst>
          </a:prstGeom>
          <a:solidFill>
            <a:srgbClr val="D2D9CA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65945" y="2463498"/>
            <a:ext cx="113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323975" y="2949598"/>
            <a:ext cx="5486728" cy="2871753"/>
            <a:chOff x="1323975" y="2979897"/>
            <a:chExt cx="5486728" cy="2871753"/>
          </a:xfrm>
        </p:grpSpPr>
        <p:sp>
          <p:nvSpPr>
            <p:cNvPr id="16" name="Rounded Rectangle 15"/>
            <p:cNvSpPr/>
            <p:nvPr/>
          </p:nvSpPr>
          <p:spPr>
            <a:xfrm>
              <a:off x="1323975" y="2979897"/>
              <a:ext cx="5486728" cy="2871753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12070" y="5554559"/>
              <a:ext cx="12117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Private subnet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>
            <a:off x="6004874" y="2245319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726107" y="1602991"/>
            <a:ext cx="1309406" cy="670560"/>
            <a:chOff x="1537545" y="1701151"/>
            <a:chExt cx="1309406" cy="67056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7545" y="1701151"/>
              <a:ext cx="639765" cy="67056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2206871" y="183427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NAT gateway</a:t>
              </a:r>
            </a:p>
          </p:txBody>
        </p:sp>
      </p:grpSp>
      <p:cxnSp>
        <p:nvCxnSpPr>
          <p:cNvPr id="92" name="Straight Connector 91"/>
          <p:cNvCxnSpPr/>
          <p:nvPr/>
        </p:nvCxnSpPr>
        <p:spPr>
          <a:xfrm flipH="1">
            <a:off x="3806693" y="961523"/>
            <a:ext cx="253972" cy="678315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060665" y="952824"/>
            <a:ext cx="1216284" cy="904964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53035" y="3282477"/>
            <a:ext cx="1044070" cy="920869"/>
            <a:chOff x="4260056" y="4040678"/>
            <a:chExt cx="1044070" cy="92086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295" y="4040678"/>
              <a:ext cx="544782" cy="56495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4260056" y="4687227"/>
              <a:ext cx="104407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CAS Controller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86598" y="2609451"/>
            <a:ext cx="1053379" cy="1121824"/>
            <a:chOff x="9988257" y="3164228"/>
            <a:chExt cx="1053379" cy="1121824"/>
          </a:xfrm>
        </p:grpSpPr>
        <p:pic>
          <p:nvPicPr>
            <p:cNvPr id="44" name="Picture 43" descr="CloudWatch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6849" y="3164228"/>
              <a:ext cx="731520" cy="73152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9988257" y="3885942"/>
              <a:ext cx="1053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CloudWatch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80752" y="5935119"/>
            <a:ext cx="1539606" cy="1397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err="1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AvailabilityZone</a:t>
            </a:r>
            <a:endParaRPr lang="en-US" sz="1100" b="1" dirty="0">
              <a:solidFill>
                <a:srgbClr val="FAA63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96185" y="438088"/>
            <a:ext cx="865690" cy="1632720"/>
            <a:chOff x="415315" y="3024300"/>
            <a:chExt cx="865690" cy="16327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51" y="3024300"/>
              <a:ext cx="710944" cy="73727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15315" y="3795246"/>
              <a:ext cx="865690" cy="861774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S3 Bucket containing SAS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deployment data file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7829" y="4169816"/>
            <a:ext cx="1604935" cy="1271320"/>
            <a:chOff x="8007829" y="4200115"/>
            <a:chExt cx="1604935" cy="12713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5424" y="4200115"/>
              <a:ext cx="701286" cy="8327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8007829" y="5071325"/>
              <a:ext cx="16049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Route 53 Hosted Zone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50360" y="3324323"/>
            <a:ext cx="1644679" cy="564959"/>
            <a:chOff x="3575205" y="3193144"/>
            <a:chExt cx="1644679" cy="564959"/>
          </a:xfrm>
        </p:grpSpPr>
        <p:sp>
          <p:nvSpPr>
            <p:cNvPr id="53" name="TextBox 52"/>
            <p:cNvSpPr txBox="1"/>
            <p:nvPr/>
          </p:nvSpPr>
          <p:spPr>
            <a:xfrm>
              <a:off x="4048736" y="3325757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Visual Interfaces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205" y="3193144"/>
              <a:ext cx="544782" cy="564959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035513" y="4571679"/>
            <a:ext cx="1727847" cy="564959"/>
            <a:chOff x="3222533" y="3949159"/>
            <a:chExt cx="1727847" cy="564959"/>
          </a:xfrm>
        </p:grpSpPr>
        <p:sp>
          <p:nvSpPr>
            <p:cNvPr id="56" name="TextBox 55"/>
            <p:cNvSpPr txBox="1"/>
            <p:nvPr/>
          </p:nvSpPr>
          <p:spPr>
            <a:xfrm>
              <a:off x="3779232" y="3966408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Programming Interfaces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3550545" y="1658660"/>
            <a:ext cx="1347019" cy="564959"/>
            <a:chOff x="3550545" y="1658660"/>
            <a:chExt cx="1347019" cy="564959"/>
          </a:xfrm>
        </p:grpSpPr>
        <p:sp>
          <p:nvSpPr>
            <p:cNvPr id="64" name="TextBox 63"/>
            <p:cNvSpPr txBox="1"/>
            <p:nvPr/>
          </p:nvSpPr>
          <p:spPr>
            <a:xfrm>
              <a:off x="4070286" y="1762884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Ansible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Controller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545" y="1658660"/>
              <a:ext cx="544781" cy="564959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4896622" y="3890722"/>
            <a:ext cx="1687420" cy="564959"/>
            <a:chOff x="3222533" y="3949159"/>
            <a:chExt cx="1687420" cy="564959"/>
          </a:xfrm>
        </p:grpSpPr>
        <p:sp>
          <p:nvSpPr>
            <p:cNvPr id="69" name="TextBox 68"/>
            <p:cNvSpPr txBox="1"/>
            <p:nvPr/>
          </p:nvSpPr>
          <p:spPr>
            <a:xfrm>
              <a:off x="3738805" y="4061193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Stateful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Services</a:t>
              </a: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cxnSp>
        <p:nvCxnSpPr>
          <p:cNvPr id="94" name="Elbow Connector 142"/>
          <p:cNvCxnSpPr/>
          <p:nvPr/>
        </p:nvCxnSpPr>
        <p:spPr>
          <a:xfrm flipH="1">
            <a:off x="5177365" y="2197373"/>
            <a:ext cx="211425" cy="1673912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144914" y="1622108"/>
            <a:ext cx="1385175" cy="564958"/>
            <a:chOff x="5144914" y="1622108"/>
            <a:chExt cx="1385175" cy="56495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914" y="1622108"/>
              <a:ext cx="543639" cy="564958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5702811" y="1658660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Elastic Load Balancer</a:t>
              </a:r>
            </a:p>
          </p:txBody>
        </p:sp>
      </p:grpSp>
      <p:cxnSp>
        <p:nvCxnSpPr>
          <p:cNvPr id="63" name="Elbow Connector 142"/>
          <p:cNvCxnSpPr>
            <a:endCxn id="54" idx="0"/>
          </p:cNvCxnSpPr>
          <p:nvPr/>
        </p:nvCxnSpPr>
        <p:spPr>
          <a:xfrm flipH="1">
            <a:off x="3351164" y="2079161"/>
            <a:ext cx="1822163" cy="1236355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142"/>
          <p:cNvCxnSpPr/>
          <p:nvPr/>
        </p:nvCxnSpPr>
        <p:spPr>
          <a:xfrm flipH="1">
            <a:off x="3412071" y="2187066"/>
            <a:ext cx="1864878" cy="2373429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5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95325" y="639324"/>
            <a:ext cx="6710461" cy="5846222"/>
          </a:xfrm>
          <a:prstGeom prst="roundRect">
            <a:avLst>
              <a:gd name="adj" fmla="val 9818"/>
            </a:avLst>
          </a:prstGeom>
          <a:solidFill>
            <a:srgbClr val="FFFFE5">
              <a:alpha val="80000"/>
            </a:srgb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2975" y="1156948"/>
            <a:ext cx="6077676" cy="5216691"/>
          </a:xfrm>
          <a:prstGeom prst="roundRect">
            <a:avLst>
              <a:gd name="adj" fmla="val 9818"/>
            </a:avLst>
          </a:prstGeom>
          <a:solidFill>
            <a:srgbClr val="FFE9CF">
              <a:alpha val="40000"/>
            </a:srgb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3226965" y="6485546"/>
            <a:ext cx="16757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AWS Region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7676" y="103384"/>
            <a:ext cx="7212082" cy="6610626"/>
            <a:chOff x="447676" y="103384"/>
            <a:chExt cx="7212082" cy="6610626"/>
          </a:xfrm>
        </p:grpSpPr>
        <p:sp>
          <p:nvSpPr>
            <p:cNvPr id="4" name="Rounded Rectangle 3"/>
            <p:cNvSpPr/>
            <p:nvPr/>
          </p:nvSpPr>
          <p:spPr>
            <a:xfrm>
              <a:off x="447676" y="396866"/>
              <a:ext cx="7212082" cy="6317144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974" y="103384"/>
              <a:ext cx="650056" cy="421389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3397624" y="357992"/>
            <a:ext cx="1631676" cy="768658"/>
            <a:chOff x="3958934" y="429652"/>
            <a:chExt cx="1261270" cy="76865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0846" y="429652"/>
              <a:ext cx="579710" cy="60353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958934" y="1002884"/>
              <a:ext cx="1261270" cy="195426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1" y="472998"/>
            <a:ext cx="709763" cy="3581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197095" y="3545696"/>
            <a:ext cx="1171148" cy="985987"/>
            <a:chOff x="3021085" y="3949159"/>
            <a:chExt cx="1171148" cy="985987"/>
          </a:xfrm>
        </p:grpSpPr>
        <p:sp>
          <p:nvSpPr>
            <p:cNvPr id="85" name="TextBox 84"/>
            <p:cNvSpPr txBox="1"/>
            <p:nvPr/>
          </p:nvSpPr>
          <p:spPr>
            <a:xfrm>
              <a:off x="3021085" y="4581532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Services /</a:t>
              </a:r>
              <a:b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Studio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1323975" y="1418551"/>
            <a:ext cx="5486728" cy="1133235"/>
          </a:xfrm>
          <a:prstGeom prst="roundRect">
            <a:avLst>
              <a:gd name="adj" fmla="val 9818"/>
            </a:avLst>
          </a:prstGeom>
          <a:solidFill>
            <a:srgbClr val="D2D9CA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64568" y="2282455"/>
            <a:ext cx="113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290247" y="2580261"/>
            <a:ext cx="5486728" cy="3510531"/>
            <a:chOff x="1332432" y="2942015"/>
            <a:chExt cx="5486728" cy="2918281"/>
          </a:xfrm>
        </p:grpSpPr>
        <p:sp>
          <p:nvSpPr>
            <p:cNvPr id="16" name="Rounded Rectangle 15"/>
            <p:cNvSpPr/>
            <p:nvPr/>
          </p:nvSpPr>
          <p:spPr>
            <a:xfrm>
              <a:off x="1332432" y="2942015"/>
              <a:ext cx="5486728" cy="2918281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318861" y="5599863"/>
              <a:ext cx="12117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Private subnet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>
            <a:off x="6004874" y="2245319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726107" y="1602991"/>
            <a:ext cx="1309406" cy="670560"/>
            <a:chOff x="1537545" y="1701151"/>
            <a:chExt cx="1309406" cy="67056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7545" y="1701151"/>
              <a:ext cx="639765" cy="67056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2206871" y="183427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NAT gateway</a:t>
              </a:r>
            </a:p>
          </p:txBody>
        </p:sp>
      </p:grpSp>
      <p:cxnSp>
        <p:nvCxnSpPr>
          <p:cNvPr id="92" name="Straight Connector 91"/>
          <p:cNvCxnSpPr/>
          <p:nvPr/>
        </p:nvCxnSpPr>
        <p:spPr>
          <a:xfrm flipH="1">
            <a:off x="3806693" y="961523"/>
            <a:ext cx="253972" cy="678315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060665" y="952824"/>
            <a:ext cx="1216284" cy="904964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42"/>
          <p:cNvCxnSpPr/>
          <p:nvPr/>
        </p:nvCxnSpPr>
        <p:spPr>
          <a:xfrm>
            <a:off x="5388791" y="2197373"/>
            <a:ext cx="280987" cy="1533492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186598" y="2609451"/>
            <a:ext cx="1053379" cy="1121824"/>
            <a:chOff x="9988257" y="3164228"/>
            <a:chExt cx="1053379" cy="1121824"/>
          </a:xfrm>
        </p:grpSpPr>
        <p:pic>
          <p:nvPicPr>
            <p:cNvPr id="44" name="Picture 43" descr="CloudWatch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6849" y="3164228"/>
              <a:ext cx="731520" cy="73152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9988257" y="3885942"/>
              <a:ext cx="1053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CloudWatch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3808" y="6123938"/>
            <a:ext cx="1539606" cy="1397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err="1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AvailabilityZone</a:t>
            </a:r>
            <a:endParaRPr lang="en-US" sz="1100" b="1" dirty="0">
              <a:solidFill>
                <a:srgbClr val="FAA63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96185" y="438088"/>
            <a:ext cx="865690" cy="1632720"/>
            <a:chOff x="415315" y="3024300"/>
            <a:chExt cx="865690" cy="16327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51" y="3024300"/>
              <a:ext cx="710944" cy="73727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15315" y="3795246"/>
              <a:ext cx="865690" cy="861774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S3 Bucket containing SAS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deployment data file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7829" y="4169816"/>
            <a:ext cx="1604935" cy="1271320"/>
            <a:chOff x="8007829" y="4200115"/>
            <a:chExt cx="1604935" cy="12713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5424" y="4200115"/>
              <a:ext cx="701286" cy="8327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8007829" y="5071325"/>
              <a:ext cx="16049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Route 53 Hosted Zone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50545" y="1658660"/>
            <a:ext cx="1347019" cy="564959"/>
            <a:chOff x="3550545" y="1658660"/>
            <a:chExt cx="1347019" cy="564959"/>
          </a:xfrm>
        </p:grpSpPr>
        <p:sp>
          <p:nvSpPr>
            <p:cNvPr id="64" name="TextBox 63"/>
            <p:cNvSpPr txBox="1"/>
            <p:nvPr/>
          </p:nvSpPr>
          <p:spPr>
            <a:xfrm>
              <a:off x="4070286" y="1762884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Ansible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Controller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545" y="1658660"/>
              <a:ext cx="544781" cy="564959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5144914" y="1622108"/>
            <a:ext cx="1385175" cy="564958"/>
            <a:chOff x="5144914" y="1622108"/>
            <a:chExt cx="1385175" cy="56495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914" y="1622108"/>
              <a:ext cx="543639" cy="564958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5702811" y="1658660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Elastic Load Balancer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988384" y="3575154"/>
            <a:ext cx="1458916" cy="1914066"/>
            <a:chOff x="2866263" y="2996027"/>
            <a:chExt cx="1458916" cy="1914066"/>
          </a:xfrm>
        </p:grpSpPr>
        <p:sp>
          <p:nvSpPr>
            <p:cNvPr id="87" name="TextBox 36"/>
            <p:cNvSpPr txBox="1">
              <a:spLocks noChangeArrowheads="1"/>
            </p:cNvSpPr>
            <p:nvPr/>
          </p:nvSpPr>
          <p:spPr bwMode="auto">
            <a:xfrm>
              <a:off x="3199024" y="3140450"/>
              <a:ext cx="10817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err="1">
                  <a:latin typeface="+mj-lt"/>
                  <a:ea typeface="Verdana" pitchFamily="34" charset="0"/>
                  <a:cs typeface="Helvetica Neue"/>
                </a:rPr>
                <a:t>Viya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 </a:t>
              </a:r>
              <a:r>
                <a:rPr lang="en-US" sz="900" b="1" dirty="0" err="1">
                  <a:ea typeface="Verdana" pitchFamily="34" charset="0"/>
                  <a:cs typeface="Helvetica Neue"/>
                </a:rPr>
                <a:t>Stateful</a:t>
              </a:r>
              <a:r>
                <a:rPr lang="en-US" sz="900" b="1" dirty="0">
                  <a:ea typeface="Verdana" pitchFamily="34" charset="0"/>
                  <a:cs typeface="Helvetica Neue"/>
                </a:rPr>
                <a:t> Services</a:t>
              </a:r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866263" y="3158351"/>
              <a:ext cx="1421575" cy="136947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862" y="2996027"/>
              <a:ext cx="353854" cy="36695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3736556" y="4408202"/>
              <a:ext cx="588623" cy="501891"/>
              <a:chOff x="3835936" y="4469744"/>
              <a:chExt cx="588623" cy="501891"/>
            </a:xfrm>
          </p:grpSpPr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259" y="4469744"/>
                <a:ext cx="227106" cy="317002"/>
              </a:xfrm>
              <a:prstGeom prst="rect">
                <a:avLst/>
              </a:prstGeom>
            </p:spPr>
          </p:pic>
          <p:sp>
            <p:nvSpPr>
              <p:cNvPr id="100" name="Rectangle 99"/>
              <p:cNvSpPr/>
              <p:nvPr/>
            </p:nvSpPr>
            <p:spPr>
              <a:xfrm>
                <a:off x="3835936" y="4756191"/>
                <a:ext cx="58862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ea typeface="Verdana" pitchFamily="34" charset="0"/>
                    <a:cs typeface="Helvetica Neue"/>
                  </a:rPr>
                  <a:t>EBS 50GB</a:t>
                </a:r>
                <a:endParaRPr lang="en-US" sz="800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2924638" y="3458678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HTTP Server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24638" y="3671295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Message Broker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047382" y="4343861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r4.2xlarge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121563" y="4331116"/>
            <a:ext cx="1493988" cy="1806344"/>
            <a:chOff x="2866263" y="2996027"/>
            <a:chExt cx="1493988" cy="1806344"/>
          </a:xfrm>
        </p:grpSpPr>
        <p:sp>
          <p:nvSpPr>
            <p:cNvPr id="114" name="TextBox 113"/>
            <p:cNvSpPr txBox="1"/>
            <p:nvPr/>
          </p:nvSpPr>
          <p:spPr>
            <a:xfrm>
              <a:off x="2925259" y="4145717"/>
              <a:ext cx="1303582" cy="20005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Object </a:t>
              </a:r>
              <a:r>
                <a:rPr lang="en-US" sz="7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Spawner</a:t>
              </a:r>
              <a:endParaRPr lang="en-US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9" name="TextBox 36"/>
            <p:cNvSpPr txBox="1">
              <a:spLocks noChangeArrowheads="1"/>
            </p:cNvSpPr>
            <p:nvPr/>
          </p:nvSpPr>
          <p:spPr bwMode="auto">
            <a:xfrm>
              <a:off x="3278532" y="3181290"/>
              <a:ext cx="10817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err="1">
                  <a:latin typeface="+mj-lt"/>
                  <a:ea typeface="Verdana" pitchFamily="34" charset="0"/>
                  <a:cs typeface="Helvetica Neue"/>
                </a:rPr>
                <a:t>Viya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 Programming Interfaces</a:t>
              </a: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866263" y="3158351"/>
              <a:ext cx="1421575" cy="136947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862" y="2996027"/>
              <a:ext cx="353854" cy="366959"/>
            </a:xfrm>
            <a:prstGeom prst="rect">
              <a:avLst/>
            </a:prstGeom>
          </p:spPr>
        </p:pic>
        <p:grpSp>
          <p:nvGrpSpPr>
            <p:cNvPr id="112" name="Group 111"/>
            <p:cNvGrpSpPr/>
            <p:nvPr/>
          </p:nvGrpSpPr>
          <p:grpSpPr>
            <a:xfrm>
              <a:off x="3723555" y="4290304"/>
              <a:ext cx="588623" cy="512067"/>
              <a:chOff x="3822935" y="4351846"/>
              <a:chExt cx="588623" cy="512067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3822935" y="4648469"/>
                <a:ext cx="58862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ea typeface="Verdana" pitchFamily="34" charset="0"/>
                    <a:cs typeface="Helvetica Neue"/>
                  </a:rPr>
                  <a:t>EBS 50GB</a:t>
                </a:r>
                <a:endParaRPr lang="en-US" sz="800" dirty="0"/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7867" y="4351846"/>
                <a:ext cx="227106" cy="317002"/>
              </a:xfrm>
              <a:prstGeom prst="rect">
                <a:avLst/>
              </a:prstGeom>
            </p:spPr>
          </p:pic>
        </p:grpSp>
        <p:sp>
          <p:nvSpPr>
            <p:cNvPr id="113" name="TextBox 112"/>
            <p:cNvSpPr txBox="1"/>
            <p:nvPr/>
          </p:nvSpPr>
          <p:spPr>
            <a:xfrm>
              <a:off x="2929053" y="3715451"/>
              <a:ext cx="1303582" cy="20005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Studio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47382" y="4343861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r4.2xlarge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093343" y="2656368"/>
            <a:ext cx="1445915" cy="1806344"/>
            <a:chOff x="2866263" y="2996027"/>
            <a:chExt cx="1445915" cy="1806344"/>
          </a:xfrm>
        </p:grpSpPr>
        <p:sp>
          <p:nvSpPr>
            <p:cNvPr id="120" name="TextBox 36"/>
            <p:cNvSpPr txBox="1">
              <a:spLocks noChangeArrowheads="1"/>
            </p:cNvSpPr>
            <p:nvPr/>
          </p:nvSpPr>
          <p:spPr bwMode="auto">
            <a:xfrm>
              <a:off x="3178201" y="3190612"/>
              <a:ext cx="10817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err="1">
                  <a:latin typeface="+mj-lt"/>
                  <a:ea typeface="Verdana" pitchFamily="34" charset="0"/>
                  <a:cs typeface="Helvetica Neue"/>
                </a:rPr>
                <a:t>Viya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 </a:t>
              </a:r>
              <a:r>
                <a:rPr lang="en-US" sz="900" b="1" dirty="0">
                  <a:ea typeface="Verdana" pitchFamily="34" charset="0"/>
                  <a:cs typeface="Helvetica Neue"/>
                </a:rPr>
                <a:t>Visual 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Interfaces</a:t>
              </a: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2866263" y="3158351"/>
              <a:ext cx="1421575" cy="136947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862" y="2996027"/>
              <a:ext cx="353854" cy="366959"/>
            </a:xfrm>
            <a:prstGeom prst="rect">
              <a:avLst/>
            </a:prstGeom>
          </p:spPr>
        </p:pic>
        <p:grpSp>
          <p:nvGrpSpPr>
            <p:cNvPr id="123" name="Group 122"/>
            <p:cNvGrpSpPr/>
            <p:nvPr/>
          </p:nvGrpSpPr>
          <p:grpSpPr>
            <a:xfrm>
              <a:off x="3723555" y="4290304"/>
              <a:ext cx="588623" cy="512067"/>
              <a:chOff x="3822935" y="4351846"/>
              <a:chExt cx="588623" cy="512067"/>
            </a:xfrm>
          </p:grpSpPr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7867" y="4351846"/>
                <a:ext cx="227106" cy="31700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>
              <a:xfrm>
                <a:off x="3822935" y="4648469"/>
                <a:ext cx="58862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ea typeface="Verdana" pitchFamily="34" charset="0"/>
                    <a:cs typeface="Helvetica Neue"/>
                  </a:rPr>
                  <a:t>EBS 50GB</a:t>
                </a:r>
                <a:endParaRPr lang="en-US" sz="800" dirty="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918005" y="3772608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Web Applications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916183" y="3981898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Microservices</a:t>
              </a:r>
              <a:endPara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047382" y="4343861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r4.4xlarge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3181951" y="5262475"/>
            <a:ext cx="1302190" cy="20005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 Workspace Server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059222" y="4465866"/>
            <a:ext cx="1303582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 Data Infrastructure Server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43263" y="3217505"/>
            <a:ext cx="130358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 Server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184353" y="4835096"/>
            <a:ext cx="130358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 Server</a:t>
            </a:r>
          </a:p>
        </p:txBody>
      </p:sp>
      <p:cxnSp>
        <p:nvCxnSpPr>
          <p:cNvPr id="105" name="Elbow Connector 142"/>
          <p:cNvCxnSpPr/>
          <p:nvPr/>
        </p:nvCxnSpPr>
        <p:spPr>
          <a:xfrm flipH="1">
            <a:off x="4501429" y="2125533"/>
            <a:ext cx="751895" cy="708048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42"/>
          <p:cNvCxnSpPr/>
          <p:nvPr/>
        </p:nvCxnSpPr>
        <p:spPr>
          <a:xfrm flipH="1">
            <a:off x="4512286" y="2162955"/>
            <a:ext cx="784392" cy="2340268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059222" y="4744836"/>
            <a:ext cx="130358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OpenLDAP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82231" y="3465883"/>
            <a:ext cx="1448031" cy="1797926"/>
            <a:chOff x="1464018" y="2651708"/>
            <a:chExt cx="1448031" cy="1797926"/>
          </a:xfrm>
        </p:grpSpPr>
        <p:grpSp>
          <p:nvGrpSpPr>
            <p:cNvPr id="36" name="Group 35"/>
            <p:cNvGrpSpPr/>
            <p:nvPr/>
          </p:nvGrpSpPr>
          <p:grpSpPr>
            <a:xfrm>
              <a:off x="1464018" y="2651708"/>
              <a:ext cx="1421575" cy="1531802"/>
              <a:chOff x="2866263" y="2996027"/>
              <a:chExt cx="1421575" cy="1531802"/>
            </a:xfrm>
          </p:grpSpPr>
          <p:sp>
            <p:nvSpPr>
              <p:cNvPr id="61" name="TextBox 36"/>
              <p:cNvSpPr txBox="1">
                <a:spLocks noChangeArrowheads="1"/>
              </p:cNvSpPr>
              <p:nvPr/>
            </p:nvSpPr>
            <p:spPr bwMode="auto">
              <a:xfrm>
                <a:off x="3032567" y="3435086"/>
                <a:ext cx="1081719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dirty="0">
                    <a:latin typeface="+mj-lt"/>
                    <a:ea typeface="Verdana" pitchFamily="34" charset="0"/>
                    <a:cs typeface="Helvetica Neue"/>
                  </a:rPr>
                  <a:t>CAS Controller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866263" y="3158351"/>
                <a:ext cx="1421575" cy="1369478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8862" y="2996027"/>
                <a:ext cx="353854" cy="366959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2911988" y="4002169"/>
                <a:ext cx="93968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i3/r4.2xlarge+</a:t>
                </a:r>
                <a:endParaRPr lang="en-US" sz="8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749" y="3944936"/>
              <a:ext cx="227106" cy="317002"/>
            </a:xfrm>
            <a:prstGeom prst="rect">
              <a:avLst/>
            </a:prstGeom>
          </p:spPr>
        </p:pic>
        <p:sp>
          <p:nvSpPr>
            <p:cNvPr id="138" name="Rectangle 137"/>
            <p:cNvSpPr/>
            <p:nvPr/>
          </p:nvSpPr>
          <p:spPr>
            <a:xfrm>
              <a:off x="2323426" y="4231383"/>
              <a:ext cx="58862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ea typeface="Verdana" pitchFamily="34" charset="0"/>
                  <a:cs typeface="Helvetica Neue"/>
                </a:rPr>
                <a:t>EBS 50GB</a:t>
              </a:r>
              <a:endParaRPr lang="en-US" sz="800" dirty="0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663" y="3947743"/>
              <a:ext cx="227106" cy="317002"/>
            </a:xfrm>
            <a:prstGeom prst="rect">
              <a:avLst/>
            </a:prstGeom>
          </p:spPr>
        </p:pic>
        <p:sp>
          <p:nvSpPr>
            <p:cNvPr id="142" name="Rectangle 141"/>
            <p:cNvSpPr/>
            <p:nvPr/>
          </p:nvSpPr>
          <p:spPr>
            <a:xfrm>
              <a:off x="1812347" y="4234190"/>
              <a:ext cx="63991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ea typeface="Verdana" pitchFamily="34" charset="0"/>
                  <a:cs typeface="Helvetica Neue"/>
                </a:rPr>
                <a:t>EBS 500GB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2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244917" y="1594007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6706" y="2321082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435103" y="2779864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027796" y="1584217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1026373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31499" y="3926604"/>
            <a:ext cx="2470969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4" y="172372"/>
            <a:ext cx="9585599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667" y="2045411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1156" y="102637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7796" y="1581858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31500" y="3924245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109829" y="2790596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61942" y="2306512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60861" y="2311292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518DF0A-AF9D-B54C-9DA7-96DD5508F4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07449" y="4603612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2485746" y="5100245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&lt;Your product instances&gt;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309258" y="2770074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2FBCDE9-5632-C241-9B09-D917C7ECFC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43572" y="2884994"/>
            <a:ext cx="591034" cy="5910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9202994" y="3467302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BBC54-2A6F-F748-9C00-C2E743DF9224}"/>
              </a:ext>
            </a:extLst>
          </p:cNvPr>
          <p:cNvSpPr txBox="1"/>
          <p:nvPr/>
        </p:nvSpPr>
        <p:spPr>
          <a:xfrm>
            <a:off x="9202994" y="4954116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Route 53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3C24CF0-9C15-B84E-AF0F-4BDAF5019BF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43572" y="4307394"/>
            <a:ext cx="591034" cy="5910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34739D-32CB-5340-8B73-75B885B1FBCF}"/>
              </a:ext>
            </a:extLst>
          </p:cNvPr>
          <p:cNvSpPr txBox="1"/>
          <p:nvPr/>
        </p:nvSpPr>
        <p:spPr>
          <a:xfrm>
            <a:off x="4786108" y="5161509"/>
            <a:ext cx="119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Balancing (ELB)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A627AED-A106-E347-809C-A73FDAEAAD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02418" y="4570671"/>
            <a:ext cx="591034" cy="5910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2596892" y="3372606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10.0.128.0/20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5B1B5-5E37-0C46-99A6-19DDD3162CBA}"/>
              </a:ext>
            </a:extLst>
          </p:cNvPr>
          <p:cNvSpPr txBox="1"/>
          <p:nvPr/>
        </p:nvSpPr>
        <p:spPr>
          <a:xfrm>
            <a:off x="2539634" y="5897659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10.0.0.0/19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48620" y="3936394"/>
            <a:ext cx="2470969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4917" y="1591648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8621" y="3934035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648700" y="2800386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0813" y="2316302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E98237A-7A2B-3045-986B-F4A5E03E8C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48158" y="4603612"/>
            <a:ext cx="469900" cy="469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6626455" y="5100245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&lt;Your product instances&gt;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29C73C-8545-AA4E-89F0-D5F30EDF11A4}"/>
              </a:ext>
            </a:extLst>
          </p:cNvPr>
          <p:cNvSpPr txBox="1"/>
          <p:nvPr/>
        </p:nvSpPr>
        <p:spPr>
          <a:xfrm>
            <a:off x="6814013" y="3382396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10.0.144.0/20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5A413-1B0E-604E-B4B1-0DA13B87AD04}"/>
              </a:ext>
            </a:extLst>
          </p:cNvPr>
          <p:cNvSpPr txBox="1"/>
          <p:nvPr/>
        </p:nvSpPr>
        <p:spPr>
          <a:xfrm>
            <a:off x="6756755" y="5907449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10.0.32.0/19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B45ABE-A1AB-C04D-AAA7-AEA500AA3236}"/>
              </a:ext>
            </a:extLst>
          </p:cNvPr>
          <p:cNvCxnSpPr>
            <a:cxnSpLocks/>
          </p:cNvCxnSpPr>
          <p:nvPr/>
        </p:nvCxnSpPr>
        <p:spPr>
          <a:xfrm>
            <a:off x="5743349" y="4870619"/>
            <a:ext cx="130610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1766B3-165C-D746-B55E-A427F7D6A1CA}"/>
              </a:ext>
            </a:extLst>
          </p:cNvPr>
          <p:cNvCxnSpPr>
            <a:cxnSpLocks/>
          </p:cNvCxnSpPr>
          <p:nvPr/>
        </p:nvCxnSpPr>
        <p:spPr>
          <a:xfrm>
            <a:off x="3765371" y="4886503"/>
            <a:ext cx="126677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4657596" y="6017483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10.0.0.0/16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2045411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327218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1026373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rgbClr val="1E8900"/>
                </a:solidFill>
              </a:rPr>
              <a:t>VPC</a:t>
            </a:r>
            <a:endParaRPr lang="en-US" sz="1200" dirty="0">
              <a:ln w="0"/>
              <a:solidFill>
                <a:srgbClr val="1E89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31500" y="3881912"/>
            <a:ext cx="6753681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5" y="172372"/>
            <a:ext cx="8106798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7151251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7DBC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1156" y="1026373"/>
            <a:ext cx="330200" cy="330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1500" y="388614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2302116" y="5383486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EBS 500 GB+</a:t>
            </a:r>
          </a:p>
          <a:p>
            <a:pPr algn="ctr"/>
            <a:r>
              <a:rPr lang="en-US" sz="1200" dirty="0"/>
              <a:t>User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2361941" y="4283748"/>
            <a:ext cx="2325465" cy="173324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852871" y="4311731"/>
            <a:ext cx="114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CAS 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3261813" y="5383486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EBS 50 GB</a:t>
            </a:r>
          </a:p>
          <a:p>
            <a:pPr algn="ctr"/>
            <a:r>
              <a:rPr lang="en-US" sz="1200" dirty="0"/>
              <a:t>Install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558055" y="4612720"/>
            <a:ext cx="173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i3.4xlarge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5906050" y="4283748"/>
            <a:ext cx="2325465" cy="173324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6396402" y="4311731"/>
            <a:ext cx="114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Viya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6122581" y="4645847"/>
            <a:ext cx="173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r5.4xlarge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6949245" y="5383486"/>
            <a:ext cx="175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EBS 100 GB</a:t>
            </a:r>
          </a:p>
          <a:p>
            <a:pPr algn="ctr"/>
            <a:r>
              <a:rPr lang="en-US" sz="1200" dirty="0"/>
              <a:t>User data  </a:t>
            </a:r>
          </a:p>
          <a:p>
            <a:pPr algn="ctr"/>
            <a:r>
              <a:rPr lang="en-US" sz="1200" dirty="0"/>
              <a:t>Install 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4775118" y="3497707"/>
            <a:ext cx="114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ssh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96057" y="1402938"/>
            <a:ext cx="6802892" cy="2067747"/>
            <a:chOff x="2027796" y="1581858"/>
            <a:chExt cx="6802892" cy="206774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470CE0-BF03-6A48-90D5-E9FD99948C96}"/>
                </a:ext>
              </a:extLst>
            </p:cNvPr>
            <p:cNvSpPr/>
            <p:nvPr/>
          </p:nvSpPr>
          <p:spPr>
            <a:xfrm>
              <a:off x="2073303" y="1584217"/>
              <a:ext cx="6757385" cy="206538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solidFill>
                <a:srgbClr val="1E8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1E8900"/>
                  </a:solidFill>
                </a:rPr>
                <a:t>Public subnet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27495A7-D781-034C-BC9D-AE7745594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27796" y="1581858"/>
              <a:ext cx="274320" cy="2743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EA7CF5-5EB1-1445-865B-A3E5D58F02AD}"/>
                </a:ext>
              </a:extLst>
            </p:cNvPr>
            <p:cNvSpPr txBox="1"/>
            <p:nvPr/>
          </p:nvSpPr>
          <p:spPr>
            <a:xfrm>
              <a:off x="3406615" y="2790596"/>
              <a:ext cx="994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NAT gateway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027A170-9F7D-154D-9BDC-7C83139E5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58728" y="2306512"/>
              <a:ext cx="469900" cy="469900"/>
            </a:xfrm>
            <a:prstGeom prst="rect">
              <a:avLst/>
            </a:prstGeom>
          </p:spPr>
        </p:pic>
        <p:pic>
          <p:nvPicPr>
            <p:cNvPr id="57" name="Graphic 135">
              <a:extLst>
                <a:ext uri="{FF2B5EF4-FFF2-40B4-BE49-F238E27FC236}">
                  <a16:creationId xmlns:a16="http://schemas.microsoft.com/office/drawing/2014/main" id="{C19987B1-DB3A-1640-994D-BCB81FCC1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54429" y="2303302"/>
              <a:ext cx="469900" cy="4699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EA7CF5-5EB1-1445-865B-A3E5D58F02AD}"/>
                </a:ext>
              </a:extLst>
            </p:cNvPr>
            <p:cNvSpPr txBox="1"/>
            <p:nvPr/>
          </p:nvSpPr>
          <p:spPr>
            <a:xfrm>
              <a:off x="4724318" y="2797901"/>
              <a:ext cx="1446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Ansible controller</a:t>
              </a:r>
            </a:p>
          </p:txBody>
        </p:sp>
      </p:grpSp>
      <p:pic>
        <p:nvPicPr>
          <p:cNvPr id="59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7607" y="4315644"/>
            <a:ext cx="469900" cy="469900"/>
          </a:xfrm>
          <a:prstGeom prst="rect">
            <a:avLst/>
          </a:prstGeom>
        </p:spPr>
      </p:pic>
      <p:pic>
        <p:nvPicPr>
          <p:cNvPr id="60" name="Graphic 22">
            <a:extLst>
              <a:ext uri="{FF2B5EF4-FFF2-40B4-BE49-F238E27FC236}">
                <a16:creationId xmlns:a16="http://schemas.microsoft.com/office/drawing/2014/main" id="{976FCE5E-3AB8-B541-BE1E-5FB7A13863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89408" y="4904415"/>
            <a:ext cx="469900" cy="469900"/>
          </a:xfrm>
          <a:prstGeom prst="rect">
            <a:avLst/>
          </a:prstGeom>
        </p:spPr>
      </p:pic>
      <p:pic>
        <p:nvPicPr>
          <p:cNvPr id="61" name="Graphic 22">
            <a:extLst>
              <a:ext uri="{FF2B5EF4-FFF2-40B4-BE49-F238E27FC236}">
                <a16:creationId xmlns:a16="http://schemas.microsoft.com/office/drawing/2014/main" id="{976FCE5E-3AB8-B541-BE1E-5FB7A13863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35899" y="4904415"/>
            <a:ext cx="469900" cy="469900"/>
          </a:xfrm>
          <a:prstGeom prst="rect">
            <a:avLst/>
          </a:prstGeom>
        </p:spPr>
      </p:pic>
      <p:pic>
        <p:nvPicPr>
          <p:cNvPr id="62" name="Graphic 22">
            <a:extLst>
              <a:ext uri="{FF2B5EF4-FFF2-40B4-BE49-F238E27FC236}">
                <a16:creationId xmlns:a16="http://schemas.microsoft.com/office/drawing/2014/main" id="{976FCE5E-3AB8-B541-BE1E-5FB7A13863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33877" y="4904415"/>
            <a:ext cx="469900" cy="469900"/>
          </a:xfrm>
          <a:prstGeom prst="rect">
            <a:avLst/>
          </a:prstGeom>
        </p:spPr>
      </p:pic>
      <p:pic>
        <p:nvPicPr>
          <p:cNvPr id="6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0307" y="4315644"/>
            <a:ext cx="469900" cy="469900"/>
          </a:xfrm>
          <a:prstGeom prst="rect">
            <a:avLst/>
          </a:prstGeom>
        </p:spPr>
      </p:pic>
      <p:pic>
        <p:nvPicPr>
          <p:cNvPr id="64" name="Graphic 31">
            <a:extLst>
              <a:ext uri="{FF2B5EF4-FFF2-40B4-BE49-F238E27FC236}">
                <a16:creationId xmlns:a16="http://schemas.microsoft.com/office/drawing/2014/main" id="{CF14B6C9-DD64-A14C-8CAE-005DF6C08D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39782" y="3509239"/>
            <a:ext cx="365760" cy="365760"/>
          </a:xfrm>
          <a:prstGeom prst="rect">
            <a:avLst/>
          </a:prstGeom>
        </p:spPr>
      </p:pic>
      <p:pic>
        <p:nvPicPr>
          <p:cNvPr id="65" name="Graphic 31">
            <a:extLst>
              <a:ext uri="{FF2B5EF4-FFF2-40B4-BE49-F238E27FC236}">
                <a16:creationId xmlns:a16="http://schemas.microsoft.com/office/drawing/2014/main" id="{CF14B6C9-DD64-A14C-8CAE-005DF6C08D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54420" y="1051087"/>
            <a:ext cx="365760" cy="365760"/>
          </a:xfrm>
          <a:prstGeom prst="rect">
            <a:avLst/>
          </a:prstGeom>
        </p:spPr>
      </p:pic>
      <p:pic>
        <p:nvPicPr>
          <p:cNvPr id="66" name="Graphic 64">
            <a:extLst>
              <a:ext uri="{FF2B5EF4-FFF2-40B4-BE49-F238E27FC236}">
                <a16:creationId xmlns:a16="http://schemas.microsoft.com/office/drawing/2014/main" id="{A32B1048-4801-9440-A1AC-D047A41463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77465" y="815700"/>
            <a:ext cx="457200" cy="4572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821204" y="573647"/>
            <a:ext cx="1206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5984961" y="5024413"/>
            <a:ext cx="1308895" cy="649291"/>
            <a:chOff x="5924801" y="5024413"/>
            <a:chExt cx="1308895" cy="649291"/>
          </a:xfrm>
        </p:grpSpPr>
        <p:sp>
          <p:nvSpPr>
            <p:cNvPr id="69" name="TextBox 68"/>
            <p:cNvSpPr txBox="1"/>
            <p:nvPr/>
          </p:nvSpPr>
          <p:spPr>
            <a:xfrm>
              <a:off x="5924801" y="5024413"/>
              <a:ext cx="1303582" cy="215444"/>
            </a:xfrm>
            <a:prstGeom prst="rect">
              <a:avLst/>
            </a:prstGeom>
            <a:no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Microservices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924801" y="5237030"/>
              <a:ext cx="1303582" cy="215444"/>
            </a:xfrm>
            <a:prstGeom prst="rect">
              <a:avLst/>
            </a:prstGeom>
            <a:no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Stateful services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30114" y="5458260"/>
              <a:ext cx="1303582" cy="215444"/>
            </a:xfrm>
            <a:prstGeom prst="rect">
              <a:avLst/>
            </a:prstGeom>
            <a:no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OpenLDAP server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>
            <a:off x="3910687" y="1156411"/>
            <a:ext cx="0" cy="960120"/>
          </a:xfrm>
          <a:prstGeom prst="straightConnector1">
            <a:avLst/>
          </a:prstGeom>
          <a:ln w="12700">
            <a:solidFill>
              <a:srgbClr val="007CBC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4545423" y="2380841"/>
            <a:ext cx="0" cy="19029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3910687" y="1156411"/>
            <a:ext cx="1266778" cy="0"/>
          </a:xfrm>
          <a:prstGeom prst="straightConnector1">
            <a:avLst/>
          </a:prstGeom>
          <a:ln w="12700">
            <a:solidFill>
              <a:srgbClr val="007CBC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/>
          <p:nvPr/>
        </p:nvCxnSpPr>
        <p:spPr>
          <a:xfrm>
            <a:off x="5414111" y="1253227"/>
            <a:ext cx="0" cy="88162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 flipV="1">
            <a:off x="3886675" y="2838063"/>
            <a:ext cx="0" cy="1445685"/>
          </a:xfrm>
          <a:prstGeom prst="straightConnector1">
            <a:avLst/>
          </a:prstGeom>
          <a:ln w="12700">
            <a:solidFill>
              <a:srgbClr val="007CBC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6548964" y="1142147"/>
            <a:ext cx="0" cy="992707"/>
          </a:xfrm>
          <a:prstGeom prst="straightConnector1">
            <a:avLst/>
          </a:prstGeom>
          <a:ln w="12700">
            <a:solidFill>
              <a:srgbClr val="1D89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 rot="5400000">
            <a:off x="6078839" y="676351"/>
            <a:ext cx="0" cy="960120"/>
          </a:xfrm>
          <a:prstGeom prst="straightConnector1">
            <a:avLst/>
          </a:prstGeom>
          <a:ln w="12700">
            <a:solidFill>
              <a:srgbClr val="1D89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6558487" y="2513778"/>
            <a:ext cx="0" cy="1740836"/>
          </a:xfrm>
          <a:prstGeom prst="straightConnector1">
            <a:avLst/>
          </a:prstGeom>
          <a:ln w="12700">
            <a:solidFill>
              <a:srgbClr val="1D89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 flipH="1">
            <a:off x="4544076" y="2380841"/>
            <a:ext cx="683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 flipH="1">
            <a:off x="5680558" y="2378382"/>
            <a:ext cx="591084" cy="245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6271642" y="2368857"/>
            <a:ext cx="0" cy="19053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839D1EA-9231-F84D-BB46-A8D6CAE28F94}"/>
              </a:ext>
            </a:extLst>
          </p:cNvPr>
          <p:cNvCxnSpPr>
            <a:cxnSpLocks/>
          </p:cNvCxnSpPr>
          <p:nvPr/>
        </p:nvCxnSpPr>
        <p:spPr>
          <a:xfrm>
            <a:off x="4687406" y="4941793"/>
            <a:ext cx="123389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3974066" y="795258"/>
            <a:ext cx="140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110" name="Graphic 7">
            <a:extLst>
              <a:ext uri="{FF2B5EF4-FFF2-40B4-BE49-F238E27FC236}">
                <a16:creationId xmlns:a16="http://schemas.microsoft.com/office/drawing/2014/main" id="{708E5D6B-3B0D-7E46-91EF-00B2766437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42658" y="2150351"/>
            <a:ext cx="365760" cy="365760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6669187" y="2194731"/>
            <a:ext cx="1550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Elastic Load Balancing</a:t>
            </a:r>
          </a:p>
          <a:p>
            <a:pPr algn="ctr"/>
            <a:r>
              <a:rPr lang="en-US" sz="1200" dirty="0"/>
              <a:t>(ELB)</a:t>
            </a:r>
          </a:p>
        </p:txBody>
      </p:sp>
    </p:spTree>
    <p:extLst>
      <p:ext uri="{BB962C8B-B14F-4D97-AF65-F5344CB8AC3E}">
        <p14:creationId xmlns:p14="http://schemas.microsoft.com/office/powerpoint/2010/main" val="389954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36434</TotalTime>
  <Words>238</Words>
  <Application>Microsoft Office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Narayanaswamy</dc:creator>
  <cp:lastModifiedBy>Penny Downey</cp:lastModifiedBy>
  <cp:revision>149</cp:revision>
  <dcterms:created xsi:type="dcterms:W3CDTF">2016-09-13T03:23:16Z</dcterms:created>
  <dcterms:modified xsi:type="dcterms:W3CDTF">2019-05-21T14:18:40Z</dcterms:modified>
</cp:coreProperties>
</file>