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9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5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6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211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0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1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2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2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1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7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6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29C5C5-D431-4AEB-B794-A0797C75DDCA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A87F-813C-4CE2-AB43-420555EA8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0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An overview of Japan</a:t>
            </a:r>
            <a:endParaRPr lang="en-IN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By,</a:t>
            </a:r>
          </a:p>
          <a:p>
            <a:r>
              <a:rPr lang="en-IN" sz="32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Chandrima,Durga</a:t>
            </a:r>
            <a:r>
              <a:rPr lang="en-IN" sz="32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and </a:t>
            </a:r>
            <a:r>
              <a:rPr lang="en-IN" sz="32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Shakib</a:t>
            </a:r>
            <a:endParaRPr lang="en-IN" sz="32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4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Fossil fuels consumption vs. </a:t>
            </a:r>
            <a:r>
              <a:rPr lang="en-IN" dirty="0"/>
              <a:t>R</a:t>
            </a:r>
            <a:r>
              <a:rPr lang="en-IN" dirty="0" smtClean="0"/>
              <a:t>enewable energy consumption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3" y="2154906"/>
            <a:ext cx="7192651" cy="4462711"/>
          </a:xfrm>
        </p:spPr>
      </p:pic>
    </p:spTree>
    <p:extLst>
      <p:ext uri="{BB962C8B-B14F-4D97-AF65-F5344CB8AC3E}">
        <p14:creationId xmlns:p14="http://schemas.microsoft.com/office/powerpoint/2010/main" val="272782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GNI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63" y="1853248"/>
            <a:ext cx="8158817" cy="4195762"/>
          </a:xfrm>
        </p:spPr>
      </p:pic>
    </p:spTree>
    <p:extLst>
      <p:ext uri="{BB962C8B-B14F-4D97-AF65-F5344CB8AC3E}">
        <p14:creationId xmlns:p14="http://schemas.microsoft.com/office/powerpoint/2010/main" val="161895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12" y="652388"/>
            <a:ext cx="9404723" cy="1400530"/>
          </a:xfrm>
        </p:spPr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481" y="2582945"/>
            <a:ext cx="8946541" cy="1809946"/>
          </a:xfrm>
        </p:spPr>
        <p:txBody>
          <a:bodyPr/>
          <a:lstStyle/>
          <a:p>
            <a:r>
              <a:rPr lang="en-IN" dirty="0" smtClean="0"/>
              <a:t>From the previous slides, we can conclude that the population of Japan is increasing which is causing in the decrease of agricultural land due to demand of urban population.</a:t>
            </a:r>
          </a:p>
          <a:p>
            <a:r>
              <a:rPr lang="en-IN" dirty="0" smtClean="0"/>
              <a:t>Emission of CO2 increased, hence resulting in more pollution.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38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496354"/>
          </a:xfrm>
        </p:spPr>
        <p:txBody>
          <a:bodyPr/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7200" dirty="0" smtClean="0"/>
              <a:t>Thank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101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  Population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80" y="1423447"/>
            <a:ext cx="7550870" cy="5203596"/>
          </a:xfrm>
        </p:spPr>
      </p:pic>
    </p:spTree>
    <p:extLst>
      <p:ext uri="{BB962C8B-B14F-4D97-AF65-F5344CB8AC3E}">
        <p14:creationId xmlns:p14="http://schemas.microsoft.com/office/powerpoint/2010/main" val="25162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Comparison of survival of male vs. female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1853248"/>
            <a:ext cx="6853287" cy="4434430"/>
          </a:xfrm>
        </p:spPr>
      </p:pic>
      <p:sp>
        <p:nvSpPr>
          <p:cNvPr id="3" name="TextBox 2"/>
          <p:cNvSpPr txBox="1"/>
          <p:nvPr/>
        </p:nvSpPr>
        <p:spPr>
          <a:xfrm>
            <a:off x="290557" y="2469735"/>
            <a:ext cx="16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Blue-female</a:t>
            </a:r>
          </a:p>
          <a:p>
            <a:r>
              <a:rPr lang="en-IN" dirty="0" smtClean="0"/>
              <a:t>Red-male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5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26" y="678730"/>
            <a:ext cx="8059917" cy="5778631"/>
          </a:xfrm>
        </p:spPr>
      </p:pic>
    </p:spTree>
    <p:extLst>
      <p:ext uri="{BB962C8B-B14F-4D97-AF65-F5344CB8AC3E}">
        <p14:creationId xmlns:p14="http://schemas.microsoft.com/office/powerpoint/2010/main" val="109319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Age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1" y="2875171"/>
            <a:ext cx="5763429" cy="3229426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55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Blue: Age 15-64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Black: Age 0-15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Green: Age 64+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4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2" y="895546"/>
            <a:ext cx="8436990" cy="5281417"/>
          </a:xfrm>
        </p:spPr>
      </p:pic>
    </p:spTree>
    <p:extLst>
      <p:ext uri="{BB962C8B-B14F-4D97-AF65-F5344CB8AC3E}">
        <p14:creationId xmlns:p14="http://schemas.microsoft.com/office/powerpoint/2010/main" val="31825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Due to decrease in agricultural land, there is an increase in the emission of CO2…!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29" y="2666478"/>
            <a:ext cx="8947150" cy="3684518"/>
          </a:xfrm>
        </p:spPr>
      </p:pic>
    </p:spTree>
    <p:extLst>
      <p:ext uri="{BB962C8B-B14F-4D97-AF65-F5344CB8AC3E}">
        <p14:creationId xmlns:p14="http://schemas.microsoft.com/office/powerpoint/2010/main" val="41498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Consumption of Fossil Fuels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0" t="2383" r="-4605" b="-2383"/>
          <a:stretch/>
        </p:blipFill>
        <p:spPr>
          <a:xfrm>
            <a:off x="1121790" y="1825625"/>
            <a:ext cx="9508676" cy="4351338"/>
          </a:xfrm>
        </p:spPr>
      </p:pic>
    </p:spTree>
    <p:extLst>
      <p:ext uri="{BB962C8B-B14F-4D97-AF65-F5344CB8AC3E}">
        <p14:creationId xmlns:p14="http://schemas.microsoft.com/office/powerpoint/2010/main" val="306458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37328"/>
            <a:ext cx="9845922" cy="1315920"/>
          </a:xfrm>
        </p:spPr>
        <p:txBody>
          <a:bodyPr/>
          <a:lstStyle/>
          <a:p>
            <a:pPr algn="ctr"/>
            <a:r>
              <a:rPr lang="en-IN" dirty="0" smtClean="0"/>
              <a:t>Renewable Energy Consumption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8" y="1675567"/>
            <a:ext cx="9926425" cy="4517844"/>
          </a:xfrm>
        </p:spPr>
      </p:pic>
    </p:spTree>
    <p:extLst>
      <p:ext uri="{BB962C8B-B14F-4D97-AF65-F5344CB8AC3E}">
        <p14:creationId xmlns:p14="http://schemas.microsoft.com/office/powerpoint/2010/main" val="117440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111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SemiBold SemiConden</vt:lpstr>
      <vt:lpstr>Baskerville Old Face</vt:lpstr>
      <vt:lpstr>Century Gothic</vt:lpstr>
      <vt:lpstr>Wingdings 3</vt:lpstr>
      <vt:lpstr>Ion</vt:lpstr>
      <vt:lpstr>An overview of Japan</vt:lpstr>
      <vt:lpstr>  Population</vt:lpstr>
      <vt:lpstr>Comparison of survival of male vs. female</vt:lpstr>
      <vt:lpstr>PowerPoint Presentation</vt:lpstr>
      <vt:lpstr>Age</vt:lpstr>
      <vt:lpstr>PowerPoint Presentation</vt:lpstr>
      <vt:lpstr>Due to decrease in agricultural land, there is an increase in the emission of CO2…!</vt:lpstr>
      <vt:lpstr>Consumption of Fossil Fuels</vt:lpstr>
      <vt:lpstr>Renewable Energy Consumption</vt:lpstr>
      <vt:lpstr>Fossil fuels consumption vs. Renewable energy consumption</vt:lpstr>
      <vt:lpstr>GNI</vt:lpstr>
      <vt:lpstr>Conclusion</vt:lpstr>
      <vt:lpstr>    Thank You!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Japan</dc:title>
  <dc:creator>Chandrima Sarkar</dc:creator>
  <cp:lastModifiedBy>Chandrima Sarkar</cp:lastModifiedBy>
  <cp:revision>11</cp:revision>
  <dcterms:created xsi:type="dcterms:W3CDTF">2019-09-08T09:27:12Z</dcterms:created>
  <dcterms:modified xsi:type="dcterms:W3CDTF">2019-09-08T11:09:44Z</dcterms:modified>
</cp:coreProperties>
</file>