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4630400" cy="8229600"/>
  <p:notesSz cx="8229600" cy="14630400"/>
  <p:embeddedFontLst>
    <p:embeddedFont>
      <p:font typeface="Barlow Bold" panose="00000800000000000000" pitchFamily="2" charset="0"/>
      <p:bold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8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9A367-3243-3A78-A866-F96498DA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EE23E-352C-4AE4-C9E2-E4C105942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5FEB2-F5A2-B08D-825F-6BEBAFFF9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DEBB-F96C-DA3A-FF75-78F92832E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83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29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3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1896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529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40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123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731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33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897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0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6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23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84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92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62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4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96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842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4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2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498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658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8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9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78088" y="1060174"/>
            <a:ext cx="7627382" cy="2773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Платформа для поиска подработки на день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716696" y="3876081"/>
            <a:ext cx="816040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Мобильное приложение и веб-платформа. Соединяет людей, ищущих подработку, с работодателями. Быстрота, безопасность и удобство для обеих сторон.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692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Проблема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Для работников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Сложно найти подработку на 1 день.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доверия к работодателям.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Узкоспециализированные сервисы.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91322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Для работодателей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Трудно быстро найти исполнителей.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способа проверить репутацию.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0997" y="157862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30997" y="2859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85" y="2889919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5014" y="2859975"/>
            <a:ext cx="32244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Быстрая регистрация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5014" y="3346107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Через соцсети или номер телефона.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496235" y="2859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923" y="2889919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00251" y="2859975"/>
            <a:ext cx="326648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Интерактивная карта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00251" y="3346107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вакансиями в реальном времени.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830997" y="41531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85" y="4183057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5014" y="41531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Встроенный чат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5014" y="463924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 обсуждения деталей.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7496235" y="41531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923" y="4183057"/>
            <a:ext cx="342067" cy="42755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200251" y="41531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Защита сделок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200251" y="463924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Резервирование оплаты.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28" y="976354"/>
            <a:ext cx="4373217" cy="65598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7076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Уникальное преимущество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02109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4779288"/>
            <a:ext cx="317456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ИИ-подбор вакансий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5265420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 основе навыков и локации.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4021098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47792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Telegram-бот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5265420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Мгновенные уведомления о заказах.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7095" y="102965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Размер рынка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339108" y="2316837"/>
            <a:ext cx="3651171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10M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3739277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339108" y="3788569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Общий рынок (СНГ).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315200" y="2316837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3M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7715488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315200" y="3788569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Доступный рынок.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5327095" y="4893469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500K</a:t>
            </a:r>
            <a:endParaRPr lang="en-US" sz="5600" dirty="0"/>
          </a:p>
        </p:txBody>
      </p:sp>
      <p:sp>
        <p:nvSpPr>
          <p:cNvPr id="11" name="Text 8"/>
          <p:cNvSpPr/>
          <p:nvPr/>
        </p:nvSpPr>
        <p:spPr>
          <a:xfrm>
            <a:off x="5727383" y="58790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SOM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327095" y="6365200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Достижимый рынок (1-й год).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6813" y="49708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Бизнес-модель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05" y="4759880"/>
            <a:ext cx="365522" cy="456962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90" y="3391672"/>
            <a:ext cx="365522" cy="456962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318" y="3391672"/>
            <a:ext cx="365522" cy="456962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9901" y="4878527"/>
            <a:ext cx="365522" cy="45696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28793" y="3633073"/>
            <a:ext cx="270962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Комиссия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828793" y="4119205"/>
            <a:ext cx="27096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работодателя (10–15%).</a:t>
            </a:r>
            <a:endParaRPr lang="en-US" sz="1700" dirty="0"/>
          </a:p>
        </p:txBody>
      </p:sp>
      <p:sp>
        <p:nvSpPr>
          <p:cNvPr id="13" name="Text 3"/>
          <p:cNvSpPr/>
          <p:nvPr/>
        </p:nvSpPr>
        <p:spPr>
          <a:xfrm>
            <a:off x="4061102" y="2355652"/>
            <a:ext cx="296429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Премиум-подписка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061102" y="2841784"/>
            <a:ext cx="29642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 работников.</a:t>
            </a:r>
            <a:endParaRPr lang="en-US" sz="1700" dirty="0"/>
          </a:p>
        </p:txBody>
      </p:sp>
      <p:sp>
        <p:nvSpPr>
          <p:cNvPr id="15" name="Text 5"/>
          <p:cNvSpPr/>
          <p:nvPr/>
        </p:nvSpPr>
        <p:spPr>
          <a:xfrm>
            <a:off x="7385564" y="2365175"/>
            <a:ext cx="3451741" cy="346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Платные верификации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385565" y="2841784"/>
            <a:ext cx="30347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Повышение доверия.</a:t>
            </a:r>
            <a:endParaRPr lang="en-US" sz="1700" dirty="0"/>
          </a:p>
        </p:txBody>
      </p:sp>
      <p:sp>
        <p:nvSpPr>
          <p:cNvPr id="17" name="Text 7"/>
          <p:cNvSpPr/>
          <p:nvPr/>
        </p:nvSpPr>
        <p:spPr>
          <a:xfrm>
            <a:off x="10837306" y="32863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Реклама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745271" y="3772495"/>
            <a:ext cx="303478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Таргетированные предложения.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379" y="187021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Конкуренты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379" y="2907848"/>
            <a:ext cx="13113782" cy="2848928"/>
          </a:xfrm>
          <a:prstGeom prst="roundRect">
            <a:avLst>
              <a:gd name="adj" fmla="val 68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6999" y="2915468"/>
            <a:ext cx="130972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74883" y="3052986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Сервис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344001" y="3052986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Плюсы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9709308" y="3052986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Минусы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56999" y="3537213"/>
            <a:ext cx="130972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974883" y="3674730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Avito/YouDo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5344001" y="3674730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Много вакансий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9709308" y="3674730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Долгий поиск, нет защиты оплаты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6999" y="4158957"/>
            <a:ext cx="1309723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74883" y="4296474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Telegram-каналы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5344001" y="4296474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Быстрые уведомления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9709308" y="4296474"/>
            <a:ext cx="39283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структуры, высокий риск мошенничества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756999" y="5127412"/>
            <a:ext cx="130972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74883" y="5264929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Узкие ниши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5344001" y="5264929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Специализация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9709308" y="5264929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Охватывают только 1 тип работы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94BD1-A34D-BA4B-F299-AAA5B330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6DA9F96-904D-A1EF-F08B-D039DA6111A6}"/>
              </a:ext>
            </a:extLst>
          </p:cNvPr>
          <p:cNvSpPr/>
          <p:nvPr/>
        </p:nvSpPr>
        <p:spPr>
          <a:xfrm>
            <a:off x="758309" y="158692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ru-RU" sz="4450" b="1" dirty="0">
                <a:solidFill>
                  <a:srgbClr val="9998FF"/>
                </a:solidFill>
              </a:rPr>
              <a:t>Команда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AD5885D-394D-31B3-824A-89045B5E5ADE}"/>
              </a:ext>
            </a:extLst>
          </p:cNvPr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ru-RU" sz="2800" b="1" dirty="0">
                <a:solidFill>
                  <a:srgbClr val="9998FF"/>
                </a:solidFill>
              </a:rPr>
              <a:t>Наша команда:</a:t>
            </a:r>
            <a:endParaRPr lang="en-US" sz="28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12EAF5F-77A5-11F6-1ADB-72E07F006A72}"/>
              </a:ext>
            </a:extLst>
          </p:cNvPr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27BA26A-CD6D-C414-7545-57C8B6B6CB79}"/>
              </a:ext>
            </a:extLst>
          </p:cNvPr>
          <p:cNvSpPr/>
          <p:nvPr/>
        </p:nvSpPr>
        <p:spPr>
          <a:xfrm>
            <a:off x="758309" y="443245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ru-RU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Чебуреев Дмитрий - 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Teamlead, Product Manager, Project Manager</a:t>
            </a:r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ru-RU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Муравьев Иван - 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Developer, System analyst</a:t>
            </a:r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ru-RU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Абдуллоев Наимджон - 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Marketing, Designer</a:t>
            </a:r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ru-RU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Борщигов Ахмед - 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169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06498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Вывод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2102612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Платформа закрывает боль рынка. Быстрый поиск подработки без риска. С фокусом на UX, безопасности и ИИ-подборе. Может стать лидером в нише гибкой занятости.</a:t>
            </a:r>
            <a:endParaRPr lang="en-US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20</TotalTime>
  <Words>246</Words>
  <Application>Microsoft Office PowerPoint</Application>
  <PresentationFormat>Произвольный</PresentationFormat>
  <Paragraphs>73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Calisto MT</vt:lpstr>
      <vt:lpstr>Wingdings 2</vt:lpstr>
      <vt:lpstr>Barlow Bold</vt:lpstr>
      <vt:lpstr>Montserrat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Waldexa LDMD</cp:lastModifiedBy>
  <cp:revision>3</cp:revision>
  <dcterms:created xsi:type="dcterms:W3CDTF">2025-03-24T20:43:41Z</dcterms:created>
  <dcterms:modified xsi:type="dcterms:W3CDTF">2025-03-24T21:20:09Z</dcterms:modified>
</cp:coreProperties>
</file>