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Приложение с геолокацией событий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для о</a:t>
            </a:r>
            <a:r>
              <a:rPr dirty="0"/>
              <a:t>тображени</a:t>
            </a:r>
            <a:r>
              <a:rPr lang="ru-RU" dirty="0"/>
              <a:t>я</a:t>
            </a:r>
            <a:r>
              <a:rPr dirty="0"/>
              <a:t> мероприятий и происшествий в радиусе 1 км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Финансовые прогнозы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Год 1: Выручка $X, расходы $Y, прибыль $Z.</a:t>
            </a:r>
          </a:p>
          <a:p>
            <a:r>
              <a:t>- Год 2: Рост доходов на A%.</a:t>
            </a:r>
          </a:p>
          <a:p>
            <a:r>
              <a:t>- Год 3: Окупаемость и масштабирование проекта.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CEO: продуктовая стратегия и маркетинг.</a:t>
            </a:r>
          </a:p>
          <a:p>
            <a:r>
              <a:t>- CTO: разработка и интеграция технологий.</a:t>
            </a:r>
          </a:p>
          <a:p>
            <a:r>
              <a:t>- CMO: продвижение и партнерские связи.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Запрос (Ask)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Запрашиваемая сумма: $X тыс./млн.</a:t>
            </a:r>
          </a:p>
          <a:p>
            <a:r>
              <a:t>- Использование средств: разработка, маркетинг, тестирование.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[Ваши контакты: email, телефон</a:t>
            </a:r>
            <a:r>
              <a:t>, сайт </a:t>
            </a:r>
            <a:r>
              <a:rPr dirty="0"/>
              <a:t>проекта]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Люди не всегда знают о событиях поблизости.</a:t>
            </a:r>
          </a:p>
          <a:p>
            <a:r>
              <a:t>- Информация о происшествиях часто приходит с задержкой.</a:t>
            </a:r>
          </a:p>
          <a:p>
            <a:r>
              <a:t>- Нет удобного инструмента для локального общения.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Приложение с геолокацией событий и происшествий.</a:t>
            </a:r>
          </a:p>
          <a:p>
            <a:r>
              <a:t>- Интерактивная карта с актуальными обновлениями.</a:t>
            </a:r>
          </a:p>
          <a:p>
            <a:r>
              <a:t>- Push-уведомления о важных событиях.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Размещение мероприятий заведениями.</a:t>
            </a:r>
          </a:p>
          <a:p>
            <a:r>
              <a:t>- Сообщения пользователей о ДТП, пробках, ремонте.</a:t>
            </a:r>
          </a:p>
          <a:p>
            <a:r>
              <a:t>- Фильтрация контента по категориям.</a:t>
            </a:r>
          </a:p>
          <a:p>
            <a:r>
              <a:t>- Геймификация: баллы и значки за активность.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Размер рынка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Рост рынка мобильных приложений с геолокацией.</a:t>
            </a:r>
          </a:p>
          <a:p>
            <a:r>
              <a:t>- X млн пользователей, заинтересованных в локальных событиях.</a:t>
            </a:r>
          </a:p>
          <a:p>
            <a:r>
              <a:t>- Y% годового роста интереса к таким сервисам.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Реклама от местных заведений.</a:t>
            </a:r>
          </a:p>
          <a:p>
            <a:r>
              <a:t>- Платные подписки с дополнительными функциями.</a:t>
            </a:r>
          </a:p>
          <a:p>
            <a:r>
              <a:t>- Партнёрства с городскими службами и СМИ.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AI-анализ пользовательских сообщений.</a:t>
            </a:r>
          </a:p>
          <a:p>
            <a:r>
              <a:t>- Автоматическая фильтрация ложных происшествий.</a:t>
            </a:r>
          </a:p>
          <a:p>
            <a:r>
              <a:t>- Интеграция с картами и навигацией.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Маркетинг и продвижение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Запуск в одном городе с последующей экспансией.</a:t>
            </a:r>
          </a:p>
          <a:p>
            <a:r>
              <a:t>- Рекламные кампании в соцсетях.</a:t>
            </a:r>
          </a:p>
          <a:p>
            <a:r>
              <a:t>- Партнёрства с заведениями и местными блогерами.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Конкуренты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Наше преимущество: реальное время + геймификация.</a:t>
            </a:r>
          </a:p>
          <a:p>
            <a:r>
              <a:t>- Конкуренты фокусируются либо на происшествиях, либо на событиях.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311</Words>
  <Application>Microsoft Office PowerPoint</Application>
  <PresentationFormat>Экран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Приложение с геолокацией событий</vt:lpstr>
      <vt:lpstr>Проблема</vt:lpstr>
      <vt:lpstr>Решение</vt:lpstr>
      <vt:lpstr>Функциональность</vt:lpstr>
      <vt:lpstr>Размер рынка</vt:lpstr>
      <vt:lpstr>Бизнес-модель</vt:lpstr>
      <vt:lpstr>Технология</vt:lpstr>
      <vt:lpstr>Маркетинг и продвижение</vt:lpstr>
      <vt:lpstr>Конкуренты</vt:lpstr>
      <vt:lpstr>Финансовые прогнозы</vt:lpstr>
      <vt:lpstr>Команда</vt:lpstr>
      <vt:lpstr>Запрос (Ask)</vt:lpstr>
      <vt:lpstr>Контакты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Waldexa LDMD</cp:lastModifiedBy>
  <cp:revision>2</cp:revision>
  <dcterms:created xsi:type="dcterms:W3CDTF">2013-01-27T09:14:16Z</dcterms:created>
  <dcterms:modified xsi:type="dcterms:W3CDTF">2025-03-11T11:55:33Z</dcterms:modified>
  <cp:category/>
</cp:coreProperties>
</file>