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Barlow Bold" panose="00000800000000000000" pitchFamily="2" charset="0"/>
      <p:bold r:id="rId11"/>
    </p:embeddedFont>
    <p:embeddedFont>
      <p:font typeface="Calisto MT" panose="02040603050505030304" pitchFamily="18" charset="0"/>
      <p:regular r:id="rId12"/>
      <p:bold r:id="rId13"/>
      <p:italic r:id="rId14"/>
      <p:boldItalic r:id="rId15"/>
    </p:embeddedFont>
    <p:embeddedFont>
      <p:font typeface="Montserrat" panose="00000500000000000000" pitchFamily="2" charset="-52"/>
      <p:regular r:id="rId16"/>
      <p:bold r:id="rId17"/>
    </p:embeddedFont>
    <p:embeddedFont>
      <p:font typeface="Wingdings 2" panose="050201020105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6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18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832" y="2123449"/>
            <a:ext cx="11328041" cy="2194561"/>
          </a:xfrm>
        </p:spPr>
        <p:txBody>
          <a:bodyPr anchor="b">
            <a:normAutofit/>
          </a:bodyPr>
          <a:lstStyle>
            <a:lvl1pPr algn="ctr">
              <a:defRPr sz="648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832" y="4318008"/>
            <a:ext cx="11328041" cy="125984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283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60" y="657369"/>
            <a:ext cx="12170159" cy="4580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7" y="5478306"/>
            <a:ext cx="12426391" cy="652166"/>
          </a:xfrm>
        </p:spPr>
        <p:txBody>
          <a:bodyPr anchor="b">
            <a:normAutofit/>
          </a:bodyPr>
          <a:lstStyle>
            <a:lvl1pPr algn="ctr">
              <a:defRPr sz="33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3219" y="834012"/>
            <a:ext cx="11814415" cy="423080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548640" indent="0">
              <a:buNone/>
              <a:defRPr sz="2400"/>
            </a:lvl2pPr>
            <a:lvl3pPr marL="1097280" indent="0">
              <a:buNone/>
              <a:defRPr sz="24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4" y="6130474"/>
            <a:ext cx="12424514" cy="818966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290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4" y="730124"/>
            <a:ext cx="12424514" cy="4241213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54216"/>
            <a:ext cx="12424516" cy="1802191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931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9"/>
            <a:ext cx="10502759" cy="639299"/>
          </a:xfrm>
        </p:spPr>
        <p:txBody>
          <a:bodyPr anchor="t">
            <a:normAutofit/>
          </a:bodyPr>
          <a:lstStyle>
            <a:lvl1pPr marL="0" indent="0" algn="r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65224"/>
            <a:ext cx="12424516" cy="178739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8720" y="1061755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05659" y="351391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1896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3" y="2552331"/>
            <a:ext cx="12424516" cy="301420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41" y="5580667"/>
            <a:ext cx="12422639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529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54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6053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29722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59886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59886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340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5" y="2181858"/>
            <a:ext cx="4007966" cy="221742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60" y="2181858"/>
            <a:ext cx="4007966" cy="221742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61" y="2181858"/>
            <a:ext cx="4007966" cy="221742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53" y="731520"/>
            <a:ext cx="12424516" cy="11645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54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221722" y="2326702"/>
            <a:ext cx="3710842" cy="192354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54" y="5376442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34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454891" y="2326913"/>
            <a:ext cx="3710842" cy="192979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722" y="5376441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003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690837" y="2321318"/>
            <a:ext cx="3710842" cy="192875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59886" y="5376439"/>
            <a:ext cx="3961181" cy="1573002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123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731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9682" y="731520"/>
            <a:ext cx="2741384" cy="621792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555" y="731520"/>
            <a:ext cx="9500246" cy="621792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1334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897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0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368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239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23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4844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192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862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47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2113281"/>
            <a:ext cx="11508660" cy="2194576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4307855"/>
            <a:ext cx="11508660" cy="180846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962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555" y="2078939"/>
            <a:ext cx="6072596" cy="487050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3471" y="2078940"/>
            <a:ext cx="6077598" cy="487050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842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4" y="2081408"/>
            <a:ext cx="6106886" cy="4978523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82" y="2081408"/>
            <a:ext cx="6106886" cy="4978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46" y="2202305"/>
            <a:ext cx="5851613" cy="653861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46" y="2856165"/>
            <a:ext cx="5851613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53960" y="2202305"/>
            <a:ext cx="5874396" cy="653860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53960" y="2856165"/>
            <a:ext cx="5874396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40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027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498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0"/>
            <a:ext cx="4448267" cy="2186302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760" y="731520"/>
            <a:ext cx="7694309" cy="621792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17822"/>
            <a:ext cx="4448267" cy="4031617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658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398" y="731520"/>
            <a:ext cx="4300999" cy="6245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907"/>
            <a:ext cx="7121939" cy="2195206"/>
          </a:xfrm>
        </p:spPr>
        <p:txBody>
          <a:bodyPr anchor="b">
            <a:noAutofit/>
          </a:bodyPr>
          <a:lstStyle>
            <a:lvl1pPr algn="ctr">
              <a:defRPr sz="384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31062" y="916443"/>
            <a:ext cx="3930901" cy="589538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27113"/>
            <a:ext cx="7121939" cy="4051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581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078940"/>
            <a:ext cx="12424514" cy="48705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3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55" y="7059931"/>
            <a:ext cx="80074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042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95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4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367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864000" indent="-3240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21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231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9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663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0088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4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882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346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727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78088" y="1060174"/>
            <a:ext cx="7627382" cy="2773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Платформа для поиска подработки на день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2716696" y="3876081"/>
            <a:ext cx="816040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Мобильное приложение и веб-платформа. Соединяет людей, ищущих подработку, с работодателями. Быстрота, безопасность и удобство для обеих сторон.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58692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Проблема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217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Для работников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39459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Сложно найти подработку на 1 день.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81703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Нет доверия к работодателям.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23946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Узкоспециализированные сервисы.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7139" y="3821787"/>
            <a:ext cx="291322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Для работодателей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87139" y="439459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Трудно быстро найти исполнителей.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7139" y="481703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Нет способа проверить репутацию.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0997" y="157862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Решение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830997" y="285997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85" y="2889919"/>
            <a:ext cx="342067" cy="42755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5014" y="2859975"/>
            <a:ext cx="322445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Быстрая регистрация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5014" y="3346107"/>
            <a:ext cx="5744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Через соцсети или номер телефона.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7496235" y="285997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923" y="2889919"/>
            <a:ext cx="342067" cy="42755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200251" y="2859975"/>
            <a:ext cx="326648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Интерактивная карта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200251" y="3346107"/>
            <a:ext cx="5744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 вакансиями в реальном времени.</a:t>
            </a:r>
            <a:endParaRPr lang="en-US" sz="1700" dirty="0"/>
          </a:p>
        </p:txBody>
      </p:sp>
      <p:sp>
        <p:nvSpPr>
          <p:cNvPr id="12" name="Shape 7"/>
          <p:cNvSpPr/>
          <p:nvPr/>
        </p:nvSpPr>
        <p:spPr>
          <a:xfrm>
            <a:off x="830997" y="415311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85" y="4183057"/>
            <a:ext cx="342067" cy="42755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5014" y="415311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Встроенный чат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5014" y="4639245"/>
            <a:ext cx="5744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Для обсуждения деталей.</a:t>
            </a:r>
            <a:endParaRPr lang="en-US" sz="1700" dirty="0"/>
          </a:p>
        </p:txBody>
      </p:sp>
      <p:sp>
        <p:nvSpPr>
          <p:cNvPr id="16" name="Shape 10"/>
          <p:cNvSpPr/>
          <p:nvPr/>
        </p:nvSpPr>
        <p:spPr>
          <a:xfrm>
            <a:off x="7496235" y="415311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8923" y="4183057"/>
            <a:ext cx="342067" cy="427553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8200251" y="415311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Защита сделок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8200251" y="4639245"/>
            <a:ext cx="5744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Резервирование оплаты.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528" y="976354"/>
            <a:ext cx="4373217" cy="655982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270760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Уникальное преимущество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4021098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309" y="4779288"/>
            <a:ext cx="317456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ИИ-подбор вакансий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58309" y="5265420"/>
            <a:ext cx="365117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На основе навыков и локации.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401" y="4021098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34401" y="477928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Telegram-бот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34401" y="5265420"/>
            <a:ext cx="365129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Мгновенные уведомления о заказах.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327095" y="102965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Размер рынка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3339108" y="2316837"/>
            <a:ext cx="3651171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10M</a:t>
            </a:r>
            <a:endParaRPr lang="en-US" sz="5600" dirty="0"/>
          </a:p>
        </p:txBody>
      </p:sp>
      <p:sp>
        <p:nvSpPr>
          <p:cNvPr id="5" name="Text 2"/>
          <p:cNvSpPr/>
          <p:nvPr/>
        </p:nvSpPr>
        <p:spPr>
          <a:xfrm>
            <a:off x="3739277" y="33024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TAM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339108" y="3788569"/>
            <a:ext cx="365117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Общий рынок (СНГ).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315200" y="2316837"/>
            <a:ext cx="3651290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3M</a:t>
            </a:r>
            <a:endParaRPr lang="en-US" sz="5600" dirty="0"/>
          </a:p>
        </p:txBody>
      </p:sp>
      <p:sp>
        <p:nvSpPr>
          <p:cNvPr id="8" name="Text 5"/>
          <p:cNvSpPr/>
          <p:nvPr/>
        </p:nvSpPr>
        <p:spPr>
          <a:xfrm>
            <a:off x="7715488" y="33024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SAM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315200" y="3788569"/>
            <a:ext cx="365129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Доступный рынок.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5327095" y="4893469"/>
            <a:ext cx="3651290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500K</a:t>
            </a:r>
            <a:endParaRPr lang="en-US" sz="5600" dirty="0"/>
          </a:p>
        </p:txBody>
      </p:sp>
      <p:sp>
        <p:nvSpPr>
          <p:cNvPr id="11" name="Text 8"/>
          <p:cNvSpPr/>
          <p:nvPr/>
        </p:nvSpPr>
        <p:spPr>
          <a:xfrm>
            <a:off x="5727383" y="587906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SOM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5327095" y="6365200"/>
            <a:ext cx="365129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Достижимый рынок (1-й год).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56813" y="49708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Бизнес-модель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905" y="4759880"/>
            <a:ext cx="365522" cy="456962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490" y="3391672"/>
            <a:ext cx="365522" cy="456962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318" y="3391672"/>
            <a:ext cx="365522" cy="456962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9901" y="4878527"/>
            <a:ext cx="365522" cy="456962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828793" y="3633073"/>
            <a:ext cx="270962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Комиссия</a:t>
            </a:r>
            <a:endParaRPr lang="en-US" sz="2200" dirty="0"/>
          </a:p>
        </p:txBody>
      </p:sp>
      <p:sp>
        <p:nvSpPr>
          <p:cNvPr id="12" name="Text 2"/>
          <p:cNvSpPr/>
          <p:nvPr/>
        </p:nvSpPr>
        <p:spPr>
          <a:xfrm>
            <a:off x="828793" y="4119205"/>
            <a:ext cx="270962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 работодателя (10–15%).</a:t>
            </a:r>
            <a:endParaRPr lang="en-US" sz="1700" dirty="0"/>
          </a:p>
        </p:txBody>
      </p:sp>
      <p:sp>
        <p:nvSpPr>
          <p:cNvPr id="13" name="Text 3"/>
          <p:cNvSpPr/>
          <p:nvPr/>
        </p:nvSpPr>
        <p:spPr>
          <a:xfrm>
            <a:off x="4061102" y="2355652"/>
            <a:ext cx="296429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Премиум-подписка</a:t>
            </a:r>
            <a:endParaRPr lang="en-US" sz="2200" dirty="0"/>
          </a:p>
        </p:txBody>
      </p:sp>
      <p:sp>
        <p:nvSpPr>
          <p:cNvPr id="14" name="Text 4"/>
          <p:cNvSpPr/>
          <p:nvPr/>
        </p:nvSpPr>
        <p:spPr>
          <a:xfrm>
            <a:off x="4061102" y="2841784"/>
            <a:ext cx="296429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Для работников.</a:t>
            </a:r>
            <a:endParaRPr lang="en-US" sz="1700" dirty="0"/>
          </a:p>
        </p:txBody>
      </p:sp>
      <p:sp>
        <p:nvSpPr>
          <p:cNvPr id="15" name="Text 5"/>
          <p:cNvSpPr/>
          <p:nvPr/>
        </p:nvSpPr>
        <p:spPr>
          <a:xfrm>
            <a:off x="7385564" y="2365175"/>
            <a:ext cx="3451741" cy="3467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Платные верификации</a:t>
            </a:r>
            <a:endParaRPr lang="en-US" sz="2200" dirty="0"/>
          </a:p>
        </p:txBody>
      </p:sp>
      <p:sp>
        <p:nvSpPr>
          <p:cNvPr id="16" name="Text 6"/>
          <p:cNvSpPr/>
          <p:nvPr/>
        </p:nvSpPr>
        <p:spPr>
          <a:xfrm>
            <a:off x="7385565" y="2841784"/>
            <a:ext cx="303478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Повышение доверия.</a:t>
            </a:r>
            <a:endParaRPr lang="en-US" sz="1700" dirty="0"/>
          </a:p>
        </p:txBody>
      </p:sp>
      <p:sp>
        <p:nvSpPr>
          <p:cNvPr id="17" name="Text 7"/>
          <p:cNvSpPr/>
          <p:nvPr/>
        </p:nvSpPr>
        <p:spPr>
          <a:xfrm>
            <a:off x="10837306" y="328636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Реклама</a:t>
            </a:r>
            <a:endParaRPr lang="en-US" sz="2200" dirty="0"/>
          </a:p>
        </p:txBody>
      </p:sp>
      <p:sp>
        <p:nvSpPr>
          <p:cNvPr id="18" name="Text 8"/>
          <p:cNvSpPr/>
          <p:nvPr/>
        </p:nvSpPr>
        <p:spPr>
          <a:xfrm>
            <a:off x="10745271" y="3772495"/>
            <a:ext cx="303478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Таргетированные предложения.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9379" y="1870219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Конкуренты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49379" y="2907848"/>
            <a:ext cx="13113782" cy="2848928"/>
          </a:xfrm>
          <a:prstGeom prst="roundRect">
            <a:avLst>
              <a:gd name="adj" fmla="val 684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56999" y="2915468"/>
            <a:ext cx="13097232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74883" y="3052986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Сервис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5344001" y="3052986"/>
            <a:ext cx="39245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Плюсы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9709308" y="3052986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Минусы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756999" y="3537213"/>
            <a:ext cx="13097232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974883" y="3674730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Avito/YouDo</a:t>
            </a: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5344001" y="3674730"/>
            <a:ext cx="39245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Много вакансий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9709308" y="3674730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Долгий поиск, нет защиты оплаты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756999" y="4158957"/>
            <a:ext cx="13097232" cy="9684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974883" y="4296474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Telegram-каналы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5344001" y="4296474"/>
            <a:ext cx="39245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Быстрые уведомления</a:t>
            </a:r>
            <a:endParaRPr lang="en-US" sz="1700" dirty="0"/>
          </a:p>
        </p:txBody>
      </p:sp>
      <p:sp>
        <p:nvSpPr>
          <p:cNvPr id="16" name="Text 13"/>
          <p:cNvSpPr/>
          <p:nvPr/>
        </p:nvSpPr>
        <p:spPr>
          <a:xfrm>
            <a:off x="9709308" y="4296474"/>
            <a:ext cx="392834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Нет структуры, высокий риск мошенничества</a:t>
            </a:r>
            <a:endParaRPr lang="en-US" sz="1700" dirty="0"/>
          </a:p>
        </p:txBody>
      </p:sp>
      <p:sp>
        <p:nvSpPr>
          <p:cNvPr id="17" name="Shape 14"/>
          <p:cNvSpPr/>
          <p:nvPr/>
        </p:nvSpPr>
        <p:spPr>
          <a:xfrm>
            <a:off x="756999" y="5127412"/>
            <a:ext cx="13097232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974883" y="5264929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Узкие ниши</a:t>
            </a:r>
            <a:endParaRPr lang="en-US" sz="1700" dirty="0"/>
          </a:p>
        </p:txBody>
      </p:sp>
      <p:sp>
        <p:nvSpPr>
          <p:cNvPr id="19" name="Text 16"/>
          <p:cNvSpPr/>
          <p:nvPr/>
        </p:nvSpPr>
        <p:spPr>
          <a:xfrm>
            <a:off x="5344001" y="5264929"/>
            <a:ext cx="39245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Специализация</a:t>
            </a:r>
            <a:endParaRPr lang="en-US" sz="1700" dirty="0"/>
          </a:p>
        </p:txBody>
      </p:sp>
      <p:sp>
        <p:nvSpPr>
          <p:cNvPr id="20" name="Text 17"/>
          <p:cNvSpPr/>
          <p:nvPr/>
        </p:nvSpPr>
        <p:spPr>
          <a:xfrm>
            <a:off x="9709308" y="5264929"/>
            <a:ext cx="3928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Охватывают только 1 тип работы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106498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Вывод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2102612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Платформа закрывает боль рынка. Быстрый поиск подработки без риска. С фокусом на UX, безопасности и ИИ-подборе. Может стать лидером в нише гибкой занятости.</a:t>
            </a:r>
            <a:endParaRPr lang="en-US" sz="17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7</TotalTime>
  <Words>214</Words>
  <Application>Microsoft Office PowerPoint</Application>
  <PresentationFormat>Произвольный</PresentationFormat>
  <Paragraphs>66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Calisto MT</vt:lpstr>
      <vt:lpstr>Wingdings 2</vt:lpstr>
      <vt:lpstr>Barlow Bold</vt:lpstr>
      <vt:lpstr>Montserrat</vt:lpstr>
      <vt:lpstr>Сланец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Waldexa LDMD</cp:lastModifiedBy>
  <cp:revision>2</cp:revision>
  <dcterms:created xsi:type="dcterms:W3CDTF">2025-03-24T20:43:41Z</dcterms:created>
  <dcterms:modified xsi:type="dcterms:W3CDTF">2025-03-24T20:51:13Z</dcterms:modified>
</cp:coreProperties>
</file>