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58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Инвестиционный дек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Сайт для поиска разовой подработки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CEO: опыт в стартапах и маркетинге.</a:t>
            </a:r>
          </a:p>
          <a:p>
            <a:r>
              <a:t>- CTO: разработка, AI, безопасность.</a:t>
            </a:r>
          </a:p>
          <a:p>
            <a:r>
              <a:t>- CMO: маркетинг и продвижение.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Запрос (Ask)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Запрашиваемая сумма: $X тыс./млн.</a:t>
            </a:r>
          </a:p>
          <a:p>
            <a:r>
              <a:t>- Распределение: разработка, маркетинг, операционные расходы.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Контакты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[Ваши контакты: email, телефон, сайт проекта]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Проблема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- 40% работников ищут доп. доход, но не находят заказы.</a:t>
            </a:r>
          </a:p>
          <a:p>
            <a:r>
              <a:t>- Работодатели хотят нанимать быстро.</a:t>
            </a:r>
          </a:p>
          <a:p>
            <a:r>
              <a:t>- Недостаток доверия между заказчиком и исполнителем.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Онлайн-платформа без посредников.</a:t>
            </a:r>
          </a:p>
          <a:p>
            <a:r>
              <a:t>- Фильтры поиска по навыкам, рейтингу, локации.</a:t>
            </a:r>
          </a:p>
          <a:p>
            <a:r>
              <a:t>- Безопасные платежи и верификация.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Размер рынка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TAM: $X млрд (глобальный рынок).</a:t>
            </a:r>
          </a:p>
          <a:p>
            <a:r>
              <a:t>- SAM: $Y млрд (рынок СНГ).</a:t>
            </a:r>
          </a:p>
          <a:p>
            <a:r>
              <a:t>- SOM: $Z млн (достижимая выручка).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Бизнес-модель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Комиссия с каждой сделки (X%).</a:t>
            </a:r>
          </a:p>
          <a:p>
            <a:r>
              <a:t>- Премиум-аккаунты.</a:t>
            </a:r>
          </a:p>
          <a:p>
            <a:r>
              <a:t>- Дополнительные платные услуги.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Технология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AI-подбор заказов по рейтингу.</a:t>
            </a:r>
          </a:p>
          <a:p>
            <a:r>
              <a:t>- Анализ отзывов для выявления мошенников.</a:t>
            </a:r>
          </a:p>
          <a:p>
            <a:r>
              <a:t>- Интеграция с безопасными платежами.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Маркетинг и продвижение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Таргетированная реклама.</a:t>
            </a:r>
          </a:p>
          <a:p>
            <a:r>
              <a:t>- Партнёрства с сервисами.</a:t>
            </a:r>
          </a:p>
          <a:p>
            <a:r>
              <a:t>- SEO и контент-маркетинг.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Конкуренты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Уникальность: AI-подбор, безопасные платежи.</a:t>
            </a:r>
          </a:p>
          <a:p>
            <a:r>
              <a:t>- Наш сервис: X% комиссии, лучшие условия.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Финансовые прогнозы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Год 1: Выручка $X, расходы $Y, прибыль $Z.</a:t>
            </a:r>
          </a:p>
          <a:p>
            <a:r>
              <a:t>- Год 2: Выручка $A, расходы $B, прибыль $C.</a:t>
            </a:r>
          </a:p>
          <a:p>
            <a:r>
              <a:t>- Ожидаемый рост X% к 3-му году.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269</Words>
  <Application>Microsoft Office PowerPoint</Application>
  <PresentationFormat>Экран (4:3)</PresentationFormat>
  <Paragraphs>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Инвестиционный дек</vt:lpstr>
      <vt:lpstr>Проблема</vt:lpstr>
      <vt:lpstr>Решение</vt:lpstr>
      <vt:lpstr>Размер рынка</vt:lpstr>
      <vt:lpstr>Бизнес-модель</vt:lpstr>
      <vt:lpstr>Технология</vt:lpstr>
      <vt:lpstr>Маркетинг и продвижение</vt:lpstr>
      <vt:lpstr>Конкуренты</vt:lpstr>
      <vt:lpstr>Финансовые прогнозы</vt:lpstr>
      <vt:lpstr>Команда</vt:lpstr>
      <vt:lpstr>Запрос (Ask)</vt:lpstr>
      <vt:lpstr>Контакты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Waldexa LDMD</cp:lastModifiedBy>
  <cp:revision>2</cp:revision>
  <dcterms:created xsi:type="dcterms:W3CDTF">2013-01-27T09:14:16Z</dcterms:created>
  <dcterms:modified xsi:type="dcterms:W3CDTF">2025-03-11T11:54:46Z</dcterms:modified>
  <cp:category/>
</cp:coreProperties>
</file>