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6"/>
  </p:notesMasterIdLst>
  <p:sldIdLst>
    <p:sldId id="263" r:id="rId5"/>
  </p:sldIdLst>
  <p:sldSz cx="32904113" cy="46475650"/>
  <p:notesSz cx="31581725" cy="43318113"/>
  <p:defaultTextStyle>
    <a:defPPr>
      <a:defRPr lang="de-DE"/>
    </a:defPPr>
    <a:lvl1pPr marL="0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1pPr>
    <a:lvl2pPr marL="2223977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2pPr>
    <a:lvl3pPr marL="4447954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3pPr>
    <a:lvl4pPr marL="6671928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4pPr>
    <a:lvl5pPr marL="8895904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5pPr>
    <a:lvl6pPr marL="11119881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6pPr>
    <a:lvl7pPr marL="13343856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7pPr>
    <a:lvl8pPr marL="15567832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8pPr>
    <a:lvl9pPr marL="17791807" algn="l" defTabSz="4447954" rtl="0" eaLnBrk="1" latinLnBrk="0" hangingPunct="1">
      <a:defRPr sz="8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4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644">
          <p15:clr>
            <a:srgbClr val="A4A3A4"/>
          </p15:clr>
        </p15:guide>
        <p15:guide id="2" pos="99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33"/>
    <a:srgbClr val="CBD000"/>
    <a:srgbClr val="E95E3F"/>
    <a:srgbClr val="EBCE52"/>
    <a:srgbClr val="2596BE"/>
    <a:srgbClr val="4793D1"/>
    <a:srgbClr val="FF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8A9D0-28CE-41AD-8AED-6DD5DEFD1157}" v="3" dt="2022-10-16T18:21:37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171" autoAdjust="0"/>
  </p:normalViewPr>
  <p:slideViewPr>
    <p:cSldViewPr snapToObjects="1">
      <p:cViewPr>
        <p:scale>
          <a:sx n="25" d="100"/>
          <a:sy n="25" d="100"/>
        </p:scale>
        <p:origin x="1637" y="-1930"/>
      </p:cViewPr>
      <p:guideLst>
        <p:guide orient="horz" pos="4080"/>
        <p:guide pos="4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13644"/>
        <p:guide pos="99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fred Reumiller" userId="d9079900041d59c4" providerId="LiveId" clId="{9A88A9D0-28CE-41AD-8AED-6DD5DEFD1157}"/>
    <pc:docChg chg="custSel modSld modMainMaster">
      <pc:chgData name="Manfred Reumiller" userId="d9079900041d59c4" providerId="LiveId" clId="{9A88A9D0-28CE-41AD-8AED-6DD5DEFD1157}" dt="2022-10-16T18:23:58.979" v="172" actId="255"/>
      <pc:docMkLst>
        <pc:docMk/>
      </pc:docMkLst>
      <pc:sldChg chg="modSp mod">
        <pc:chgData name="Manfred Reumiller" userId="d9079900041d59c4" providerId="LiveId" clId="{9A88A9D0-28CE-41AD-8AED-6DD5DEFD1157}" dt="2022-10-16T18:23:58.979" v="172" actId="255"/>
        <pc:sldMkLst>
          <pc:docMk/>
          <pc:sldMk cId="144190404" sldId="263"/>
        </pc:sldMkLst>
        <pc:spChg chg="mod">
          <ac:chgData name="Manfred Reumiller" userId="d9079900041d59c4" providerId="LiveId" clId="{9A88A9D0-28CE-41AD-8AED-6DD5DEFD1157}" dt="2022-10-16T18:21:37.204" v="49"/>
          <ac:spMkLst>
            <pc:docMk/>
            <pc:sldMk cId="144190404" sldId="263"/>
            <ac:spMk id="3" creationId="{00000000-0000-0000-0000-000000000000}"/>
          </ac:spMkLst>
        </pc:spChg>
        <pc:spChg chg="mod">
          <ac:chgData name="Manfred Reumiller" userId="d9079900041d59c4" providerId="LiveId" clId="{9A88A9D0-28CE-41AD-8AED-6DD5DEFD1157}" dt="2022-10-16T18:22:27.975" v="133" actId="14100"/>
          <ac:spMkLst>
            <pc:docMk/>
            <pc:sldMk cId="144190404" sldId="263"/>
            <ac:spMk id="4" creationId="{00000000-0000-0000-0000-000000000000}"/>
          </ac:spMkLst>
        </pc:spChg>
        <pc:spChg chg="mod">
          <ac:chgData name="Manfred Reumiller" userId="d9079900041d59c4" providerId="LiveId" clId="{9A88A9D0-28CE-41AD-8AED-6DD5DEFD1157}" dt="2022-10-16T18:23:58.979" v="172" actId="255"/>
          <ac:spMkLst>
            <pc:docMk/>
            <pc:sldMk cId="144190404" sldId="263"/>
            <ac:spMk id="5" creationId="{00000000-0000-0000-0000-000000000000}"/>
          </ac:spMkLst>
        </pc:spChg>
      </pc:sldChg>
      <pc:sldMasterChg chg="delSp modSp mod">
        <pc:chgData name="Manfred Reumiller" userId="d9079900041d59c4" providerId="LiveId" clId="{9A88A9D0-28CE-41AD-8AED-6DD5DEFD1157}" dt="2022-10-16T18:20:48.794" v="11" actId="255"/>
        <pc:sldMasterMkLst>
          <pc:docMk/>
          <pc:sldMasterMk cId="929176087" sldId="2147483662"/>
        </pc:sldMasterMkLst>
        <pc:spChg chg="mod">
          <ac:chgData name="Manfred Reumiller" userId="d9079900041d59c4" providerId="LiveId" clId="{9A88A9D0-28CE-41AD-8AED-6DD5DEFD1157}" dt="2022-10-16T18:20:48.794" v="11" actId="255"/>
          <ac:spMkLst>
            <pc:docMk/>
            <pc:sldMasterMk cId="929176087" sldId="2147483662"/>
            <ac:spMk id="3" creationId="{3BD336AF-0F3D-8B85-FC7F-20E4EE6BBA35}"/>
          </ac:spMkLst>
        </pc:spChg>
        <pc:spChg chg="del">
          <ac:chgData name="Manfred Reumiller" userId="d9079900041d59c4" providerId="LiveId" clId="{9A88A9D0-28CE-41AD-8AED-6DD5DEFD1157}" dt="2022-10-16T17:33:41.022" v="2" actId="478"/>
          <ac:spMkLst>
            <pc:docMk/>
            <pc:sldMasterMk cId="929176087" sldId="2147483662"/>
            <ac:spMk id="13" creationId="{00000000-0000-0000-0000-000000000000}"/>
          </ac:spMkLst>
        </pc:spChg>
        <pc:spChg chg="del">
          <ac:chgData name="Manfred Reumiller" userId="d9079900041d59c4" providerId="LiveId" clId="{9A88A9D0-28CE-41AD-8AED-6DD5DEFD1157}" dt="2022-10-16T17:33:37.220" v="0" actId="478"/>
          <ac:spMkLst>
            <pc:docMk/>
            <pc:sldMasterMk cId="929176087" sldId="2147483662"/>
            <ac:spMk id="16" creationId="{00000000-0000-0000-0000-000000000000}"/>
          </ac:spMkLst>
        </pc:spChg>
        <pc:cxnChg chg="del">
          <ac:chgData name="Manfred Reumiller" userId="d9079900041d59c4" providerId="LiveId" clId="{9A88A9D0-28CE-41AD-8AED-6DD5DEFD1157}" dt="2022-10-16T17:33:42.912" v="3" actId="478"/>
          <ac:cxnSpMkLst>
            <pc:docMk/>
            <pc:sldMasterMk cId="929176087" sldId="2147483662"/>
            <ac:cxnSpMk id="7" creationId="{00000000-0000-0000-0000-000000000000}"/>
          </ac:cxnSpMkLst>
        </pc:cxnChg>
        <pc:cxnChg chg="del">
          <ac:chgData name="Manfred Reumiller" userId="d9079900041d59c4" providerId="LiveId" clId="{9A88A9D0-28CE-41AD-8AED-6DD5DEFD1157}" dt="2022-10-16T17:33:49.694" v="5" actId="478"/>
          <ac:cxnSpMkLst>
            <pc:docMk/>
            <pc:sldMasterMk cId="929176087" sldId="2147483662"/>
            <ac:cxnSpMk id="8" creationId="{00000000-0000-0000-0000-000000000000}"/>
          </ac:cxnSpMkLst>
        </pc:cxnChg>
        <pc:cxnChg chg="del">
          <ac:chgData name="Manfred Reumiller" userId="d9079900041d59c4" providerId="LiveId" clId="{9A88A9D0-28CE-41AD-8AED-6DD5DEFD1157}" dt="2022-10-16T17:33:40.020" v="1" actId="478"/>
          <ac:cxnSpMkLst>
            <pc:docMk/>
            <pc:sldMasterMk cId="929176087" sldId="2147483662"/>
            <ac:cxnSpMk id="12" creationId="{00000000-0000-0000-0000-000000000000}"/>
          </ac:cxnSpMkLst>
        </pc:cxnChg>
        <pc:cxnChg chg="del">
          <ac:chgData name="Manfred Reumiller" userId="d9079900041d59c4" providerId="LiveId" clId="{9A88A9D0-28CE-41AD-8AED-6DD5DEFD1157}" dt="2022-10-16T17:33:46.305" v="4" actId="478"/>
          <ac:cxnSpMkLst>
            <pc:docMk/>
            <pc:sldMasterMk cId="929176087" sldId="2147483662"/>
            <ac:cxnSpMk id="19" creationId="{00000000-0000-0000-0000-000000000000}"/>
          </ac:cxnSpMkLst>
        </pc:cxnChg>
      </pc:sldMasterChg>
    </pc:docChg>
  </pc:docChgLst>
  <pc:docChgLst>
    <pc:chgData name="Manfred Reumiller" userId="d9079900041d59c4" providerId="LiveId" clId="{AA9F0922-B73E-4B62-811C-CF984E75DB4B}"/>
    <pc:docChg chg="modMainMaster">
      <pc:chgData name="Manfred Reumiller" userId="d9079900041d59c4" providerId="LiveId" clId="{AA9F0922-B73E-4B62-811C-CF984E75DB4B}" dt="2022-10-16T18:42:17.842" v="58" actId="6013"/>
      <pc:docMkLst>
        <pc:docMk/>
      </pc:docMkLst>
      <pc:sldMasterChg chg="modSp mod">
        <pc:chgData name="Manfred Reumiller" userId="d9079900041d59c4" providerId="LiveId" clId="{AA9F0922-B73E-4B62-811C-CF984E75DB4B}" dt="2022-10-16T18:42:17.842" v="58" actId="6013"/>
        <pc:sldMasterMkLst>
          <pc:docMk/>
          <pc:sldMasterMk cId="929176087" sldId="2147483662"/>
        </pc:sldMasterMkLst>
        <pc:spChg chg="mod">
          <ac:chgData name="Manfred Reumiller" userId="d9079900041d59c4" providerId="LiveId" clId="{AA9F0922-B73E-4B62-811C-CF984E75DB4B}" dt="2022-10-16T18:25:49.827" v="57" actId="20577"/>
          <ac:spMkLst>
            <pc:docMk/>
            <pc:sldMasterMk cId="929176087" sldId="2147483662"/>
            <ac:spMk id="3" creationId="{3BD336AF-0F3D-8B85-FC7F-20E4EE6BBA3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17"/>
            <a:ext cx="13685413" cy="2165898"/>
          </a:xfrm>
          <a:prstGeom prst="rect">
            <a:avLst/>
          </a:prstGeom>
        </p:spPr>
        <p:txBody>
          <a:bodyPr vert="horz" lIns="436643" tIns="218322" rIns="436643" bIns="218322" rtlCol="0"/>
          <a:lstStyle>
            <a:lvl1pPr algn="l">
              <a:defRPr sz="57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7889009" y="17"/>
            <a:ext cx="13685413" cy="2165898"/>
          </a:xfrm>
          <a:prstGeom prst="rect">
            <a:avLst/>
          </a:prstGeom>
        </p:spPr>
        <p:txBody>
          <a:bodyPr vert="horz" lIns="436643" tIns="218322" rIns="436643" bIns="218322" rtlCol="0"/>
          <a:lstStyle>
            <a:lvl1pPr algn="r">
              <a:defRPr sz="5700"/>
            </a:lvl1pPr>
          </a:lstStyle>
          <a:p>
            <a:fld id="{2A8D18AD-EBB5-462C-9520-12FD23D404A6}" type="datetimeFigureOut">
              <a:rPr lang="de-AT" smtClean="0"/>
              <a:t>06.11.2023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2525" y="3251200"/>
            <a:ext cx="11496675" cy="16240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6643" tIns="218322" rIns="436643" bIns="218322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158181" y="20576110"/>
            <a:ext cx="25265378" cy="19493148"/>
          </a:xfrm>
          <a:prstGeom prst="rect">
            <a:avLst/>
          </a:prstGeom>
        </p:spPr>
        <p:txBody>
          <a:bodyPr vert="horz" lIns="436643" tIns="218322" rIns="436643" bIns="218322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41144703"/>
            <a:ext cx="13685413" cy="2165898"/>
          </a:xfrm>
          <a:prstGeom prst="rect">
            <a:avLst/>
          </a:prstGeom>
        </p:spPr>
        <p:txBody>
          <a:bodyPr vert="horz" lIns="436643" tIns="218322" rIns="436643" bIns="218322" rtlCol="0" anchor="b"/>
          <a:lstStyle>
            <a:lvl1pPr algn="l">
              <a:defRPr sz="57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7889009" y="41144703"/>
            <a:ext cx="13685413" cy="2165898"/>
          </a:xfrm>
          <a:prstGeom prst="rect">
            <a:avLst/>
          </a:prstGeom>
        </p:spPr>
        <p:txBody>
          <a:bodyPr vert="horz" lIns="436643" tIns="218322" rIns="436643" bIns="218322" rtlCol="0" anchor="b"/>
          <a:lstStyle>
            <a:lvl1pPr algn="r">
              <a:defRPr sz="5700"/>
            </a:lvl1pPr>
          </a:lstStyle>
          <a:p>
            <a:fld id="{E5D0745C-6650-420C-B702-4FE9B1B50B7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287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1pPr>
    <a:lvl2pPr marL="2223977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2pPr>
    <a:lvl3pPr marL="4447954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3pPr>
    <a:lvl4pPr marL="6671928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4pPr>
    <a:lvl5pPr marL="8895904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5pPr>
    <a:lvl6pPr marL="11119881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6pPr>
    <a:lvl7pPr marL="13343856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7pPr>
    <a:lvl8pPr marL="15567832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8pPr>
    <a:lvl9pPr marL="17791807" algn="l" defTabSz="4447954" rtl="0" eaLnBrk="1" latinLnBrk="0" hangingPunct="1">
      <a:defRPr sz="58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042525" y="3251200"/>
            <a:ext cx="11496675" cy="162401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0745C-6650-420C-B702-4FE9B1B50B7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100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" y="-741761"/>
            <a:ext cx="259576" cy="14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8501" tIns="64250" rIns="128501" bIns="6425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8797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-741761"/>
            <a:ext cx="259576" cy="148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8501" tIns="64250" rIns="128501" bIns="6425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8797"/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-723052"/>
            <a:ext cx="184731" cy="144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8797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-723052"/>
            <a:ext cx="184731" cy="144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8797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161948" y="-561806"/>
            <a:ext cx="184731" cy="144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8797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3BD336AF-0F3D-8B85-FC7F-20E4EE6BBA35}"/>
              </a:ext>
            </a:extLst>
          </p:cNvPr>
          <p:cNvSpPr>
            <a:spLocks/>
          </p:cNvSpPr>
          <p:nvPr userDrawn="1"/>
        </p:nvSpPr>
        <p:spPr bwMode="auto">
          <a:xfrm>
            <a:off x="24180729" y="591866"/>
            <a:ext cx="8139380" cy="8017563"/>
          </a:xfrm>
          <a:custGeom>
            <a:avLst/>
            <a:gdLst>
              <a:gd name="T0" fmla="+- 0 8665 6869"/>
              <a:gd name="T1" fmla="*/ T0 w 3897"/>
              <a:gd name="T2" fmla="+- 0 4685 839"/>
              <a:gd name="T3" fmla="*/ 4685 h 3852"/>
              <a:gd name="T4" fmla="+- 0 8443 6869"/>
              <a:gd name="T5" fmla="*/ T4 w 3897"/>
              <a:gd name="T6" fmla="+- 0 4655 839"/>
              <a:gd name="T7" fmla="*/ 4655 h 3852"/>
              <a:gd name="T8" fmla="+- 0 8229 6869"/>
              <a:gd name="T9" fmla="*/ T8 w 3897"/>
              <a:gd name="T10" fmla="+- 0 4601 839"/>
              <a:gd name="T11" fmla="*/ 4601 h 3852"/>
              <a:gd name="T12" fmla="+- 0 8026 6869"/>
              <a:gd name="T13" fmla="*/ T12 w 3897"/>
              <a:gd name="T14" fmla="+- 0 4525 839"/>
              <a:gd name="T15" fmla="*/ 4525 h 3852"/>
              <a:gd name="T16" fmla="+- 0 7834 6869"/>
              <a:gd name="T17" fmla="*/ T16 w 3897"/>
              <a:gd name="T18" fmla="+- 0 4428 839"/>
              <a:gd name="T19" fmla="*/ 4428 h 3852"/>
              <a:gd name="T20" fmla="+- 0 7655 6869"/>
              <a:gd name="T21" fmla="*/ T20 w 3897"/>
              <a:gd name="T22" fmla="+- 0 4311 839"/>
              <a:gd name="T23" fmla="*/ 4311 h 3852"/>
              <a:gd name="T24" fmla="+- 0 7491 6869"/>
              <a:gd name="T25" fmla="*/ T24 w 3897"/>
              <a:gd name="T26" fmla="+- 0 4175 839"/>
              <a:gd name="T27" fmla="*/ 4175 h 3852"/>
              <a:gd name="T28" fmla="+- 0 7343 6869"/>
              <a:gd name="T29" fmla="*/ T28 w 3897"/>
              <a:gd name="T30" fmla="+- 0 4023 839"/>
              <a:gd name="T31" fmla="*/ 4023 h 3852"/>
              <a:gd name="T32" fmla="+- 0 7212 6869"/>
              <a:gd name="T33" fmla="*/ T32 w 3897"/>
              <a:gd name="T34" fmla="+- 0 3856 839"/>
              <a:gd name="T35" fmla="*/ 3856 h 3852"/>
              <a:gd name="T36" fmla="+- 0 7100 6869"/>
              <a:gd name="T37" fmla="*/ T36 w 3897"/>
              <a:gd name="T38" fmla="+- 0 3675 839"/>
              <a:gd name="T39" fmla="*/ 3675 h 3852"/>
              <a:gd name="T40" fmla="+- 0 7008 6869"/>
              <a:gd name="T41" fmla="*/ T40 w 3897"/>
              <a:gd name="T42" fmla="+- 0 3481 839"/>
              <a:gd name="T43" fmla="*/ 3481 h 3852"/>
              <a:gd name="T44" fmla="+- 0 6939 6869"/>
              <a:gd name="T45" fmla="*/ T44 w 3897"/>
              <a:gd name="T46" fmla="+- 0 3277 839"/>
              <a:gd name="T47" fmla="*/ 3277 h 3852"/>
              <a:gd name="T48" fmla="+- 0 6892 6869"/>
              <a:gd name="T49" fmla="*/ T48 w 3897"/>
              <a:gd name="T50" fmla="+- 0 3062 839"/>
              <a:gd name="T51" fmla="*/ 3062 h 3852"/>
              <a:gd name="T52" fmla="+- 0 6871 6869"/>
              <a:gd name="T53" fmla="*/ T52 w 3897"/>
              <a:gd name="T54" fmla="+- 0 2840 839"/>
              <a:gd name="T55" fmla="*/ 2840 h 3852"/>
              <a:gd name="T56" fmla="+- 0 6875 6869"/>
              <a:gd name="T57" fmla="*/ T56 w 3897"/>
              <a:gd name="T58" fmla="+- 0 2614 839"/>
              <a:gd name="T59" fmla="*/ 2614 h 3852"/>
              <a:gd name="T60" fmla="+- 0 6905 6869"/>
              <a:gd name="T61" fmla="*/ T60 w 3897"/>
              <a:gd name="T62" fmla="+- 0 2394 839"/>
              <a:gd name="T63" fmla="*/ 2394 h 3852"/>
              <a:gd name="T64" fmla="+- 0 6959 6869"/>
              <a:gd name="T65" fmla="*/ T64 w 3897"/>
              <a:gd name="T66" fmla="+- 0 2183 839"/>
              <a:gd name="T67" fmla="*/ 2183 h 3852"/>
              <a:gd name="T68" fmla="+- 0 7037 6869"/>
              <a:gd name="T69" fmla="*/ T68 w 3897"/>
              <a:gd name="T70" fmla="+- 0 1982 839"/>
              <a:gd name="T71" fmla="*/ 1982 h 3852"/>
              <a:gd name="T72" fmla="+- 0 7135 6869"/>
              <a:gd name="T73" fmla="*/ T72 w 3897"/>
              <a:gd name="T74" fmla="+- 0 1793 839"/>
              <a:gd name="T75" fmla="*/ 1793 h 3852"/>
              <a:gd name="T76" fmla="+- 0 7254 6869"/>
              <a:gd name="T77" fmla="*/ T76 w 3897"/>
              <a:gd name="T78" fmla="+- 0 1616 839"/>
              <a:gd name="T79" fmla="*/ 1616 h 3852"/>
              <a:gd name="T80" fmla="+- 0 7390 6869"/>
              <a:gd name="T81" fmla="*/ T80 w 3897"/>
              <a:gd name="T82" fmla="+- 0 1453 839"/>
              <a:gd name="T83" fmla="*/ 1453 h 3852"/>
              <a:gd name="T84" fmla="+- 0 7544 6869"/>
              <a:gd name="T85" fmla="*/ T84 w 3897"/>
              <a:gd name="T86" fmla="+- 0 1307 839"/>
              <a:gd name="T87" fmla="*/ 1307 h 3852"/>
              <a:gd name="T88" fmla="+- 0 7713 6869"/>
              <a:gd name="T89" fmla="*/ T88 w 3897"/>
              <a:gd name="T90" fmla="+- 0 1178 839"/>
              <a:gd name="T91" fmla="*/ 1178 h 3852"/>
              <a:gd name="T92" fmla="+- 0 7897 6869"/>
              <a:gd name="T93" fmla="*/ T92 w 3897"/>
              <a:gd name="T94" fmla="+- 0 1067 839"/>
              <a:gd name="T95" fmla="*/ 1067 h 3852"/>
              <a:gd name="T96" fmla="+- 0 8093 6869"/>
              <a:gd name="T97" fmla="*/ T96 w 3897"/>
              <a:gd name="T98" fmla="+- 0 976 839"/>
              <a:gd name="T99" fmla="*/ 976 h 3852"/>
              <a:gd name="T100" fmla="+- 0 8300 6869"/>
              <a:gd name="T101" fmla="*/ T100 w 3897"/>
              <a:gd name="T102" fmla="+- 0 908 839"/>
              <a:gd name="T103" fmla="*/ 908 h 3852"/>
              <a:gd name="T104" fmla="+- 0 8516 6869"/>
              <a:gd name="T105" fmla="*/ T104 w 3897"/>
              <a:gd name="T106" fmla="+- 0 862 839"/>
              <a:gd name="T107" fmla="*/ 862 h 3852"/>
              <a:gd name="T108" fmla="+- 0 8741 6869"/>
              <a:gd name="T109" fmla="*/ T108 w 3897"/>
              <a:gd name="T110" fmla="+- 0 840 839"/>
              <a:gd name="T111" fmla="*/ 840 h 3852"/>
              <a:gd name="T112" fmla="+- 0 8970 6869"/>
              <a:gd name="T113" fmla="*/ T112 w 3897"/>
              <a:gd name="T114" fmla="+- 0 845 839"/>
              <a:gd name="T115" fmla="*/ 845 h 3852"/>
              <a:gd name="T116" fmla="+- 0 9192 6869"/>
              <a:gd name="T117" fmla="*/ T116 w 3897"/>
              <a:gd name="T118" fmla="+- 0 874 839"/>
              <a:gd name="T119" fmla="*/ 874 h 3852"/>
              <a:gd name="T120" fmla="+- 0 9406 6869"/>
              <a:gd name="T121" fmla="*/ T120 w 3897"/>
              <a:gd name="T122" fmla="+- 0 928 839"/>
              <a:gd name="T123" fmla="*/ 928 h 3852"/>
              <a:gd name="T124" fmla="+- 0 9609 6869"/>
              <a:gd name="T125" fmla="*/ T124 w 3897"/>
              <a:gd name="T126" fmla="+- 0 1004 839"/>
              <a:gd name="T127" fmla="*/ 1004 h 3852"/>
              <a:gd name="T128" fmla="+- 0 9801 6869"/>
              <a:gd name="T129" fmla="*/ T128 w 3897"/>
              <a:gd name="T130" fmla="+- 0 1102 839"/>
              <a:gd name="T131" fmla="*/ 1102 h 3852"/>
              <a:gd name="T132" fmla="+- 0 9980 6869"/>
              <a:gd name="T133" fmla="*/ T132 w 3897"/>
              <a:gd name="T134" fmla="+- 0 1219 839"/>
              <a:gd name="T135" fmla="*/ 1219 h 3852"/>
              <a:gd name="T136" fmla="+- 0 10144 6869"/>
              <a:gd name="T137" fmla="*/ T136 w 3897"/>
              <a:gd name="T138" fmla="+- 0 1354 839"/>
              <a:gd name="T139" fmla="*/ 1354 h 3852"/>
              <a:gd name="T140" fmla="+- 0 10292 6869"/>
              <a:gd name="T141" fmla="*/ T140 w 3897"/>
              <a:gd name="T142" fmla="+- 0 1506 839"/>
              <a:gd name="T143" fmla="*/ 1506 h 3852"/>
              <a:gd name="T144" fmla="+- 0 10423 6869"/>
              <a:gd name="T145" fmla="*/ T144 w 3897"/>
              <a:gd name="T146" fmla="+- 0 1673 839"/>
              <a:gd name="T147" fmla="*/ 1673 h 3852"/>
              <a:gd name="T148" fmla="+- 0 10535 6869"/>
              <a:gd name="T149" fmla="*/ T148 w 3897"/>
              <a:gd name="T150" fmla="+- 0 1854 839"/>
              <a:gd name="T151" fmla="*/ 1854 h 3852"/>
              <a:gd name="T152" fmla="+- 0 10627 6869"/>
              <a:gd name="T153" fmla="*/ T152 w 3897"/>
              <a:gd name="T154" fmla="+- 0 2048 839"/>
              <a:gd name="T155" fmla="*/ 2048 h 3852"/>
              <a:gd name="T156" fmla="+- 0 10696 6869"/>
              <a:gd name="T157" fmla="*/ T156 w 3897"/>
              <a:gd name="T158" fmla="+- 0 2253 839"/>
              <a:gd name="T159" fmla="*/ 2253 h 3852"/>
              <a:gd name="T160" fmla="+- 0 10743 6869"/>
              <a:gd name="T161" fmla="*/ T160 w 3897"/>
              <a:gd name="T162" fmla="+- 0 2467 839"/>
              <a:gd name="T163" fmla="*/ 2467 h 3852"/>
              <a:gd name="T164" fmla="+- 0 10764 6869"/>
              <a:gd name="T165" fmla="*/ T164 w 3897"/>
              <a:gd name="T166" fmla="+- 0 2689 839"/>
              <a:gd name="T167" fmla="*/ 2689 h 3852"/>
              <a:gd name="T168" fmla="+- 0 10760 6869"/>
              <a:gd name="T169" fmla="*/ T168 w 3897"/>
              <a:gd name="T170" fmla="+- 0 2915 839"/>
              <a:gd name="T171" fmla="*/ 2915 h 3852"/>
              <a:gd name="T172" fmla="+- 0 10730 6869"/>
              <a:gd name="T173" fmla="*/ T172 w 3897"/>
              <a:gd name="T174" fmla="+- 0 3135 839"/>
              <a:gd name="T175" fmla="*/ 3135 h 3852"/>
              <a:gd name="T176" fmla="+- 0 10676 6869"/>
              <a:gd name="T177" fmla="*/ T176 w 3897"/>
              <a:gd name="T178" fmla="+- 0 3346 839"/>
              <a:gd name="T179" fmla="*/ 3346 h 3852"/>
              <a:gd name="T180" fmla="+- 0 10598 6869"/>
              <a:gd name="T181" fmla="*/ T180 w 3897"/>
              <a:gd name="T182" fmla="+- 0 3547 839"/>
              <a:gd name="T183" fmla="*/ 3547 h 3852"/>
              <a:gd name="T184" fmla="+- 0 10500 6869"/>
              <a:gd name="T185" fmla="*/ T184 w 3897"/>
              <a:gd name="T186" fmla="+- 0 3737 839"/>
              <a:gd name="T187" fmla="*/ 3737 h 3852"/>
              <a:gd name="T188" fmla="+- 0 10381 6869"/>
              <a:gd name="T189" fmla="*/ T188 w 3897"/>
              <a:gd name="T190" fmla="+- 0 3913 839"/>
              <a:gd name="T191" fmla="*/ 3913 h 3852"/>
              <a:gd name="T192" fmla="+- 0 10245 6869"/>
              <a:gd name="T193" fmla="*/ T192 w 3897"/>
              <a:gd name="T194" fmla="+- 0 4076 839"/>
              <a:gd name="T195" fmla="*/ 4076 h 3852"/>
              <a:gd name="T196" fmla="+- 0 10091 6869"/>
              <a:gd name="T197" fmla="*/ T196 w 3897"/>
              <a:gd name="T198" fmla="+- 0 4222 839"/>
              <a:gd name="T199" fmla="*/ 4222 h 3852"/>
              <a:gd name="T200" fmla="+- 0 9922 6869"/>
              <a:gd name="T201" fmla="*/ T200 w 3897"/>
              <a:gd name="T202" fmla="+- 0 4352 839"/>
              <a:gd name="T203" fmla="*/ 4352 h 3852"/>
              <a:gd name="T204" fmla="+- 0 9738 6869"/>
              <a:gd name="T205" fmla="*/ T204 w 3897"/>
              <a:gd name="T206" fmla="+- 0 4462 839"/>
              <a:gd name="T207" fmla="*/ 4462 h 3852"/>
              <a:gd name="T208" fmla="+- 0 9542 6869"/>
              <a:gd name="T209" fmla="*/ T208 w 3897"/>
              <a:gd name="T210" fmla="+- 0 4553 839"/>
              <a:gd name="T211" fmla="*/ 4553 h 3852"/>
              <a:gd name="T212" fmla="+- 0 9335 6869"/>
              <a:gd name="T213" fmla="*/ T212 w 3897"/>
              <a:gd name="T214" fmla="+- 0 4622 839"/>
              <a:gd name="T215" fmla="*/ 4622 h 3852"/>
              <a:gd name="T216" fmla="+- 0 9119 6869"/>
              <a:gd name="T217" fmla="*/ T216 w 3897"/>
              <a:gd name="T218" fmla="+- 0 4668 839"/>
              <a:gd name="T219" fmla="*/ 4668 h 3852"/>
              <a:gd name="T220" fmla="+- 0 8894 6869"/>
              <a:gd name="T221" fmla="*/ T220 w 3897"/>
              <a:gd name="T222" fmla="+- 0 4689 839"/>
              <a:gd name="T223" fmla="*/ 4689 h 38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</a:cxnLst>
            <a:rect l="0" t="0" r="r" b="b"/>
            <a:pathLst>
              <a:path w="3897" h="3852">
                <a:moveTo>
                  <a:pt x="1948" y="3851"/>
                </a:moveTo>
                <a:lnTo>
                  <a:pt x="1872" y="3850"/>
                </a:lnTo>
                <a:lnTo>
                  <a:pt x="1796" y="3846"/>
                </a:lnTo>
                <a:lnTo>
                  <a:pt x="1721" y="3839"/>
                </a:lnTo>
                <a:lnTo>
                  <a:pt x="1647" y="3829"/>
                </a:lnTo>
                <a:lnTo>
                  <a:pt x="1574" y="3816"/>
                </a:lnTo>
                <a:lnTo>
                  <a:pt x="1502" y="3801"/>
                </a:lnTo>
                <a:lnTo>
                  <a:pt x="1431" y="3783"/>
                </a:lnTo>
                <a:lnTo>
                  <a:pt x="1360" y="3762"/>
                </a:lnTo>
                <a:lnTo>
                  <a:pt x="1291" y="3739"/>
                </a:lnTo>
                <a:lnTo>
                  <a:pt x="1224" y="3714"/>
                </a:lnTo>
                <a:lnTo>
                  <a:pt x="1157" y="3686"/>
                </a:lnTo>
                <a:lnTo>
                  <a:pt x="1092" y="3656"/>
                </a:lnTo>
                <a:lnTo>
                  <a:pt x="1028" y="3623"/>
                </a:lnTo>
                <a:lnTo>
                  <a:pt x="965" y="3589"/>
                </a:lnTo>
                <a:lnTo>
                  <a:pt x="904" y="3552"/>
                </a:lnTo>
                <a:lnTo>
                  <a:pt x="844" y="3513"/>
                </a:lnTo>
                <a:lnTo>
                  <a:pt x="786" y="3472"/>
                </a:lnTo>
                <a:lnTo>
                  <a:pt x="730" y="3428"/>
                </a:lnTo>
                <a:lnTo>
                  <a:pt x="675" y="3383"/>
                </a:lnTo>
                <a:lnTo>
                  <a:pt x="622" y="3336"/>
                </a:lnTo>
                <a:lnTo>
                  <a:pt x="571" y="3287"/>
                </a:lnTo>
                <a:lnTo>
                  <a:pt x="521" y="3237"/>
                </a:lnTo>
                <a:lnTo>
                  <a:pt x="474" y="3184"/>
                </a:lnTo>
                <a:lnTo>
                  <a:pt x="428" y="3130"/>
                </a:lnTo>
                <a:lnTo>
                  <a:pt x="385" y="3074"/>
                </a:lnTo>
                <a:lnTo>
                  <a:pt x="343" y="3017"/>
                </a:lnTo>
                <a:lnTo>
                  <a:pt x="303" y="2958"/>
                </a:lnTo>
                <a:lnTo>
                  <a:pt x="266" y="2898"/>
                </a:lnTo>
                <a:lnTo>
                  <a:pt x="231" y="2836"/>
                </a:lnTo>
                <a:lnTo>
                  <a:pt x="198" y="2773"/>
                </a:lnTo>
                <a:lnTo>
                  <a:pt x="168" y="2708"/>
                </a:lnTo>
                <a:lnTo>
                  <a:pt x="139" y="2642"/>
                </a:lnTo>
                <a:lnTo>
                  <a:pt x="114" y="2575"/>
                </a:lnTo>
                <a:lnTo>
                  <a:pt x="90" y="2507"/>
                </a:lnTo>
                <a:lnTo>
                  <a:pt x="70" y="2438"/>
                </a:lnTo>
                <a:lnTo>
                  <a:pt x="52" y="2367"/>
                </a:lnTo>
                <a:lnTo>
                  <a:pt x="36" y="2296"/>
                </a:lnTo>
                <a:lnTo>
                  <a:pt x="23" y="2223"/>
                </a:lnTo>
                <a:lnTo>
                  <a:pt x="13" y="2150"/>
                </a:lnTo>
                <a:lnTo>
                  <a:pt x="6" y="2076"/>
                </a:lnTo>
                <a:lnTo>
                  <a:pt x="2" y="2001"/>
                </a:lnTo>
                <a:lnTo>
                  <a:pt x="0" y="1926"/>
                </a:lnTo>
                <a:lnTo>
                  <a:pt x="2" y="1850"/>
                </a:lnTo>
                <a:lnTo>
                  <a:pt x="6" y="1775"/>
                </a:lnTo>
                <a:lnTo>
                  <a:pt x="13" y="1701"/>
                </a:lnTo>
                <a:lnTo>
                  <a:pt x="23" y="1628"/>
                </a:lnTo>
                <a:lnTo>
                  <a:pt x="36" y="1555"/>
                </a:lnTo>
                <a:lnTo>
                  <a:pt x="52" y="1484"/>
                </a:lnTo>
                <a:lnTo>
                  <a:pt x="70" y="1414"/>
                </a:lnTo>
                <a:lnTo>
                  <a:pt x="90" y="1344"/>
                </a:lnTo>
                <a:lnTo>
                  <a:pt x="114" y="1276"/>
                </a:lnTo>
                <a:lnTo>
                  <a:pt x="139" y="1209"/>
                </a:lnTo>
                <a:lnTo>
                  <a:pt x="168" y="1143"/>
                </a:lnTo>
                <a:lnTo>
                  <a:pt x="198" y="1079"/>
                </a:lnTo>
                <a:lnTo>
                  <a:pt x="231" y="1015"/>
                </a:lnTo>
                <a:lnTo>
                  <a:pt x="266" y="954"/>
                </a:lnTo>
                <a:lnTo>
                  <a:pt x="303" y="893"/>
                </a:lnTo>
                <a:lnTo>
                  <a:pt x="343" y="834"/>
                </a:lnTo>
                <a:lnTo>
                  <a:pt x="385" y="777"/>
                </a:lnTo>
                <a:lnTo>
                  <a:pt x="428" y="721"/>
                </a:lnTo>
                <a:lnTo>
                  <a:pt x="474" y="667"/>
                </a:lnTo>
                <a:lnTo>
                  <a:pt x="521" y="614"/>
                </a:lnTo>
                <a:lnTo>
                  <a:pt x="571" y="564"/>
                </a:lnTo>
                <a:lnTo>
                  <a:pt x="622" y="515"/>
                </a:lnTo>
                <a:lnTo>
                  <a:pt x="675" y="468"/>
                </a:lnTo>
                <a:lnTo>
                  <a:pt x="730" y="423"/>
                </a:lnTo>
                <a:lnTo>
                  <a:pt x="786" y="380"/>
                </a:lnTo>
                <a:lnTo>
                  <a:pt x="844" y="339"/>
                </a:lnTo>
                <a:lnTo>
                  <a:pt x="904" y="300"/>
                </a:lnTo>
                <a:lnTo>
                  <a:pt x="965" y="263"/>
                </a:lnTo>
                <a:lnTo>
                  <a:pt x="1028" y="228"/>
                </a:lnTo>
                <a:lnTo>
                  <a:pt x="1092" y="195"/>
                </a:lnTo>
                <a:lnTo>
                  <a:pt x="1157" y="165"/>
                </a:lnTo>
                <a:lnTo>
                  <a:pt x="1224" y="137"/>
                </a:lnTo>
                <a:lnTo>
                  <a:pt x="1291" y="112"/>
                </a:lnTo>
                <a:lnTo>
                  <a:pt x="1360" y="89"/>
                </a:lnTo>
                <a:lnTo>
                  <a:pt x="1431" y="69"/>
                </a:lnTo>
                <a:lnTo>
                  <a:pt x="1502" y="51"/>
                </a:lnTo>
                <a:lnTo>
                  <a:pt x="1574" y="35"/>
                </a:lnTo>
                <a:lnTo>
                  <a:pt x="1647" y="23"/>
                </a:lnTo>
                <a:lnTo>
                  <a:pt x="1721" y="13"/>
                </a:lnTo>
                <a:lnTo>
                  <a:pt x="1796" y="6"/>
                </a:lnTo>
                <a:lnTo>
                  <a:pt x="1872" y="1"/>
                </a:lnTo>
                <a:lnTo>
                  <a:pt x="1948" y="0"/>
                </a:lnTo>
                <a:lnTo>
                  <a:pt x="2025" y="1"/>
                </a:lnTo>
                <a:lnTo>
                  <a:pt x="2101" y="6"/>
                </a:lnTo>
                <a:lnTo>
                  <a:pt x="2176" y="13"/>
                </a:lnTo>
                <a:lnTo>
                  <a:pt x="2250" y="23"/>
                </a:lnTo>
                <a:lnTo>
                  <a:pt x="2323" y="35"/>
                </a:lnTo>
                <a:lnTo>
                  <a:pt x="2395" y="51"/>
                </a:lnTo>
                <a:lnTo>
                  <a:pt x="2466" y="69"/>
                </a:lnTo>
                <a:lnTo>
                  <a:pt x="2537" y="89"/>
                </a:lnTo>
                <a:lnTo>
                  <a:pt x="2606" y="112"/>
                </a:lnTo>
                <a:lnTo>
                  <a:pt x="2673" y="137"/>
                </a:lnTo>
                <a:lnTo>
                  <a:pt x="2740" y="165"/>
                </a:lnTo>
                <a:lnTo>
                  <a:pt x="2805" y="195"/>
                </a:lnTo>
                <a:lnTo>
                  <a:pt x="2869" y="228"/>
                </a:lnTo>
                <a:lnTo>
                  <a:pt x="2932" y="263"/>
                </a:lnTo>
                <a:lnTo>
                  <a:pt x="2993" y="300"/>
                </a:lnTo>
                <a:lnTo>
                  <a:pt x="3053" y="339"/>
                </a:lnTo>
                <a:lnTo>
                  <a:pt x="3111" y="380"/>
                </a:lnTo>
                <a:lnTo>
                  <a:pt x="3167" y="423"/>
                </a:lnTo>
                <a:lnTo>
                  <a:pt x="3222" y="468"/>
                </a:lnTo>
                <a:lnTo>
                  <a:pt x="3275" y="515"/>
                </a:lnTo>
                <a:lnTo>
                  <a:pt x="3326" y="564"/>
                </a:lnTo>
                <a:lnTo>
                  <a:pt x="3376" y="614"/>
                </a:lnTo>
                <a:lnTo>
                  <a:pt x="3423" y="667"/>
                </a:lnTo>
                <a:lnTo>
                  <a:pt x="3469" y="721"/>
                </a:lnTo>
                <a:lnTo>
                  <a:pt x="3512" y="777"/>
                </a:lnTo>
                <a:lnTo>
                  <a:pt x="3554" y="834"/>
                </a:lnTo>
                <a:lnTo>
                  <a:pt x="3594" y="893"/>
                </a:lnTo>
                <a:lnTo>
                  <a:pt x="3631" y="954"/>
                </a:lnTo>
                <a:lnTo>
                  <a:pt x="3666" y="1015"/>
                </a:lnTo>
                <a:lnTo>
                  <a:pt x="3699" y="1079"/>
                </a:lnTo>
                <a:lnTo>
                  <a:pt x="3729" y="1143"/>
                </a:lnTo>
                <a:lnTo>
                  <a:pt x="3758" y="1209"/>
                </a:lnTo>
                <a:lnTo>
                  <a:pt x="3783" y="1276"/>
                </a:lnTo>
                <a:lnTo>
                  <a:pt x="3807" y="1344"/>
                </a:lnTo>
                <a:lnTo>
                  <a:pt x="3827" y="1414"/>
                </a:lnTo>
                <a:lnTo>
                  <a:pt x="3845" y="1484"/>
                </a:lnTo>
                <a:lnTo>
                  <a:pt x="3861" y="1555"/>
                </a:lnTo>
                <a:lnTo>
                  <a:pt x="3874" y="1628"/>
                </a:lnTo>
                <a:lnTo>
                  <a:pt x="3884" y="1701"/>
                </a:lnTo>
                <a:lnTo>
                  <a:pt x="3891" y="1775"/>
                </a:lnTo>
                <a:lnTo>
                  <a:pt x="3895" y="1850"/>
                </a:lnTo>
                <a:lnTo>
                  <a:pt x="3897" y="1926"/>
                </a:lnTo>
                <a:lnTo>
                  <a:pt x="3895" y="2001"/>
                </a:lnTo>
                <a:lnTo>
                  <a:pt x="3891" y="2076"/>
                </a:lnTo>
                <a:lnTo>
                  <a:pt x="3884" y="2150"/>
                </a:lnTo>
                <a:lnTo>
                  <a:pt x="3874" y="2223"/>
                </a:lnTo>
                <a:lnTo>
                  <a:pt x="3861" y="2296"/>
                </a:lnTo>
                <a:lnTo>
                  <a:pt x="3845" y="2367"/>
                </a:lnTo>
                <a:lnTo>
                  <a:pt x="3827" y="2438"/>
                </a:lnTo>
                <a:lnTo>
                  <a:pt x="3807" y="2507"/>
                </a:lnTo>
                <a:lnTo>
                  <a:pt x="3783" y="2575"/>
                </a:lnTo>
                <a:lnTo>
                  <a:pt x="3758" y="2642"/>
                </a:lnTo>
                <a:lnTo>
                  <a:pt x="3729" y="2708"/>
                </a:lnTo>
                <a:lnTo>
                  <a:pt x="3699" y="2773"/>
                </a:lnTo>
                <a:lnTo>
                  <a:pt x="3666" y="2836"/>
                </a:lnTo>
                <a:lnTo>
                  <a:pt x="3631" y="2898"/>
                </a:lnTo>
                <a:lnTo>
                  <a:pt x="3594" y="2958"/>
                </a:lnTo>
                <a:lnTo>
                  <a:pt x="3554" y="3017"/>
                </a:lnTo>
                <a:lnTo>
                  <a:pt x="3512" y="3074"/>
                </a:lnTo>
                <a:lnTo>
                  <a:pt x="3469" y="3130"/>
                </a:lnTo>
                <a:lnTo>
                  <a:pt x="3423" y="3184"/>
                </a:lnTo>
                <a:lnTo>
                  <a:pt x="3376" y="3237"/>
                </a:lnTo>
                <a:lnTo>
                  <a:pt x="3326" y="3287"/>
                </a:lnTo>
                <a:lnTo>
                  <a:pt x="3275" y="3336"/>
                </a:lnTo>
                <a:lnTo>
                  <a:pt x="3222" y="3383"/>
                </a:lnTo>
                <a:lnTo>
                  <a:pt x="3167" y="3428"/>
                </a:lnTo>
                <a:lnTo>
                  <a:pt x="3111" y="3472"/>
                </a:lnTo>
                <a:lnTo>
                  <a:pt x="3053" y="3513"/>
                </a:lnTo>
                <a:lnTo>
                  <a:pt x="2993" y="3552"/>
                </a:lnTo>
                <a:lnTo>
                  <a:pt x="2932" y="3589"/>
                </a:lnTo>
                <a:lnTo>
                  <a:pt x="2869" y="3623"/>
                </a:lnTo>
                <a:lnTo>
                  <a:pt x="2805" y="3656"/>
                </a:lnTo>
                <a:lnTo>
                  <a:pt x="2740" y="3686"/>
                </a:lnTo>
                <a:lnTo>
                  <a:pt x="2673" y="3714"/>
                </a:lnTo>
                <a:lnTo>
                  <a:pt x="2606" y="3739"/>
                </a:lnTo>
                <a:lnTo>
                  <a:pt x="2537" y="3762"/>
                </a:lnTo>
                <a:lnTo>
                  <a:pt x="2466" y="3783"/>
                </a:lnTo>
                <a:lnTo>
                  <a:pt x="2395" y="3801"/>
                </a:lnTo>
                <a:lnTo>
                  <a:pt x="2323" y="3816"/>
                </a:lnTo>
                <a:lnTo>
                  <a:pt x="2250" y="3829"/>
                </a:lnTo>
                <a:lnTo>
                  <a:pt x="2176" y="3839"/>
                </a:lnTo>
                <a:lnTo>
                  <a:pt x="2101" y="3846"/>
                </a:lnTo>
                <a:lnTo>
                  <a:pt x="2025" y="3850"/>
                </a:lnTo>
                <a:lnTo>
                  <a:pt x="1948" y="3851"/>
                </a:lnTo>
                <a:close/>
              </a:path>
            </a:pathLst>
          </a:custGeom>
          <a:solidFill>
            <a:srgbClr val="287233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AT" sz="2400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de-AT" sz="2400" b="1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AT" sz="96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Elektronik &amp; Technische Informatik</a:t>
            </a:r>
            <a:endParaRPr lang="de-AT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990CEB-9EB2-37AB-8C88-D6AAE67EC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055" y="43275675"/>
            <a:ext cx="4506510" cy="3168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17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196579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3715" indent="-1573715" algn="l" defTabSz="4196579" rtl="0" eaLnBrk="1" latinLnBrk="0" hangingPunct="1">
        <a:spcBef>
          <a:spcPct val="20000"/>
        </a:spcBef>
        <a:buFont typeface="Arial" pitchFamily="34" charset="0"/>
        <a:buChar char="•"/>
        <a:defRPr sz="14800" kern="1200">
          <a:solidFill>
            <a:schemeClr val="tx1"/>
          </a:solidFill>
          <a:latin typeface="+mn-lt"/>
          <a:ea typeface="+mn-ea"/>
          <a:cs typeface="+mn-cs"/>
        </a:defRPr>
      </a:lvl1pPr>
      <a:lvl2pPr marL="3409717" indent="-1311430" algn="l" defTabSz="4196579" rtl="0" eaLnBrk="1" latinLnBrk="0" hangingPunct="1">
        <a:spcBef>
          <a:spcPct val="20000"/>
        </a:spcBef>
        <a:buFont typeface="Arial" pitchFamily="34" charset="0"/>
        <a:buChar char="–"/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5245724" indent="-1049145" algn="l" defTabSz="4196579" rtl="0" eaLnBrk="1" latinLnBrk="0" hangingPunct="1">
        <a:spcBef>
          <a:spcPct val="20000"/>
        </a:spcBef>
        <a:buFont typeface="Arial" pitchFamily="34" charset="0"/>
        <a:buChar char="•"/>
        <a:defRPr sz="1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44011" indent="-1049145" algn="l" defTabSz="4196579" rtl="0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42299" indent="-1049145" algn="l" defTabSz="4196579" rtl="0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540586" indent="-1049145" algn="l" defTabSz="419657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638875" indent="-1049145" algn="l" defTabSz="419657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737165" indent="-1049145" algn="l" defTabSz="419657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5452" indent="-1049145" algn="l" defTabSz="4196579" rtl="0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289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579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866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3154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1444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9731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8020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6307" algn="l" defTabSz="4196579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1"/>
          <p:cNvSpPr txBox="1"/>
          <p:nvPr/>
        </p:nvSpPr>
        <p:spPr>
          <a:xfrm>
            <a:off x="1689100" y="6171930"/>
            <a:ext cx="14762162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0300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0601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013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12016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15021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1802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21029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24032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0000" b="1" dirty="0">
                <a:solidFill>
                  <a:srgbClr val="2596BE"/>
                </a:solidFill>
                <a:latin typeface="+mj-lt"/>
              </a:rPr>
              <a:t>Diplomarbeit</a:t>
            </a:r>
          </a:p>
        </p:txBody>
      </p:sp>
      <p:sp>
        <p:nvSpPr>
          <p:cNvPr id="4" name="Textfeld 1"/>
          <p:cNvSpPr txBox="1"/>
          <p:nvPr/>
        </p:nvSpPr>
        <p:spPr>
          <a:xfrm>
            <a:off x="1689100" y="8645220"/>
            <a:ext cx="187235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0300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0601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013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12016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15021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1802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21029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24032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6000" b="1" dirty="0">
                <a:solidFill>
                  <a:srgbClr val="2596BE"/>
                </a:solidFill>
                <a:latin typeface="+mj-lt"/>
              </a:rPr>
              <a:t>2023/24/Wintersemester/13. Schulstufe</a:t>
            </a:r>
          </a:p>
        </p:txBody>
      </p:sp>
      <p:sp>
        <p:nvSpPr>
          <p:cNvPr id="5" name="Textfeld 1"/>
          <p:cNvSpPr txBox="1"/>
          <p:nvPr/>
        </p:nvSpPr>
        <p:spPr>
          <a:xfrm>
            <a:off x="1672756" y="10502957"/>
            <a:ext cx="147621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0300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06010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09013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12016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15021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18024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21029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24032" algn="l" defTabSz="3006010" rtl="0" eaLnBrk="1" latinLnBrk="0" hangingPunct="1">
              <a:defRPr sz="5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5000" b="1" dirty="0">
                <a:solidFill>
                  <a:srgbClr val="2596BE"/>
                </a:solidFill>
                <a:latin typeface="+mj-lt"/>
              </a:rPr>
              <a:t>Bau einer Empfangsstation für das </a:t>
            </a:r>
            <a:r>
              <a:rPr lang="de-AT" sz="5000" b="1" dirty="0" err="1">
                <a:solidFill>
                  <a:srgbClr val="2596BE"/>
                </a:solidFill>
                <a:latin typeface="+mj-lt"/>
              </a:rPr>
              <a:t>SatNOGS</a:t>
            </a:r>
            <a:r>
              <a:rPr lang="de-AT" sz="5000" b="1" dirty="0">
                <a:solidFill>
                  <a:srgbClr val="2596BE"/>
                </a:solidFill>
                <a:latin typeface="+mj-lt"/>
              </a:rPr>
              <a:t>-Netzwerk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09909F5-B7B9-5B5F-7878-C8F0B85638CC}"/>
              </a:ext>
            </a:extLst>
          </p:cNvPr>
          <p:cNvSpPr txBox="1"/>
          <p:nvPr/>
        </p:nvSpPr>
        <p:spPr>
          <a:xfrm>
            <a:off x="11338949" y="12956546"/>
            <a:ext cx="11522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800" b="1" dirty="0">
                <a:solidFill>
                  <a:schemeClr val="accent1"/>
                </a:solidFill>
              </a:rPr>
              <a:t>Das </a:t>
            </a:r>
            <a:r>
              <a:rPr lang="de-AT" sz="8800" b="1" dirty="0" err="1">
                <a:solidFill>
                  <a:schemeClr val="accent1"/>
                </a:solidFill>
              </a:rPr>
              <a:t>SatNOGS</a:t>
            </a:r>
            <a:r>
              <a:rPr lang="de-AT" sz="8800" b="1" dirty="0">
                <a:solidFill>
                  <a:schemeClr val="accent1"/>
                </a:solidFill>
              </a:rPr>
              <a:t> Netzwerk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71CDA8-A0C3-1403-9E75-7FFC9345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090" y="23574339"/>
            <a:ext cx="13199931" cy="93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8A5B690-70B2-3F30-40E7-96F9344D04A3}"/>
              </a:ext>
            </a:extLst>
          </p:cNvPr>
          <p:cNvSpPr txBox="1"/>
          <p:nvPr/>
        </p:nvSpPr>
        <p:spPr>
          <a:xfrm>
            <a:off x="15875976" y="17551337"/>
            <a:ext cx="160652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/>
              <a:t>Das </a:t>
            </a:r>
            <a:r>
              <a:rPr lang="de-AT" sz="5400" dirty="0" err="1"/>
              <a:t>SatNOGS</a:t>
            </a:r>
            <a:r>
              <a:rPr lang="de-AT" sz="5400" dirty="0"/>
              <a:t>-Netzwerk ist eine Ansammlung an freiwillig betriebenen Satelliten-Empfangsstationen um den gesamten Globus.</a:t>
            </a:r>
          </a:p>
        </p:txBody>
      </p:sp>
      <p:pic>
        <p:nvPicPr>
          <p:cNvPr id="1032" name="Picture 8" descr="Projects – SatNOGS">
            <a:extLst>
              <a:ext uri="{FF2B5EF4-FFF2-40B4-BE49-F238E27FC236}">
                <a16:creationId xmlns:a16="http://schemas.microsoft.com/office/drawing/2014/main" id="{41022563-0D77-74F1-CC83-5071EBAE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45" y="15206148"/>
            <a:ext cx="11161550" cy="83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93C089D-E589-7D72-FEAA-7B3B19A46EE3}"/>
              </a:ext>
            </a:extLst>
          </p:cNvPr>
          <p:cNvSpPr txBox="1"/>
          <p:nvPr/>
        </p:nvSpPr>
        <p:spPr>
          <a:xfrm>
            <a:off x="2574417" y="25870225"/>
            <a:ext cx="12242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/>
              <a:t>Durch diese Bodenstationen können von vielen Satelliten Daten rund um die Uhr empfangen werden, da jeder Zugriff auf sie hat.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793CEEB-6910-6718-A230-639BB78C2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90" y="33633532"/>
            <a:ext cx="15093381" cy="736322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751EA1-3BE4-2B50-E43B-764177D5D77E}"/>
              </a:ext>
            </a:extLst>
          </p:cNvPr>
          <p:cNvSpPr txBox="1"/>
          <p:nvPr/>
        </p:nvSpPr>
        <p:spPr>
          <a:xfrm>
            <a:off x="17523425" y="35191483"/>
            <a:ext cx="120344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5400" dirty="0"/>
              <a:t>Links ist eine Weltkarte mit den Bodenstationen zu sehen.</a:t>
            </a:r>
          </a:p>
          <a:p>
            <a:endParaRPr lang="de-AT" sz="5400" dirty="0"/>
          </a:p>
          <a:p>
            <a:r>
              <a:rPr lang="de-AT" sz="5400" dirty="0"/>
              <a:t>grün: online</a:t>
            </a:r>
          </a:p>
          <a:p>
            <a:r>
              <a:rPr lang="de-AT" sz="5400" dirty="0"/>
              <a:t>orange: wird getestet</a:t>
            </a:r>
          </a:p>
        </p:txBody>
      </p:sp>
    </p:spTree>
    <p:extLst>
      <p:ext uri="{BB962C8B-B14F-4D97-AF65-F5344CB8AC3E}">
        <p14:creationId xmlns:p14="http://schemas.microsoft.com/office/powerpoint/2010/main" val="144190404"/>
      </p:ext>
    </p:extLst>
  </p:cSld>
  <p:clrMapOvr>
    <a:masterClrMapping/>
  </p:clrMapOvr>
</p:sld>
</file>

<file path=ppt/theme/theme1.xml><?xml version="1.0" encoding="utf-8"?>
<a:theme xmlns:a="http://schemas.openxmlformats.org/drawingml/2006/main" name="7_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C4CF999F2D33479E28AF9670F85FC2" ma:contentTypeVersion="3" ma:contentTypeDescription="Ein neues Dokument erstellen." ma:contentTypeScope="" ma:versionID="4243dae6eb5989bc6f080af6a4f74237">
  <xsd:schema xmlns:xsd="http://www.w3.org/2001/XMLSchema" xmlns:xs="http://www.w3.org/2001/XMLSchema" xmlns:p="http://schemas.microsoft.com/office/2006/metadata/properties" xmlns:ns2="a8da368e-8a7d-4c30-ba2d-028b5cd08175" targetNamespace="http://schemas.microsoft.com/office/2006/metadata/properties" ma:root="true" ma:fieldsID="ae8779ac809d35f65b7d7286329f9fe6" ns2:_="">
    <xsd:import namespace="a8da368e-8a7d-4c30-ba2d-028b5cd08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da368e-8a7d-4c30-ba2d-028b5cd08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59E09-90F9-48D2-B58D-6BBBECCBDC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1F13C6-5E32-43C9-80BB-B53ECCBE41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0A887C-4471-4564-95CF-02A378239C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da368e-8a7d-4c30-ba2d-028b5cd081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7_Larissa-Design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Anne SPIEGEL</dc:creator>
  <cp:lastModifiedBy>RITTER Gabriel</cp:lastModifiedBy>
  <cp:revision>102</cp:revision>
  <cp:lastPrinted>2012-11-22T09:16:31Z</cp:lastPrinted>
  <dcterms:created xsi:type="dcterms:W3CDTF">2012-10-22T07:15:34Z</dcterms:created>
  <dcterms:modified xsi:type="dcterms:W3CDTF">2023-11-06T15:39:24Z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0x01010056C4CF999F2D33479E28AF9670F85FC2</vt:lpwstr>
  </property>
</Properties>
</file>