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796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65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13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55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9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95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0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752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74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63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81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393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8F8E9-179D-454D-91B6-5BA7F5CDE889}" type="datetimeFigureOut">
              <a:rPr lang="ko-KR" altLang="en-US" smtClean="0"/>
              <a:t>2019-10-10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50B7-9C66-4D28-9E28-DC5CDCB49F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26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14375" y="2752825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디자인 컨셉</a:t>
            </a:r>
            <a:br>
              <a:rPr lang="en-US" altLang="ko-KR" b="1" dirty="0">
                <a:solidFill>
                  <a:schemeClr val="accent4">
                    <a:lumMod val="50000"/>
                  </a:schemeClr>
                </a:solidFill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475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5287645A-AD08-4D89-ACAD-4E65858A2EB7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1.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선택 페이지</a:t>
            </a:r>
            <a:endParaRPr lang="en-US" altLang="ko-KR" sz="3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AE12C-1B5F-48C0-BF76-E286466756B0}"/>
              </a:ext>
            </a:extLst>
          </p:cNvPr>
          <p:cNvSpPr txBox="1"/>
          <p:nvPr/>
        </p:nvSpPr>
        <p:spPr>
          <a:xfrm>
            <a:off x="317429" y="2847211"/>
            <a:ext cx="208715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키워드 설정 창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8B2B9E-F04E-4EE3-A7A4-4A36290F34E0}"/>
              </a:ext>
            </a:extLst>
          </p:cNvPr>
          <p:cNvSpPr/>
          <p:nvPr/>
        </p:nvSpPr>
        <p:spPr>
          <a:xfrm>
            <a:off x="3026415" y="1942952"/>
            <a:ext cx="6139169" cy="3606717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4EE89-3F2B-4880-8F5C-C7FC1F83E4C7}"/>
              </a:ext>
            </a:extLst>
          </p:cNvPr>
          <p:cNvSpPr/>
          <p:nvPr/>
        </p:nvSpPr>
        <p:spPr>
          <a:xfrm>
            <a:off x="5004822" y="2262543"/>
            <a:ext cx="2966936" cy="361668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BE509D0-DF1F-41C4-9E28-5BCB490283F6}"/>
              </a:ext>
            </a:extLst>
          </p:cNvPr>
          <p:cNvSpPr/>
          <p:nvPr/>
        </p:nvSpPr>
        <p:spPr>
          <a:xfrm>
            <a:off x="8134140" y="2248488"/>
            <a:ext cx="640911" cy="38977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2" name="내용 개체 틀 7">
            <a:extLst>
              <a:ext uri="{FF2B5EF4-FFF2-40B4-BE49-F238E27FC236}">
                <a16:creationId xmlns:a16="http://schemas.microsoft.com/office/drawing/2014/main" id="{459916A4-39AE-416C-AFEF-F83B5A21B8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0" t="22174" r="36608" b="42682"/>
          <a:stretch/>
        </p:blipFill>
        <p:spPr>
          <a:xfrm>
            <a:off x="3504078" y="2248488"/>
            <a:ext cx="1163368" cy="435701"/>
          </a:xfrm>
          <a:prstGeom prst="rect">
            <a:avLst/>
          </a:prstGeom>
          <a:noFill/>
          <a:ln w="133350">
            <a:solidFill>
              <a:schemeClr val="accent4">
                <a:lumMod val="40000"/>
                <a:lumOff val="60000"/>
              </a:schemeClr>
            </a:solidFill>
          </a:ln>
          <a:effectLst>
            <a:softEdge rad="0"/>
          </a:effec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CB1F0B-3522-46B5-8473-BFD56B146149}"/>
              </a:ext>
            </a:extLst>
          </p:cNvPr>
          <p:cNvSpPr/>
          <p:nvPr/>
        </p:nvSpPr>
        <p:spPr>
          <a:xfrm>
            <a:off x="3314189" y="2915685"/>
            <a:ext cx="1543146" cy="242165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4A2FC86-5D2F-478B-9203-C49486360FA1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404585" y="3047266"/>
            <a:ext cx="1188894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01986EE-C1DA-4F01-9877-DCE96BB6615A}"/>
              </a:ext>
            </a:extLst>
          </p:cNvPr>
          <p:cNvSpPr/>
          <p:nvPr/>
        </p:nvSpPr>
        <p:spPr>
          <a:xfrm>
            <a:off x="3678568" y="3296542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9B65DE6-6AD9-4EEA-9D81-D8720FC6B8EC}"/>
              </a:ext>
            </a:extLst>
          </p:cNvPr>
          <p:cNvSpPr/>
          <p:nvPr/>
        </p:nvSpPr>
        <p:spPr>
          <a:xfrm>
            <a:off x="4064354" y="3296542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3D37D2-355D-415A-8096-3ADFAD119680}"/>
              </a:ext>
            </a:extLst>
          </p:cNvPr>
          <p:cNvSpPr/>
          <p:nvPr/>
        </p:nvSpPr>
        <p:spPr>
          <a:xfrm>
            <a:off x="4450141" y="3296542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19F2AC-D62D-4EA6-9C91-66BEED52CE9A}"/>
              </a:ext>
            </a:extLst>
          </p:cNvPr>
          <p:cNvSpPr txBox="1"/>
          <p:nvPr/>
        </p:nvSpPr>
        <p:spPr>
          <a:xfrm>
            <a:off x="317429" y="4207886"/>
            <a:ext cx="2087156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설정된 키워드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7F0FF46-B257-4077-B3AD-4C11337CDBF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404585" y="3370430"/>
            <a:ext cx="1188894" cy="1037511"/>
          </a:xfrm>
          <a:prstGeom prst="bentConnector3">
            <a:avLst>
              <a:gd name="adj1" fmla="val 34454"/>
            </a:avLst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09998C2-7F7D-42E7-9959-FAF7B863B7CD}"/>
              </a:ext>
            </a:extLst>
          </p:cNvPr>
          <p:cNvSpPr/>
          <p:nvPr/>
        </p:nvSpPr>
        <p:spPr>
          <a:xfrm>
            <a:off x="5004821" y="2915685"/>
            <a:ext cx="3770229" cy="839467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9356317" y="3016487"/>
            <a:ext cx="2835683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클릭 시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26473E-9EDB-49E4-9B02-9857FBA99B07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560340" y="3370430"/>
            <a:ext cx="795977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67B3CA-788E-4905-A1AF-ADA6D02072C5}"/>
              </a:ext>
            </a:extLst>
          </p:cNvPr>
          <p:cNvSpPr/>
          <p:nvPr/>
        </p:nvSpPr>
        <p:spPr>
          <a:xfrm>
            <a:off x="5004821" y="3888418"/>
            <a:ext cx="3770229" cy="839467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B2F8684-6F6E-4531-870C-2021EF9ECC19}"/>
              </a:ext>
            </a:extLst>
          </p:cNvPr>
          <p:cNvSpPr/>
          <p:nvPr/>
        </p:nvSpPr>
        <p:spPr>
          <a:xfrm>
            <a:off x="5680635" y="351227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A7183D2-C3DC-4489-8F3A-9CBA70E95D2D}"/>
              </a:ext>
            </a:extLst>
          </p:cNvPr>
          <p:cNvSpPr/>
          <p:nvPr/>
        </p:nvSpPr>
        <p:spPr>
          <a:xfrm>
            <a:off x="6114225" y="351227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1B72B2E-A7FD-4FAF-AE8D-0B95C773C581}"/>
              </a:ext>
            </a:extLst>
          </p:cNvPr>
          <p:cNvSpPr/>
          <p:nvPr/>
        </p:nvSpPr>
        <p:spPr>
          <a:xfrm>
            <a:off x="6548642" y="351227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8BB0E19-C8AF-4295-994F-72E4D1DFD9FA}"/>
              </a:ext>
            </a:extLst>
          </p:cNvPr>
          <p:cNvSpPr/>
          <p:nvPr/>
        </p:nvSpPr>
        <p:spPr>
          <a:xfrm>
            <a:off x="6985705" y="351227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91BBD28-E5F5-4B6E-8742-AB52B3779815}"/>
              </a:ext>
            </a:extLst>
          </p:cNvPr>
          <p:cNvSpPr/>
          <p:nvPr/>
        </p:nvSpPr>
        <p:spPr>
          <a:xfrm>
            <a:off x="7422768" y="351227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7823A5F-11EE-48A0-A391-0BFD6A54CEE7}"/>
              </a:ext>
            </a:extLst>
          </p:cNvPr>
          <p:cNvSpPr/>
          <p:nvPr/>
        </p:nvSpPr>
        <p:spPr>
          <a:xfrm>
            <a:off x="7897852" y="351227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CD9AEE-C574-4DB1-8EC7-510F170D3183}"/>
              </a:ext>
            </a:extLst>
          </p:cNvPr>
          <p:cNvSpPr/>
          <p:nvPr/>
        </p:nvSpPr>
        <p:spPr>
          <a:xfrm>
            <a:off x="5680635" y="448454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FE3425-228D-4A3E-95EA-73F451F9C8B7}"/>
              </a:ext>
            </a:extLst>
          </p:cNvPr>
          <p:cNvSpPr/>
          <p:nvPr/>
        </p:nvSpPr>
        <p:spPr>
          <a:xfrm>
            <a:off x="6114225" y="448454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15535C-55A2-4780-A234-5CFE70A5F5EB}"/>
              </a:ext>
            </a:extLst>
          </p:cNvPr>
          <p:cNvSpPr/>
          <p:nvPr/>
        </p:nvSpPr>
        <p:spPr>
          <a:xfrm>
            <a:off x="6548642" y="448454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DA5F23-AA47-4F81-BB28-F4BE8D1C2078}"/>
              </a:ext>
            </a:extLst>
          </p:cNvPr>
          <p:cNvSpPr/>
          <p:nvPr/>
        </p:nvSpPr>
        <p:spPr>
          <a:xfrm>
            <a:off x="6985705" y="448454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989F166-8C13-4BF0-947A-8222F651D7F8}"/>
              </a:ext>
            </a:extLst>
          </p:cNvPr>
          <p:cNvSpPr/>
          <p:nvPr/>
        </p:nvSpPr>
        <p:spPr>
          <a:xfrm>
            <a:off x="7422768" y="448454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7070319-0529-4E52-9050-0667043A3D6F}"/>
              </a:ext>
            </a:extLst>
          </p:cNvPr>
          <p:cNvSpPr/>
          <p:nvPr/>
        </p:nvSpPr>
        <p:spPr>
          <a:xfrm>
            <a:off x="7897852" y="4484549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2F33AF2-65C3-4D15-9A89-3BE97942F8A9}"/>
              </a:ext>
            </a:extLst>
          </p:cNvPr>
          <p:cNvSpPr/>
          <p:nvPr/>
        </p:nvSpPr>
        <p:spPr>
          <a:xfrm>
            <a:off x="5004821" y="4861151"/>
            <a:ext cx="3770229" cy="476193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356317" y="4369159"/>
            <a:ext cx="284216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>
                <a:solidFill>
                  <a:srgbClr val="796A3A"/>
                </a:solidFill>
              </a:rPr>
              <a:t>상품의 키워드 별 평가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497355-6ABE-424D-9D60-34358521956A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>
            <a:off x="8188169" y="4569214"/>
            <a:ext cx="1168148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98">
            <a:extLst>
              <a:ext uri="{FF2B5EF4-FFF2-40B4-BE49-F238E27FC236}">
                <a16:creationId xmlns:a16="http://schemas.microsoft.com/office/drawing/2014/main" id="{A1453190-BD29-4BBE-8374-3D69BD575279}"/>
              </a:ext>
            </a:extLst>
          </p:cNvPr>
          <p:cNvSpPr txBox="1"/>
          <p:nvPr/>
        </p:nvSpPr>
        <p:spPr>
          <a:xfrm>
            <a:off x="617279" y="423792"/>
            <a:ext cx="5543982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2.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상품 페이지 및 리플 탭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8B2B9E-F04E-4EE3-A7A4-4A36290F34E0}"/>
              </a:ext>
            </a:extLst>
          </p:cNvPr>
          <p:cNvSpPr/>
          <p:nvPr/>
        </p:nvSpPr>
        <p:spPr>
          <a:xfrm>
            <a:off x="3026415" y="1942952"/>
            <a:ext cx="6139169" cy="3606717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753223" y="2535980"/>
            <a:ext cx="163289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상품 이미지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349832" y="2478750"/>
            <a:ext cx="284216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상품의 대략적인 정보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CD9AEE-C574-4DB1-8EC7-510F170D3183}"/>
              </a:ext>
            </a:extLst>
          </p:cNvPr>
          <p:cNvSpPr/>
          <p:nvPr/>
        </p:nvSpPr>
        <p:spPr>
          <a:xfrm>
            <a:off x="3558530" y="3386197"/>
            <a:ext cx="612778" cy="285843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8DB26D5-321F-4A50-9B99-B65CB629782C}"/>
              </a:ext>
            </a:extLst>
          </p:cNvPr>
          <p:cNvSpPr/>
          <p:nvPr/>
        </p:nvSpPr>
        <p:spPr>
          <a:xfrm>
            <a:off x="3535809" y="2249454"/>
            <a:ext cx="1587006" cy="973163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26473E-9EDB-49E4-9B02-9857FBA99B07}"/>
              </a:ext>
            </a:extLst>
          </p:cNvPr>
          <p:cNvCxnSpPr>
            <a:cxnSpLocks/>
            <a:stCxn id="15" idx="3"/>
            <a:endCxn id="49" idx="1"/>
          </p:cNvCxnSpPr>
          <p:nvPr/>
        </p:nvCxnSpPr>
        <p:spPr>
          <a:xfrm>
            <a:off x="2386121" y="2736035"/>
            <a:ext cx="1149688" cy="1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C37FA9-6943-4D4A-99BD-6A8A015F407A}"/>
              </a:ext>
            </a:extLst>
          </p:cNvPr>
          <p:cNvSpPr/>
          <p:nvPr/>
        </p:nvSpPr>
        <p:spPr>
          <a:xfrm>
            <a:off x="3719753" y="3772734"/>
            <a:ext cx="4778787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06A5F5-4BEB-477F-8410-80B96110D584}"/>
              </a:ext>
            </a:extLst>
          </p:cNvPr>
          <p:cNvSpPr/>
          <p:nvPr/>
        </p:nvSpPr>
        <p:spPr>
          <a:xfrm>
            <a:off x="5587847" y="2249454"/>
            <a:ext cx="3085254" cy="973163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497355-6ABE-424D-9D60-34358521956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498540" y="2678805"/>
            <a:ext cx="851292" cy="0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CA55682-9B75-43CA-822F-E5469FDFC7DF}"/>
              </a:ext>
            </a:extLst>
          </p:cNvPr>
          <p:cNvSpPr txBox="1"/>
          <p:nvPr/>
        </p:nvSpPr>
        <p:spPr>
          <a:xfrm>
            <a:off x="442206" y="3912062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세부정보 탭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6E706C1-E2FA-4C31-8BCA-29863D507250}"/>
              </a:ext>
            </a:extLst>
          </p:cNvPr>
          <p:cNvCxnSpPr>
            <a:cxnSpLocks/>
            <a:stCxn id="71" idx="3"/>
            <a:endCxn id="38" idx="1"/>
          </p:cNvCxnSpPr>
          <p:nvPr/>
        </p:nvCxnSpPr>
        <p:spPr>
          <a:xfrm flipV="1">
            <a:off x="2697139" y="3529119"/>
            <a:ext cx="861391" cy="582998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C02241DB-E3FD-498C-98DD-ADA1A24B49C0}"/>
              </a:ext>
            </a:extLst>
          </p:cNvPr>
          <p:cNvSpPr/>
          <p:nvPr/>
        </p:nvSpPr>
        <p:spPr>
          <a:xfrm>
            <a:off x="4171073" y="3386196"/>
            <a:ext cx="612778" cy="285843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C8B0706-1601-4540-9605-FF9989A148F6}"/>
              </a:ext>
            </a:extLst>
          </p:cNvPr>
          <p:cNvSpPr/>
          <p:nvPr/>
        </p:nvSpPr>
        <p:spPr>
          <a:xfrm>
            <a:off x="4780568" y="3386196"/>
            <a:ext cx="612778" cy="285843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FEF258B-C018-4B21-BC89-FC75D7682FED}"/>
              </a:ext>
            </a:extLst>
          </p:cNvPr>
          <p:cNvSpPr/>
          <p:nvPr/>
        </p:nvSpPr>
        <p:spPr>
          <a:xfrm>
            <a:off x="5389828" y="3386196"/>
            <a:ext cx="612778" cy="285843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24CA5A0-98AD-4006-B5BC-9897EB14C966}"/>
              </a:ext>
            </a:extLst>
          </p:cNvPr>
          <p:cNvSpPr/>
          <p:nvPr/>
        </p:nvSpPr>
        <p:spPr>
          <a:xfrm>
            <a:off x="5999323" y="3386196"/>
            <a:ext cx="612778" cy="285843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비교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1D727BA5-1588-4689-81D8-1BE1EF33E577}"/>
              </a:ext>
            </a:extLst>
          </p:cNvPr>
          <p:cNvSpPr/>
          <p:nvPr/>
        </p:nvSpPr>
        <p:spPr>
          <a:xfrm>
            <a:off x="3719753" y="4401436"/>
            <a:ext cx="4778787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9318EB6-99C3-4139-BF04-3DB9224A3F0B}"/>
              </a:ext>
            </a:extLst>
          </p:cNvPr>
          <p:cNvSpPr/>
          <p:nvPr/>
        </p:nvSpPr>
        <p:spPr>
          <a:xfrm>
            <a:off x="3719753" y="5030138"/>
            <a:ext cx="4778787" cy="519531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86811E2-4F24-444D-B0F2-25C33A5264BD}"/>
              </a:ext>
            </a:extLst>
          </p:cNvPr>
          <p:cNvSpPr/>
          <p:nvPr/>
        </p:nvSpPr>
        <p:spPr>
          <a:xfrm>
            <a:off x="4025914" y="406235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A8D9DFD-B8BB-4119-8E8B-6354A68FC914}"/>
              </a:ext>
            </a:extLst>
          </p:cNvPr>
          <p:cNvSpPr/>
          <p:nvPr/>
        </p:nvSpPr>
        <p:spPr>
          <a:xfrm>
            <a:off x="4477233" y="406235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1813841-A528-4724-AD10-4A37244E8E0F}"/>
              </a:ext>
            </a:extLst>
          </p:cNvPr>
          <p:cNvSpPr/>
          <p:nvPr/>
        </p:nvSpPr>
        <p:spPr>
          <a:xfrm>
            <a:off x="4928552" y="406235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E13E0BBA-660B-4AF5-913E-D061BB9E2ACE}"/>
              </a:ext>
            </a:extLst>
          </p:cNvPr>
          <p:cNvSpPr/>
          <p:nvPr/>
        </p:nvSpPr>
        <p:spPr>
          <a:xfrm>
            <a:off x="5379871" y="406235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0EAD05F-322A-469C-8569-B9ED96EE421F}"/>
              </a:ext>
            </a:extLst>
          </p:cNvPr>
          <p:cNvSpPr/>
          <p:nvPr/>
        </p:nvSpPr>
        <p:spPr>
          <a:xfrm>
            <a:off x="5825794" y="406235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A822609-82C7-4D24-97E4-CE7FFDD0EDF8}"/>
              </a:ext>
            </a:extLst>
          </p:cNvPr>
          <p:cNvSpPr/>
          <p:nvPr/>
        </p:nvSpPr>
        <p:spPr>
          <a:xfrm>
            <a:off x="6271717" y="406235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C27EF76-8F38-4AB3-9F25-E119CB9EC0AA}"/>
              </a:ext>
            </a:extLst>
          </p:cNvPr>
          <p:cNvSpPr/>
          <p:nvPr/>
        </p:nvSpPr>
        <p:spPr>
          <a:xfrm>
            <a:off x="4025914" y="4653850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AD648C7A-9384-4F7A-9EA4-FF84E42C4CB2}"/>
              </a:ext>
            </a:extLst>
          </p:cNvPr>
          <p:cNvSpPr/>
          <p:nvPr/>
        </p:nvSpPr>
        <p:spPr>
          <a:xfrm>
            <a:off x="4477233" y="4653850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674232D-9787-4331-AC95-F88A74559081}"/>
              </a:ext>
            </a:extLst>
          </p:cNvPr>
          <p:cNvSpPr/>
          <p:nvPr/>
        </p:nvSpPr>
        <p:spPr>
          <a:xfrm>
            <a:off x="4928552" y="4653850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E1B9F0DD-08D7-4695-9781-BC79A2121A8E}"/>
              </a:ext>
            </a:extLst>
          </p:cNvPr>
          <p:cNvSpPr/>
          <p:nvPr/>
        </p:nvSpPr>
        <p:spPr>
          <a:xfrm>
            <a:off x="5379871" y="4653850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22D5C3A-47E4-4385-8E0E-023AD4C91E75}"/>
              </a:ext>
            </a:extLst>
          </p:cNvPr>
          <p:cNvSpPr/>
          <p:nvPr/>
        </p:nvSpPr>
        <p:spPr>
          <a:xfrm>
            <a:off x="5825794" y="4653850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D20F5C10-3EC4-4A15-B057-308186CC74BB}"/>
              </a:ext>
            </a:extLst>
          </p:cNvPr>
          <p:cNvSpPr/>
          <p:nvPr/>
        </p:nvSpPr>
        <p:spPr>
          <a:xfrm>
            <a:off x="6271717" y="4653850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1D4985C-D0D2-4C5A-8DC2-115113B658DE}"/>
              </a:ext>
            </a:extLst>
          </p:cNvPr>
          <p:cNvSpPr/>
          <p:nvPr/>
        </p:nvSpPr>
        <p:spPr>
          <a:xfrm>
            <a:off x="4025914" y="537746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9044561-094C-4B14-9BF2-239F2571FF3F}"/>
              </a:ext>
            </a:extLst>
          </p:cNvPr>
          <p:cNvSpPr/>
          <p:nvPr/>
        </p:nvSpPr>
        <p:spPr>
          <a:xfrm>
            <a:off x="4477233" y="537746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829BD8D-5176-4428-942F-CCD873D41B5A}"/>
              </a:ext>
            </a:extLst>
          </p:cNvPr>
          <p:cNvSpPr/>
          <p:nvPr/>
        </p:nvSpPr>
        <p:spPr>
          <a:xfrm>
            <a:off x="4928552" y="537746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1D8EFC34-1A72-43D0-AC15-34B3D9DBBCA5}"/>
              </a:ext>
            </a:extLst>
          </p:cNvPr>
          <p:cNvSpPr/>
          <p:nvPr/>
        </p:nvSpPr>
        <p:spPr>
          <a:xfrm>
            <a:off x="5379871" y="537746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E47002F-5CD0-440C-BB1E-7A869E90DFF6}"/>
              </a:ext>
            </a:extLst>
          </p:cNvPr>
          <p:cNvSpPr/>
          <p:nvPr/>
        </p:nvSpPr>
        <p:spPr>
          <a:xfrm>
            <a:off x="5825794" y="537746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0143934D-9ECF-4B4A-805F-914B95E72989}"/>
              </a:ext>
            </a:extLst>
          </p:cNvPr>
          <p:cNvSpPr/>
          <p:nvPr/>
        </p:nvSpPr>
        <p:spPr>
          <a:xfrm>
            <a:off x="6271717" y="5377464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D3BD2E6-745F-4DB1-B707-37CBA7701266}"/>
              </a:ext>
            </a:extLst>
          </p:cNvPr>
          <p:cNvSpPr txBox="1"/>
          <p:nvPr/>
        </p:nvSpPr>
        <p:spPr>
          <a:xfrm>
            <a:off x="9339248" y="3830382"/>
            <a:ext cx="157912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FCB3DA-1035-46B9-A6D9-188A7E838DBD}"/>
              </a:ext>
            </a:extLst>
          </p:cNvPr>
          <p:cNvSpPr txBox="1"/>
          <p:nvPr/>
        </p:nvSpPr>
        <p:spPr>
          <a:xfrm>
            <a:off x="149878" y="5030138"/>
            <a:ext cx="284216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 리뷰 키워드 평가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2F5CA22C-273D-40FB-ACAA-092AAA18A1DD}"/>
              </a:ext>
            </a:extLst>
          </p:cNvPr>
          <p:cNvCxnSpPr>
            <a:cxnSpLocks/>
            <a:stCxn id="51" idx="3"/>
            <a:endCxn id="95" idx="1"/>
          </p:cNvCxnSpPr>
          <p:nvPr/>
        </p:nvCxnSpPr>
        <p:spPr>
          <a:xfrm>
            <a:off x="8498540" y="4022899"/>
            <a:ext cx="840708" cy="7538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506D8CE-4F30-424A-9724-F60449C2230F}"/>
              </a:ext>
            </a:extLst>
          </p:cNvPr>
          <p:cNvCxnSpPr>
            <a:cxnSpLocks/>
            <a:stCxn id="83" idx="1"/>
            <a:endCxn id="96" idx="3"/>
          </p:cNvCxnSpPr>
          <p:nvPr/>
        </p:nvCxnSpPr>
        <p:spPr>
          <a:xfrm flipH="1">
            <a:off x="2992046" y="4738515"/>
            <a:ext cx="1033868" cy="491678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25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612877" y="6527260"/>
            <a:ext cx="1579123" cy="33074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4">
                    <a:lumMod val="50000"/>
                  </a:schemeClr>
                </a:solidFill>
              </a:rPr>
              <a:t>Design Concept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8B2B9E-F04E-4EE3-A7A4-4A36290F34E0}"/>
              </a:ext>
            </a:extLst>
          </p:cNvPr>
          <p:cNvSpPr/>
          <p:nvPr/>
        </p:nvSpPr>
        <p:spPr>
          <a:xfrm>
            <a:off x="3026415" y="1942952"/>
            <a:ext cx="6139169" cy="3606717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1E3425-69F6-471F-9286-9B8DF16A462E}"/>
              </a:ext>
            </a:extLst>
          </p:cNvPr>
          <p:cNvSpPr txBox="1"/>
          <p:nvPr/>
        </p:nvSpPr>
        <p:spPr>
          <a:xfrm>
            <a:off x="0" y="2324862"/>
            <a:ext cx="2835683" cy="707886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사진 클릭 시</a:t>
            </a:r>
            <a:endParaRPr lang="en-US" altLang="ko-KR" sz="2000" b="1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lang="ko-KR" altLang="en-US" sz="2000" b="1" dirty="0">
                <a:solidFill>
                  <a:schemeClr val="accent4">
                    <a:lumMod val="50000"/>
                  </a:schemeClr>
                </a:solidFill>
              </a:rPr>
              <a:t>각 상품 페이지로 이동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B67B3CA-788E-4905-A1AF-ADA6D02072C5}"/>
              </a:ext>
            </a:extLst>
          </p:cNvPr>
          <p:cNvSpPr/>
          <p:nvPr/>
        </p:nvSpPr>
        <p:spPr>
          <a:xfrm>
            <a:off x="3360634" y="2186242"/>
            <a:ext cx="1694619" cy="3151098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76ECDD-44B5-4D31-A147-36ED8F9DD4BD}"/>
              </a:ext>
            </a:extLst>
          </p:cNvPr>
          <p:cNvSpPr txBox="1"/>
          <p:nvPr/>
        </p:nvSpPr>
        <p:spPr>
          <a:xfrm>
            <a:off x="9214423" y="3182050"/>
            <a:ext cx="2842168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상품의 키워드 별 평가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4CD9AEE-C574-4DB1-8EC7-510F170D3183}"/>
              </a:ext>
            </a:extLst>
          </p:cNvPr>
          <p:cNvSpPr/>
          <p:nvPr/>
        </p:nvSpPr>
        <p:spPr>
          <a:xfrm>
            <a:off x="3409473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5FE3425-228D-4A3E-95EA-73F451F9C8B7}"/>
              </a:ext>
            </a:extLst>
          </p:cNvPr>
          <p:cNvSpPr/>
          <p:nvPr/>
        </p:nvSpPr>
        <p:spPr>
          <a:xfrm>
            <a:off x="3843063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515535C-55A2-4780-A234-5CFE70A5F5EB}"/>
              </a:ext>
            </a:extLst>
          </p:cNvPr>
          <p:cNvSpPr/>
          <p:nvPr/>
        </p:nvSpPr>
        <p:spPr>
          <a:xfrm>
            <a:off x="4277480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6DA5F23-AA47-4F81-BB28-F4BE8D1C2078}"/>
              </a:ext>
            </a:extLst>
          </p:cNvPr>
          <p:cNvSpPr/>
          <p:nvPr/>
        </p:nvSpPr>
        <p:spPr>
          <a:xfrm>
            <a:off x="4714543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8DB26D5-321F-4A50-9B99-B65CB629782C}"/>
              </a:ext>
            </a:extLst>
          </p:cNvPr>
          <p:cNvSpPr/>
          <p:nvPr/>
        </p:nvSpPr>
        <p:spPr>
          <a:xfrm>
            <a:off x="3554631" y="2321369"/>
            <a:ext cx="1305071" cy="769544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E26473E-9EDB-49E4-9B02-9857FBA99B07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2835683" y="2678805"/>
            <a:ext cx="933574" cy="15121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5E097F9-9937-45FF-99FF-FFEBC51C0117}"/>
              </a:ext>
            </a:extLst>
          </p:cNvPr>
          <p:cNvSpPr/>
          <p:nvPr/>
        </p:nvSpPr>
        <p:spPr>
          <a:xfrm>
            <a:off x="3457632" y="3564141"/>
            <a:ext cx="1499068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2C37FA9-6943-4D4A-99BD-6A8A015F407A}"/>
              </a:ext>
            </a:extLst>
          </p:cNvPr>
          <p:cNvSpPr/>
          <p:nvPr/>
        </p:nvSpPr>
        <p:spPr>
          <a:xfrm>
            <a:off x="3457632" y="4160447"/>
            <a:ext cx="1499068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F998D85-C051-429B-BB72-A9D14AC5BDB3}"/>
              </a:ext>
            </a:extLst>
          </p:cNvPr>
          <p:cNvSpPr/>
          <p:nvPr/>
        </p:nvSpPr>
        <p:spPr>
          <a:xfrm>
            <a:off x="3457632" y="4748893"/>
            <a:ext cx="1499068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172DFEB-E5FF-459E-B3C1-8C8D993BF69E}"/>
              </a:ext>
            </a:extLst>
          </p:cNvPr>
          <p:cNvSpPr/>
          <p:nvPr/>
        </p:nvSpPr>
        <p:spPr>
          <a:xfrm>
            <a:off x="5248690" y="2186242"/>
            <a:ext cx="1694619" cy="3151098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68185C9-3BD8-45C2-9F3C-50DD8018C092}"/>
              </a:ext>
            </a:extLst>
          </p:cNvPr>
          <p:cNvSpPr/>
          <p:nvPr/>
        </p:nvSpPr>
        <p:spPr>
          <a:xfrm>
            <a:off x="5297529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D226AF1-C56D-4A1D-8249-7CA0B3283EBD}"/>
              </a:ext>
            </a:extLst>
          </p:cNvPr>
          <p:cNvSpPr/>
          <p:nvPr/>
        </p:nvSpPr>
        <p:spPr>
          <a:xfrm>
            <a:off x="5731119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1B3E750-E153-480C-A94C-B300968AE250}"/>
              </a:ext>
            </a:extLst>
          </p:cNvPr>
          <p:cNvSpPr/>
          <p:nvPr/>
        </p:nvSpPr>
        <p:spPr>
          <a:xfrm>
            <a:off x="6165536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9F9A982-C1D8-4361-ACCC-70ADF93D718C}"/>
              </a:ext>
            </a:extLst>
          </p:cNvPr>
          <p:cNvSpPr/>
          <p:nvPr/>
        </p:nvSpPr>
        <p:spPr>
          <a:xfrm>
            <a:off x="6602599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029F9-C6B4-48B8-B4DE-2824374C6BD7}"/>
              </a:ext>
            </a:extLst>
          </p:cNvPr>
          <p:cNvSpPr/>
          <p:nvPr/>
        </p:nvSpPr>
        <p:spPr>
          <a:xfrm>
            <a:off x="5442687" y="2321369"/>
            <a:ext cx="1305071" cy="769544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986F49C-8908-4F71-B9D8-A0EB709DE700}"/>
              </a:ext>
            </a:extLst>
          </p:cNvPr>
          <p:cNvSpPr/>
          <p:nvPr/>
        </p:nvSpPr>
        <p:spPr>
          <a:xfrm>
            <a:off x="5345688" y="3564141"/>
            <a:ext cx="1499068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76AE395-0CA5-429E-8A9C-F5868B073AFB}"/>
              </a:ext>
            </a:extLst>
          </p:cNvPr>
          <p:cNvSpPr/>
          <p:nvPr/>
        </p:nvSpPr>
        <p:spPr>
          <a:xfrm>
            <a:off x="5345688" y="4160447"/>
            <a:ext cx="1499068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C600ECE-12BB-4A9F-BE73-D6D94799DF00}"/>
              </a:ext>
            </a:extLst>
          </p:cNvPr>
          <p:cNvSpPr/>
          <p:nvPr/>
        </p:nvSpPr>
        <p:spPr>
          <a:xfrm>
            <a:off x="5345688" y="4748893"/>
            <a:ext cx="1499068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68FD182-E39B-4C8F-ADF6-F217A671639C}"/>
              </a:ext>
            </a:extLst>
          </p:cNvPr>
          <p:cNvSpPr/>
          <p:nvPr/>
        </p:nvSpPr>
        <p:spPr>
          <a:xfrm>
            <a:off x="7077034" y="2186242"/>
            <a:ext cx="1694619" cy="3151098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B7D701E9-8400-4D7D-A07B-051F95686803}"/>
              </a:ext>
            </a:extLst>
          </p:cNvPr>
          <p:cNvSpPr/>
          <p:nvPr/>
        </p:nvSpPr>
        <p:spPr>
          <a:xfrm>
            <a:off x="7125873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4017554-6386-4336-A9C3-E3019AB3D6F5}"/>
              </a:ext>
            </a:extLst>
          </p:cNvPr>
          <p:cNvSpPr/>
          <p:nvPr/>
        </p:nvSpPr>
        <p:spPr>
          <a:xfrm>
            <a:off x="7559463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C55FF6A3-196D-4086-8415-16E65E0C2EC7}"/>
              </a:ext>
            </a:extLst>
          </p:cNvPr>
          <p:cNvSpPr/>
          <p:nvPr/>
        </p:nvSpPr>
        <p:spPr>
          <a:xfrm>
            <a:off x="7993880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3FCCB622-1FA8-43F6-845B-520D2B5DFDEC}"/>
              </a:ext>
            </a:extLst>
          </p:cNvPr>
          <p:cNvSpPr/>
          <p:nvPr/>
        </p:nvSpPr>
        <p:spPr>
          <a:xfrm>
            <a:off x="8430943" y="3294533"/>
            <a:ext cx="290317" cy="169330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B06A5F5-4BEB-477F-8410-80B96110D584}"/>
              </a:ext>
            </a:extLst>
          </p:cNvPr>
          <p:cNvSpPr/>
          <p:nvPr/>
        </p:nvSpPr>
        <p:spPr>
          <a:xfrm>
            <a:off x="7271031" y="2321369"/>
            <a:ext cx="1305071" cy="769544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0E6B0B5-8852-4834-9CCF-5A5A2BB6200E}"/>
              </a:ext>
            </a:extLst>
          </p:cNvPr>
          <p:cNvSpPr/>
          <p:nvPr/>
        </p:nvSpPr>
        <p:spPr>
          <a:xfrm>
            <a:off x="7174032" y="3564141"/>
            <a:ext cx="1499068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B0EBB5E-E3F9-4B4B-91B9-BB1326A55C7A}"/>
              </a:ext>
            </a:extLst>
          </p:cNvPr>
          <p:cNvSpPr/>
          <p:nvPr/>
        </p:nvSpPr>
        <p:spPr>
          <a:xfrm>
            <a:off x="7174032" y="4160447"/>
            <a:ext cx="1499068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063BBB5C-DD53-4A80-8CFE-8310F680C133}"/>
              </a:ext>
            </a:extLst>
          </p:cNvPr>
          <p:cNvSpPr/>
          <p:nvPr/>
        </p:nvSpPr>
        <p:spPr>
          <a:xfrm>
            <a:off x="7174032" y="4748893"/>
            <a:ext cx="1499068" cy="500329"/>
          </a:xfrm>
          <a:prstGeom prst="rect">
            <a:avLst/>
          </a:prstGeom>
          <a:solidFill>
            <a:schemeClr val="bg1"/>
          </a:solidFill>
          <a:ln>
            <a:solidFill>
              <a:srgbClr val="796A3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1497355-6ABE-424D-9D60-34358521956A}"/>
              </a:ext>
            </a:extLst>
          </p:cNvPr>
          <p:cNvCxnSpPr>
            <a:cxnSpLocks/>
            <a:stCxn id="66" idx="3"/>
            <a:endCxn id="45" idx="1"/>
          </p:cNvCxnSpPr>
          <p:nvPr/>
        </p:nvCxnSpPr>
        <p:spPr>
          <a:xfrm>
            <a:off x="8721260" y="3379198"/>
            <a:ext cx="493163" cy="290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CA55682-9B75-43CA-822F-E5469FDFC7DF}"/>
              </a:ext>
            </a:extLst>
          </p:cNvPr>
          <p:cNvSpPr txBox="1"/>
          <p:nvPr/>
        </p:nvSpPr>
        <p:spPr>
          <a:xfrm>
            <a:off x="290374" y="4210556"/>
            <a:ext cx="2254933" cy="4001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96A3A"/>
                </a:solidFill>
              </a:rPr>
              <a:t>상품별 대표 리뷰</a:t>
            </a:r>
            <a:endParaRPr lang="en-US" altLang="ko-KR" sz="2000" b="1" dirty="0">
              <a:solidFill>
                <a:srgbClr val="796A3A"/>
              </a:solidFill>
            </a:endParaRPr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38336F86-821C-454A-AC36-F57336A4E634}"/>
              </a:ext>
            </a:extLst>
          </p:cNvPr>
          <p:cNvCxnSpPr>
            <a:cxnSpLocks/>
            <a:stCxn id="71" idx="3"/>
            <a:endCxn id="52" idx="1"/>
          </p:cNvCxnSpPr>
          <p:nvPr/>
        </p:nvCxnSpPr>
        <p:spPr>
          <a:xfrm>
            <a:off x="2545307" y="4410611"/>
            <a:ext cx="912325" cy="588447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B843DA8F-5A8E-4093-A13B-E3CD6F913EF8}"/>
              </a:ext>
            </a:extLst>
          </p:cNvPr>
          <p:cNvCxnSpPr>
            <a:cxnSpLocks/>
            <a:stCxn id="71" idx="3"/>
            <a:endCxn id="51" idx="1"/>
          </p:cNvCxnSpPr>
          <p:nvPr/>
        </p:nvCxnSpPr>
        <p:spPr>
          <a:xfrm>
            <a:off x="2545307" y="4410611"/>
            <a:ext cx="912325" cy="1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6E706C1-E2FA-4C31-8BCA-29863D507250}"/>
              </a:ext>
            </a:extLst>
          </p:cNvPr>
          <p:cNvCxnSpPr>
            <a:cxnSpLocks/>
            <a:stCxn id="71" idx="3"/>
            <a:endCxn id="50" idx="1"/>
          </p:cNvCxnSpPr>
          <p:nvPr/>
        </p:nvCxnSpPr>
        <p:spPr>
          <a:xfrm flipV="1">
            <a:off x="2545307" y="3814306"/>
            <a:ext cx="912325" cy="596305"/>
          </a:xfrm>
          <a:prstGeom prst="line">
            <a:avLst/>
          </a:prstGeom>
          <a:ln w="15875">
            <a:solidFill>
              <a:srgbClr val="796A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76D7272-AB80-461D-9F78-BCE494853F7E}"/>
              </a:ext>
            </a:extLst>
          </p:cNvPr>
          <p:cNvSpPr txBox="1"/>
          <p:nvPr/>
        </p:nvSpPr>
        <p:spPr>
          <a:xfrm>
            <a:off x="621555" y="423792"/>
            <a:ext cx="5349398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altLang="ko-KR" sz="3600" b="1" dirty="0">
                <a:solidFill>
                  <a:schemeClr val="accent4">
                    <a:lumMod val="50000"/>
                  </a:schemeClr>
                </a:solidFill>
              </a:rPr>
              <a:t>3. </a:t>
            </a:r>
            <a:r>
              <a:rPr lang="ko-KR" altLang="en-US" sz="3600" b="1" dirty="0">
                <a:solidFill>
                  <a:schemeClr val="accent4">
                    <a:lumMod val="50000"/>
                  </a:schemeClr>
                </a:solidFill>
              </a:rPr>
              <a:t>경쟁사 제품 리뷰 제공</a:t>
            </a:r>
          </a:p>
        </p:txBody>
      </p:sp>
    </p:spTree>
    <p:extLst>
      <p:ext uri="{BB962C8B-B14F-4D97-AF65-F5344CB8AC3E}">
        <p14:creationId xmlns:p14="http://schemas.microsoft.com/office/powerpoint/2010/main" val="205953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72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Design Concept 디자인 컨셉 </vt:lpstr>
      <vt:lpstr>Design Concept</vt:lpstr>
      <vt:lpstr>Design Concept</vt:lpstr>
      <vt:lpstr>Design Concept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배경</dc:title>
  <dc:creator>mdy6099@naver.com</dc:creator>
  <cp:lastModifiedBy>유종현</cp:lastModifiedBy>
  <cp:revision>61</cp:revision>
  <dcterms:created xsi:type="dcterms:W3CDTF">2019-10-09T08:35:06Z</dcterms:created>
  <dcterms:modified xsi:type="dcterms:W3CDTF">2019-10-10T05:52:36Z</dcterms:modified>
</cp:coreProperties>
</file>