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3" r:id="rId4"/>
    <p:sldId id="262" r:id="rId5"/>
    <p:sldId id="264" r:id="rId6"/>
    <p:sldId id="266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1" r:id="rId16"/>
    <p:sldId id="302" r:id="rId17"/>
    <p:sldId id="303" r:id="rId18"/>
    <p:sldId id="268" r:id="rId19"/>
    <p:sldId id="312" r:id="rId20"/>
    <p:sldId id="313" r:id="rId21"/>
    <p:sldId id="314" r:id="rId22"/>
    <p:sldId id="315" r:id="rId23"/>
    <p:sldId id="316" r:id="rId24"/>
    <p:sldId id="317" r:id="rId25"/>
    <p:sldId id="285" r:id="rId26"/>
    <p:sldId id="287" r:id="rId27"/>
    <p:sldId id="286" r:id="rId28"/>
    <p:sldId id="25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A51E-CDEC-4214-AFB2-399982C535BA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AB71-339F-426E-BE4F-BA0247DB1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4</a:t>
            </a:r>
            <a:r>
              <a:rPr lang="ko-KR" altLang="en-US" dirty="0"/>
              <a:t>조 제안서 발표를 맡게 된 유종현입니다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이름은 </a:t>
            </a:r>
            <a:r>
              <a:rPr lang="en-US" altLang="ko-KR" dirty="0"/>
              <a:t>review revolution</a:t>
            </a:r>
            <a:r>
              <a:rPr lang="ko-KR" altLang="en-US" dirty="0"/>
              <a:t>이고 리뷰를 혁신하다 라는 뜻을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8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 목표는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 프로젝트에서는 하나의 상품을 클릭하면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비슷한 상품들도 같이 화면에 표시가 되도록 만들 것입니다</a:t>
            </a:r>
            <a:r>
              <a:rPr lang="en-US" altLang="ko-KR" dirty="0"/>
              <a:t>. </a:t>
            </a:r>
            <a:r>
              <a:rPr lang="ko-KR" altLang="en-US" dirty="0"/>
              <a:t>이렇게 하면 편하게 여러 상품들을 비교해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</a:t>
            </a:r>
            <a:r>
              <a:rPr lang="en-US" altLang="ko-KR" dirty="0"/>
              <a:t>review</a:t>
            </a:r>
            <a:r>
              <a:rPr lang="ko-KR" altLang="en-US" dirty="0"/>
              <a:t>의 </a:t>
            </a:r>
            <a:r>
              <a:rPr lang="en-US" altLang="ko-KR" dirty="0"/>
              <a:t>keyword</a:t>
            </a:r>
            <a:r>
              <a:rPr lang="ko-KR" altLang="en-US" dirty="0"/>
              <a:t>를 분석해 구매자들이 직접 제품에 대해 </a:t>
            </a:r>
            <a:r>
              <a:rPr lang="ko-KR" altLang="en-US" dirty="0" err="1"/>
              <a:t>느낀점을</a:t>
            </a:r>
            <a:r>
              <a:rPr lang="ko-KR" altLang="en-US" dirty="0"/>
              <a:t> 찾고</a:t>
            </a:r>
            <a:r>
              <a:rPr lang="en-US" altLang="ko-KR" dirty="0"/>
              <a:t>, </a:t>
            </a:r>
            <a:r>
              <a:rPr lang="ko-KR" altLang="en-US" dirty="0"/>
              <a:t>이를 제품의 </a:t>
            </a:r>
            <a:r>
              <a:rPr lang="en-US" altLang="ko-KR" dirty="0"/>
              <a:t>keyword</a:t>
            </a:r>
            <a:r>
              <a:rPr lang="ko-KR" altLang="en-US" dirty="0"/>
              <a:t>로 활용할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위해서</a:t>
            </a:r>
            <a:r>
              <a:rPr lang="ko-KR" altLang="en-US" baseline="0" dirty="0"/>
              <a:t> </a:t>
            </a:r>
            <a:r>
              <a:rPr lang="ko-KR" altLang="en-US" dirty="0"/>
              <a:t>자연어 처리와 키워드 추출 </a:t>
            </a:r>
            <a:r>
              <a:rPr lang="en-US" altLang="ko-KR" dirty="0"/>
              <a:t>API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디자인 컨셉에 대해 간단한 예시 그림을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섹션은 저희 아이디어를 어떻게 구현할 것인가에 대해 중점적으로 설명 드리는 방향으로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상품 선택 페이지에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전자상거래 사이트들과 비슷한 레이아웃을 보여주지만 제품이 키워드를 지닌다는 것이 저희 서비스의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제품의 키워드는 제품의 리뷰의 키워드들을 분석하여 표기되며</a:t>
            </a:r>
            <a:r>
              <a:rPr lang="en-US" altLang="ko-KR" dirty="0"/>
              <a:t>, </a:t>
            </a:r>
            <a:r>
              <a:rPr lang="ko-KR" altLang="en-US" dirty="0"/>
              <a:t>키워드는 긍정적 키워드와 부정적 키워드를 색깔을 통해 가시적으로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자신이 중점적으로 생각하는 키워드를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선택된 키워드는 제품이 해당 키워드를 가질 경우 해당 키워드를 다른 키워드보다 앞에 놓습니다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36B71-4368-48BF-AC88-DCA2F7522E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상품을 선택하였을 때 나오는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서비스가 다른 서비스에 비해 가지는 차별성은 리뷰에 키워드를 넣었다는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키워드 또한 제품의 키워드와 마찬가지로 색깔을 통해 긍정적 키워드와 부정적 키워드를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5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저희의 가장 중요한 서비스인 리뷰 비교 기능을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비교는 해당 상품과 비슷한 또는 경쟁 상품을 </a:t>
            </a:r>
            <a:r>
              <a:rPr lang="en-US" altLang="ko-KR" dirty="0"/>
              <a:t>3</a:t>
            </a:r>
            <a:r>
              <a:rPr lang="ko-KR" altLang="en-US" dirty="0"/>
              <a:t>개까지 모아서 각 제품의 중요 리뷰를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~5</a:t>
            </a:r>
            <a:r>
              <a:rPr lang="ko-KR" altLang="en-US" dirty="0"/>
              <a:t>개 정도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상품과 마찬가지로 각 상품 및 리뷰의 키워드를 보여주며 키워드의 긍정 또는 부정 여부를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대략적으로 이런 서비스를 구현하겠다는 그림을 보여드렸습니다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/>
              <a:t>Development </a:t>
            </a:r>
            <a:r>
              <a:rPr lang="ko-KR" altLang="en-US" dirty="0"/>
              <a:t>섹션에서는 이 서비스를 구현하기 위해 어떠한 프레임워크 및 </a:t>
            </a:r>
            <a:r>
              <a:rPr lang="en-US" altLang="ko-KR" dirty="0"/>
              <a:t>API</a:t>
            </a:r>
            <a:r>
              <a:rPr lang="ko-KR" altLang="en-US" dirty="0"/>
              <a:t>를 사용할 것인지를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5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시작하게 된 배경</a:t>
            </a:r>
            <a:r>
              <a:rPr lang="en-US" altLang="ko-KR" dirty="0"/>
              <a:t>(Background)</a:t>
            </a:r>
            <a:r>
              <a:rPr lang="ko-KR" altLang="en-US" dirty="0"/>
              <a:t>과 프로젝트</a:t>
            </a:r>
            <a:r>
              <a:rPr lang="ko-KR" altLang="en-US" baseline="0" dirty="0"/>
              <a:t>의 개요를 말씀 드린 뒤에</a:t>
            </a:r>
            <a:r>
              <a:rPr lang="en-US" altLang="ko-KR" baseline="0" dirty="0"/>
              <a:t>,(Project Overview)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대략적인 디자인의 예시를 보여드리며 설명 드리겠습니다</a:t>
            </a:r>
            <a:r>
              <a:rPr lang="en-US" altLang="ko-KR" baseline="0" dirty="0"/>
              <a:t>. (Design Concept)</a:t>
            </a:r>
          </a:p>
          <a:p>
            <a:r>
              <a:rPr lang="ko-KR" altLang="en-US" baseline="0" dirty="0"/>
              <a:t>그 다음은 개발 과정에 대한 부분을 말씀 드리고 </a:t>
            </a:r>
            <a:r>
              <a:rPr lang="en-US" altLang="ko-KR" baseline="0" dirty="0"/>
              <a:t>(Development)</a:t>
            </a:r>
          </a:p>
          <a:p>
            <a:r>
              <a:rPr lang="ko-KR" altLang="en-US" baseline="0" dirty="0"/>
              <a:t>마지막으로 이 프로젝트의 결과물이 어떤 가치를 제공할 수 있는지</a:t>
            </a:r>
            <a:r>
              <a:rPr lang="en-US" altLang="ko-KR" baseline="0" dirty="0"/>
              <a:t>(Features)</a:t>
            </a:r>
            <a:r>
              <a:rPr lang="ko-KR" altLang="en-US" baseline="0" dirty="0"/>
              <a:t>에 대해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직접 마주하게 되는 웹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를 사용하여 구현할 계획이며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22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 백엔드는 node.js상에서 동작하는 Express로 만들 계획입니다. 프로젝트의 중심이 되는 데이터베이스는 Firebase를 통해 만들 계획입니다.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123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keyword 추출 부분은 케라스 또는 구글의 자연어 처리 서비스 API를 이용할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D898AB71-339F-426E-BE4F-BA0247DB15F5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37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2019-10-11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개발에 주의를 기울여야 할 부분이 있습니다.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첫번째로. 여러가지 api들을 유기적으로 작동하도록 통합하는 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두번째. 리뷰에서 keyword가 잘 추출되도록 하는 것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두 가지에 주의해서 개발을 진행할 예정입니다.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23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10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fld id="{B9320F77-B9A0-41C5-862A-B4B631284C64}" type="datetime1">
              <a:rPr lang="ko-KR" altLang="en-US" dirty="0" smtClean="0">
                <a:solidFill>
                  <a:prstClr val="black"/>
                </a:solidFill>
              </a:rPr>
              <a:pPr/>
              <a:t>2019-10-11</a:t>
            </a:fld>
            <a:endParaRPr lang="ko-KR" altLang="en-US" dirty="0" smtClean="0">
              <a:solidFill>
                <a:prstClr val="black"/>
              </a:solidFill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프로세스입니다. 개발 과정에서는 각자 개발한 것을 주기적으로 합치면서 진행하도록 하겠습니다.</a:t>
            </a:r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fld id="{B9320F77-B9A0-41C5-862A-B4B631284C64}" type="slidenum">
              <a:rPr lang="en-US" altLang="ko-KR" dirty="0" smtClean="0">
                <a:solidFill>
                  <a:prstClr val="black"/>
                </a:solidFill>
              </a:rPr>
              <a:pPr/>
              <a:t>24</a:t>
            </a:fld>
            <a:endParaRPr lang="en-US" altLang="ko-K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8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효과에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2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프로젝트를 통해 고객은 한 눈에 여러 상품을 파악할 수 있고</a:t>
            </a:r>
            <a:r>
              <a:rPr lang="en-US" altLang="ko-KR" dirty="0"/>
              <a:t>, </a:t>
            </a:r>
            <a:r>
              <a:rPr lang="ko-KR" altLang="en-US" dirty="0"/>
              <a:t>사용자 기반 제품 </a:t>
            </a:r>
            <a:r>
              <a:rPr lang="en-US" altLang="ko-KR" dirty="0"/>
              <a:t>keyword</a:t>
            </a:r>
            <a:r>
              <a:rPr lang="ko-KR" altLang="en-US" dirty="0"/>
              <a:t>를 통해 원하는 제품을 더 빠르게 찾을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review </a:t>
            </a:r>
            <a:r>
              <a:rPr lang="ko-KR" altLang="en-US" dirty="0"/>
              <a:t>감정 분석을 통해 어떤 </a:t>
            </a:r>
            <a:r>
              <a:rPr lang="en-US" altLang="ko-KR" dirty="0"/>
              <a:t>review</a:t>
            </a:r>
            <a:r>
              <a:rPr lang="ko-KR" altLang="en-US" dirty="0"/>
              <a:t>를 봐야 하는지 더 쉽게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쇼핑 시간이 줄어드는 효과를 가져오게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review</a:t>
            </a:r>
            <a:r>
              <a:rPr lang="ko-KR" altLang="en-US" dirty="0"/>
              <a:t>를 모아서 한 번에 보는 방식으로 인해 앞선 </a:t>
            </a:r>
            <a:r>
              <a:rPr lang="ko-KR" altLang="en-US"/>
              <a:t>배경에서 말씀 드린 </a:t>
            </a:r>
            <a:r>
              <a:rPr lang="ko-KR" altLang="en-US" dirty="0"/>
              <a:t>리뷰를 보기 위해 여러 상품을 번거롭게 살펴봐야 하는 것을 한 눈에 살펴볼 수 있기 때문에</a:t>
            </a:r>
            <a:r>
              <a:rPr lang="en-US" altLang="ko-KR" dirty="0"/>
              <a:t>, </a:t>
            </a:r>
            <a:r>
              <a:rPr lang="ko-KR" altLang="en-US" dirty="0"/>
              <a:t>이에 매력을 느낀 많은 고객을 유치할 수 있을 것이고</a:t>
            </a:r>
            <a:r>
              <a:rPr lang="en-US" altLang="ko-KR" dirty="0"/>
              <a:t>, </a:t>
            </a:r>
            <a:r>
              <a:rPr lang="ko-KR" altLang="en-US" dirty="0"/>
              <a:t>이로 인해 수익이 증대할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 대해서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인터넷에서 어떤 물건을 살 때 물건 정보와 함께 소비자 리뷰를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사용자의 경험들로 이뤄진 리뷰를 통해서 구매시점에서는 알기 힘든 중요한 정보들을 얻고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사람들이 보장하는 좋은 물건들을 살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많은 통계자료들도 리뷰가 제품 구매에 엄청난 영향을</a:t>
            </a:r>
            <a:r>
              <a:rPr lang="ko-KR" altLang="en-US" baseline="0" dirty="0"/>
              <a:t> 미친다고 이야기하고 있습니다</a:t>
            </a:r>
            <a:r>
              <a:rPr lang="en-US" altLang="ko-KR" baseline="0" dirty="0"/>
              <a:t>.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 자료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지금까지의 쇼</a:t>
            </a:r>
            <a:r>
              <a:rPr lang="ko-KR" altLang="en-US" baseline="0" dirty="0"/>
              <a:t>핑 리뷰는 개선할 점이 많이 남아있습니다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사람들은 제품이 실제로 어떤지 알려주는 리뷰들을 찾아서 여러 쇼핑몰을 돌아다닙니다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 우리는 쇼핑을 할 때 그냥 제품 하나만 보고 끝나는 것이 아닙니다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비슷한 여러 제품을 비교하기 위해서 또 관련 리뷰들을 뒤적거리다 보면 쉽게 피로해지고 지치며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구매를 결정하기가 힘이 듭니다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쇼핑몰의 입장에서도 리뷰와 정보 찾기가 부족하거나 어려워서 고객이 다른 쇼핑몰로 넘어가는 상황이 생기면 매출에 직접적인 타격이 생깁니다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하면 이런</a:t>
            </a:r>
            <a:r>
              <a:rPr lang="ko-KR" altLang="en-US" baseline="0" dirty="0"/>
              <a:t> 문제를 해결해서 고객이 편하고 쉽게 제품들을 비교하고 원하는 정보를 얻게 만들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쇼핑몰의 입장에서는 고객이 다른 쇼핑몰로 빠져나가기 전에 구매 결정을 내릴 수 있도록 도와주는 일이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해결책을 내놓기 위해서 저희는 </a:t>
            </a:r>
            <a:r>
              <a:rPr lang="en-US" altLang="ko-KR" baseline="0" dirty="0"/>
              <a:t>review revolution</a:t>
            </a:r>
            <a:r>
              <a:rPr lang="ko-KR" altLang="en-US" baseline="0" dirty="0"/>
              <a:t>이라는 프로젝트를 만들었습니다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 대해서 먼저 간단하게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드렸듯이 하나의 상품을 사기 위해서는 보통 여러 다른 상품과 비교를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이 그림과 같은 경우가 많이 발생하고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review</a:t>
            </a:r>
            <a:r>
              <a:rPr lang="ko-KR" altLang="en-US" dirty="0"/>
              <a:t>를 한 눈에 파악하기도 어렵고</a:t>
            </a:r>
            <a:r>
              <a:rPr lang="en-US" altLang="ko-KR" dirty="0"/>
              <a:t>, </a:t>
            </a:r>
            <a:r>
              <a:rPr lang="ko-KR" altLang="en-US" dirty="0"/>
              <a:t>어떤 탭에 무슨 상품이 있는지도 헷갈리게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불편함을 개선하는 것이 저희 프로젝트의 목적이고</a:t>
            </a:r>
            <a:r>
              <a:rPr lang="en-US" altLang="ko-KR" dirty="0"/>
              <a:t>, </a:t>
            </a:r>
            <a:r>
              <a:rPr lang="ko-KR" altLang="en-US" dirty="0"/>
              <a:t>이를 위해 여러 상품과 리뷰를 한 눈에 볼 수 있도록 페이지를 구성할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the-importance-of-online-customer-reviews-infographic/" TargetMode="External"/><Relationship Id="rId7" Type="http://schemas.openxmlformats.org/officeDocument/2006/relationships/hyperlink" Target="https://gatherup.com/100-online-review-statistics/" TargetMode="External"/><Relationship Id="rId2" Type="http://schemas.openxmlformats.org/officeDocument/2006/relationships/hyperlink" Target="https://www.hbs.edu/faculty/Pages/item.aspx?num=412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ecommerce-consumer-reviews-why-you-need-them-and-how-to-use-them/" TargetMode="External"/><Relationship Id="rId5" Type="http://schemas.openxmlformats.org/officeDocument/2006/relationships/hyperlink" Target="https://medium.com/futourist/the-power-of-reviews-edc8c1779332" TargetMode="External"/><Relationship Id="rId4" Type="http://schemas.openxmlformats.org/officeDocument/2006/relationships/hyperlink" Target="https://www.qualtrics.com/blog/online-review-sta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9495" y="244781"/>
            <a:ext cx="4799091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Project Proposal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0912" y="4683038"/>
            <a:ext cx="623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 정창호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2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59" y="2223716"/>
            <a:ext cx="563462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41726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8" y="1672049"/>
            <a:ext cx="3363753" cy="473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y\Desktop\진태껑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77" y="3749156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72723" y="1626509"/>
            <a:ext cx="8059715" cy="4180409"/>
            <a:chOff x="1409188" y="1624855"/>
            <a:chExt cx="6044786" cy="4180409"/>
          </a:xfrm>
        </p:grpSpPr>
        <p:sp>
          <p:nvSpPr>
            <p:cNvPr id="6" name="직사각형 5"/>
            <p:cNvSpPr/>
            <p:nvPr/>
          </p:nvSpPr>
          <p:spPr>
            <a:xfrm>
              <a:off x="1409188" y="1624855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5" y="1835039"/>
            <a:ext cx="3934455" cy="40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106" y="5527465"/>
            <a:ext cx="406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 셔츠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 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여름용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시원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0" y="1739254"/>
            <a:ext cx="2277510" cy="3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1520" y="3376214"/>
            <a:ext cx="4937760" cy="2303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25600" y="4145280"/>
            <a:ext cx="531368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7360" y="4145280"/>
            <a:ext cx="393192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7607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17" name="Picture 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4" y="2069618"/>
            <a:ext cx="6624736" cy="3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165B1AE-BF47-40FE-AE3B-15828B09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47" y="1734036"/>
            <a:ext cx="7034568" cy="3956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67AE12C-1B5F-48C0-BF76-E286466756B0}"/>
              </a:ext>
            </a:extLst>
          </p:cNvPr>
          <p:cNvSpPr txBox="1"/>
          <p:nvPr/>
        </p:nvSpPr>
        <p:spPr>
          <a:xfrm>
            <a:off x="152473" y="2923063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39629" y="3107729"/>
            <a:ext cx="639758" cy="353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E19F2AC-D62D-4EA6-9C91-66BEED52CE9A}"/>
              </a:ext>
            </a:extLst>
          </p:cNvPr>
          <p:cNvSpPr txBox="1"/>
          <p:nvPr/>
        </p:nvSpPr>
        <p:spPr>
          <a:xfrm>
            <a:off x="152473" y="4313692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="" xmlns:a16="http://schemas.microsoft.com/office/drawing/2014/main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239629" y="3775177"/>
            <a:ext cx="707852" cy="723181"/>
          </a:xfrm>
          <a:prstGeom prst="bentConnector2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9476364" y="2928935"/>
            <a:ext cx="256316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34655" y="3252101"/>
            <a:ext cx="2141709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28837" y="4718291"/>
            <a:ext cx="256316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66179" y="4902957"/>
            <a:ext cx="56265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24311C0-0C98-44FB-9C3F-7CEB3314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9" y="1885236"/>
            <a:ext cx="1759666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19ECA88-A708-4D08-847F-163C0133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7" y="1942430"/>
            <a:ext cx="6576167" cy="369116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리뷰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508717" y="2716051"/>
            <a:ext cx="268328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57425" y="2916106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244273" y="358300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499206" y="3783059"/>
            <a:ext cx="837381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FD3BD2E6-745F-4DB1-B707-37CBA7701266}"/>
              </a:ext>
            </a:extLst>
          </p:cNvPr>
          <p:cNvSpPr txBox="1"/>
          <p:nvPr/>
        </p:nvSpPr>
        <p:spPr>
          <a:xfrm>
            <a:off x="9823315" y="5042080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C0FCB3DA-1035-46B9-A6D9-188A7E838DBD}"/>
              </a:ext>
            </a:extLst>
          </p:cNvPr>
          <p:cNvSpPr txBox="1"/>
          <p:nvPr/>
        </p:nvSpPr>
        <p:spPr>
          <a:xfrm>
            <a:off x="494419" y="573388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2F5CA22C-273D-40FB-ACAA-092AAA18A1DD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8424153" y="5242135"/>
            <a:ext cx="139916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E506D8CE-4F30-424A-9724-F60449C2230F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336587" y="5442257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1784623-9F9E-4432-B15B-CC24B3C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05" y="1837636"/>
            <a:ext cx="7039461" cy="3953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85266" y="3901891"/>
            <a:ext cx="25067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192103" y="4086557"/>
            <a:ext cx="493163" cy="12482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0" y="516795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B843DA8F-5A8E-4093-A13B-E3CD6F913EF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54933" y="5368009"/>
            <a:ext cx="729500" cy="10002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254933" y="4829132"/>
            <a:ext cx="729500" cy="53887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139071" y="2687053"/>
            <a:ext cx="250505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44122" y="3010219"/>
            <a:ext cx="62126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개발 기술 스택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74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4000" y="3076826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  <p:pic>
        <p:nvPicPr>
          <p:cNvPr id="5" name="Picture 3" descr="D:\Download\employ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132856"/>
            <a:ext cx="23762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wnload\1_wqYF-8Dmh7LhtLkKfERc3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7687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/오른쪽 화살표 6"/>
          <p:cNvSpPr/>
          <p:nvPr/>
        </p:nvSpPr>
        <p:spPr>
          <a:xfrm>
            <a:off x="5523428" y="3320988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4653136"/>
            <a:ext cx="3346626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Customer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072" y="4653136"/>
            <a:ext cx="3528392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Vue.js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2024" y="4645738"/>
            <a:ext cx="864096" cy="86409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F</a:t>
            </a:r>
            <a:r>
              <a:rPr lang="en-US" altLang="ko-KR" sz="4400" b="1" dirty="0">
                <a:solidFill>
                  <a:prstClr val="white"/>
                </a:solidFill>
              </a:rPr>
              <a:t>rontend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3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/오른쪽 화살표 6"/>
          <p:cNvSpPr/>
          <p:nvPr/>
        </p:nvSpPr>
        <p:spPr>
          <a:xfrm>
            <a:off x="648716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605" y="4653280"/>
            <a:ext cx="835279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             Express + node.js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Backend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60" y="2081530"/>
            <a:ext cx="2846070" cy="1027430"/>
          </a:xfrm>
          <a:prstGeom prst="rect">
            <a:avLst/>
          </a:prstGeom>
          <a:noFill/>
          <a:ln w="44450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20" y="2902585"/>
            <a:ext cx="2661285" cy="132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90" y="2132330"/>
            <a:ext cx="2287905" cy="22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659370" y="4095115"/>
            <a:ext cx="1998345" cy="197993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Firebase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39FB14FA-985B-4FAD-B434-D41D3E77FEA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45449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19605" y="4653280"/>
            <a:ext cx="7917180" cy="86423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Keras</a:t>
            </a:r>
            <a:r>
              <a:rPr lang="en-US" altLang="ko-KR" sz="2400" b="1" dirty="0">
                <a:solidFill>
                  <a:prstClr val="white"/>
                </a:solidFill>
              </a:rPr>
              <a:t> / Google Natural Language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Deep Learning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710" y="3074670"/>
            <a:ext cx="788670" cy="492125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09430" y="4653280"/>
            <a:ext cx="864235" cy="86741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0" y="2421890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90" y="222948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06EB58BF-D8CD-46E6-B7DC-722F2FCC77DF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9384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/Users/jungchangho/Library/Group Containers/L48J367XN4.com.infraware.PolarisOffice/EngineTemp/1624/image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20" y="2084070"/>
            <a:ext cx="2853055" cy="283464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Point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86610"/>
            <a:ext cx="288036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931160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30">
            <a:off x="3431540" y="4275455"/>
            <a:ext cx="702310" cy="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036">
            <a:off x="3359785" y="3477260"/>
            <a:ext cx="1275715" cy="68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892">
            <a:off x="3883660" y="2708910"/>
            <a:ext cx="652780" cy="6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919605" y="5173980"/>
            <a:ext cx="3957955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API stack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0" y="5173980"/>
            <a:ext cx="4177030" cy="7042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r>
              <a:rPr lang="en-US" altLang="ko-KR" sz="2400" b="1" dirty="0" smtClean="0">
                <a:solidFill>
                  <a:srgbClr val="FFFFFF"/>
                </a:solidFill>
              </a:rPr>
              <a:t>Keyword extraction</a:t>
            </a:r>
            <a:endParaRPr lang="ko-KR" altLang="en-US" sz="2400" b="1" dirty="0" smtClean="0">
              <a:solidFill>
                <a:srgbClr val="FFFFFF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FF43E060-AA5C-4963-A60D-FFE2F1D0BB00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253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605" y="404495"/>
            <a:ext cx="8353424" cy="12966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eaLnBrk="0"/>
            <a:r>
              <a:rPr lang="en-US" altLang="ko-KR" sz="4400" b="1" dirty="0" smtClean="0">
                <a:solidFill>
                  <a:srgbClr val="FFFFFF"/>
                </a:solidFill>
              </a:rPr>
              <a:t>  Development Process</a:t>
            </a:r>
            <a:endParaRPr lang="ko-KR" altLang="en-US" sz="4400" b="1" dirty="0" smtClean="0">
              <a:solidFill>
                <a:srgbClr val="FFFFFF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0" y="2465070"/>
            <a:ext cx="2053590" cy="2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6740" y="191706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91810" y="2637155"/>
            <a:ext cx="2131060" cy="21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2451735"/>
            <a:ext cx="208026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919605" y="5173980"/>
            <a:ext cx="20885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Design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1630" y="5173980"/>
            <a:ext cx="367220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Development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7980" y="5173980"/>
            <a:ext cx="2304415" cy="7035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Wrap up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:p14="http://schemas.microsoft.com/office/powerpoint/2010/main" xmlns="" id="{3DB6CFC1-6ACD-47B3-9F59-55F4C4FB86BE}"/>
              </a:ext>
            </a:extLst>
          </p:cNvPr>
          <p:cNvSpPr txBox="1">
            <a:spLocks/>
          </p:cNvSpPr>
          <p:nvPr/>
        </p:nvSpPr>
        <p:spPr>
          <a:xfrm>
            <a:off x="10700385" y="6420485"/>
            <a:ext cx="1491615" cy="43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>
                    <a:lumMod val="50000"/>
                  </a:srgb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9024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7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4" y="1944301"/>
            <a:ext cx="6805061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한 눈에 파악 가능한 편리함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검색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9482" y="2775297"/>
            <a:ext cx="34265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쉽고 편리한 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Shopping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제공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88642" y="2985639"/>
            <a:ext cx="991402" cy="77964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448" y="4658624"/>
            <a:ext cx="505326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고객 유치 및 수익 증대</a:t>
            </a:r>
          </a:p>
        </p:txBody>
      </p:sp>
      <p:pic>
        <p:nvPicPr>
          <p:cNvPr id="12" name="Picture 4" descr="C:\Users\my\Desktop\진태껑\coll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17" y="134658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https://www.invespcro.com/blog/the-importance-of-online-customer-reviews-infographic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>
              <a:hlinkClick r:id="rId4"/>
            </a:endParaRPr>
          </a:p>
          <a:p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://www.qualtrics.com/blog/online-review-stats/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https://medium.com/futourist/the-power-of-reviews-edc8c1779332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https://econsultancy.com/ecommerce-consumer-reviews-why-you-need-them-and-how-to-use-them/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https://gatherup.com/100-online-review-statistics/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92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배경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2" y="423793"/>
            <a:ext cx="2046181" cy="2046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63" y="3750226"/>
            <a:ext cx="2941278" cy="294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428" y="2725378"/>
            <a:ext cx="716711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Review decides Purchase</a:t>
            </a:r>
            <a:endParaRPr lang="ko-KR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8" y="423792"/>
            <a:ext cx="2046181" cy="2046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6" y="423792"/>
            <a:ext cx="2046181" cy="2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422" y="2969028"/>
            <a:ext cx="777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People travel different places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finding &amp; comparing reviews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" y="360559"/>
            <a:ext cx="2046668" cy="2046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5" y="360559"/>
            <a:ext cx="2046668" cy="2046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7" y="350662"/>
            <a:ext cx="2046668" cy="2046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9" y="350662"/>
            <a:ext cx="2046668" cy="20466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5406237"/>
            <a:ext cx="1252088" cy="125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39" y="5406237"/>
            <a:ext cx="1252088" cy="12520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2" y="5396340"/>
            <a:ext cx="1252088" cy="1252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75" y="5352803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419" y="2728397"/>
            <a:ext cx="862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How to make customer stay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our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shopping mall longer?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0" y="1422875"/>
            <a:ext cx="1305522" cy="130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83" y="1297746"/>
            <a:ext cx="1430651" cy="1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313" y="4100617"/>
            <a:ext cx="910720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를 한 눈에 파악하기 어렵다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/>
          <a:stretch/>
        </p:blipFill>
        <p:spPr bwMode="auto">
          <a:xfrm>
            <a:off x="1821346" y="2348881"/>
            <a:ext cx="8595134" cy="1365529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기존 서비스</a:t>
            </a:r>
          </a:p>
        </p:txBody>
      </p:sp>
    </p:spTree>
    <p:extLst>
      <p:ext uri="{BB962C8B-B14F-4D97-AF65-F5344CB8AC3E}">
        <p14:creationId xmlns:p14="http://schemas.microsoft.com/office/powerpoint/2010/main" val="12651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서비스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09" y="4471965"/>
            <a:ext cx="22407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9" y="2447878"/>
            <a:ext cx="22369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90090" y="1628801"/>
            <a:ext cx="6050326" cy="4178117"/>
            <a:chOff x="1403648" y="1627147"/>
            <a:chExt cx="6050326" cy="4178117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628800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1066</Words>
  <Application>Microsoft Office PowerPoint</Application>
  <PresentationFormat>와이드스크린</PresentationFormat>
  <Paragraphs>181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HY견고딕</vt:lpstr>
      <vt:lpstr>나눔고딕 ExtraBold</vt:lpstr>
      <vt:lpstr>맑은 고딕</vt:lpstr>
      <vt:lpstr>Arial</vt:lpstr>
      <vt:lpstr>Office 테마</vt:lpstr>
      <vt:lpstr>Team #4 Project Proposal</vt:lpstr>
      <vt:lpstr>Index</vt:lpstr>
      <vt:lpstr>Background 프로젝트 배경 </vt:lpstr>
      <vt:lpstr>Background</vt:lpstr>
      <vt:lpstr>Background</vt:lpstr>
      <vt:lpstr>Background</vt:lpstr>
      <vt:lpstr>Project Overview 프로젝트 개요 </vt:lpstr>
      <vt:lpstr>Project Overview</vt:lpstr>
      <vt:lpstr>Project Overview</vt:lpstr>
      <vt:lpstr>Project Overview</vt:lpstr>
      <vt:lpstr>PowerPoint 프레젠테이션</vt:lpstr>
      <vt:lpstr>PowerPoint 프레젠테이션</vt:lpstr>
      <vt:lpstr>PowerPoint 프레젠테이션</vt:lpstr>
      <vt:lpstr>PowerPoint 프레젠테이션</vt:lpstr>
      <vt:lpstr>Design Concept 디자인 컨셉 </vt:lpstr>
      <vt:lpstr>Design Concept</vt:lpstr>
      <vt:lpstr>Design Concept</vt:lpstr>
      <vt:lpstr>Design Concept</vt:lpstr>
      <vt:lpstr>Development 개발 기술 스택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Features 기대 효과 </vt:lpstr>
      <vt:lpstr>Features</vt:lpstr>
      <vt:lpstr>Features</vt:lpstr>
      <vt:lpstr>Ref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mdy6099@naver.com</cp:lastModifiedBy>
  <cp:revision>91</cp:revision>
  <dcterms:created xsi:type="dcterms:W3CDTF">2019-10-09T08:35:06Z</dcterms:created>
  <dcterms:modified xsi:type="dcterms:W3CDTF">2019-10-11T02:20:28Z</dcterms:modified>
</cp:coreProperties>
</file>