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837"/>
    <a:srgbClr val="930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434A7-C153-A09F-1677-2CE9CF91A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5381" y="245541"/>
            <a:ext cx="6881091" cy="2387600"/>
          </a:xfrm>
        </p:spPr>
        <p:txBody>
          <a:bodyPr anchor="b">
            <a:normAutofit/>
          </a:bodyPr>
          <a:lstStyle>
            <a:lvl1pPr algn="l">
              <a:defRPr sz="66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DDF479-710D-6EA7-32CA-52D05C48E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5381" y="2692960"/>
            <a:ext cx="5303982" cy="1201190"/>
          </a:xfrm>
        </p:spPr>
        <p:txBody>
          <a:bodyPr/>
          <a:lstStyle>
            <a:lvl1pPr marL="0" indent="0" algn="l">
              <a:buNone/>
              <a:defRPr sz="24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05C85-1953-65B7-EB09-BC830309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E6A84-6C92-C3F1-2284-664EB8F2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A2279F-0647-0B06-5D6D-24FF2699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7432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60332-CDA1-D703-785D-DC33DAC1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108723-C5C0-EEDC-0E28-8F6ED028E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517FC-32BD-8588-D105-511631F7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781238-B1E5-8FCC-0D86-410BC4C0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22483-0288-A125-D629-BC678A6E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4681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205FFC-7966-9967-35A6-CB353D46F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78243A-3F91-9542-6394-F9240600A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4732C-8151-5822-7B73-8971686F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8B0AA-E7FC-4D36-DAE2-1961F9D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252FF9-4BA8-17FD-B7B9-C6079D7A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873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3F59FA-4008-B69F-DDDD-D0E7BE776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46904-7DE4-9E78-7DC2-2D51390A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91305"/>
            <a:ext cx="10515600" cy="69666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8CB41-F5A5-3CCE-C53C-2180C564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577BE-2AF2-7B57-534F-F20F7682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5BAD4F-94F6-E737-7ABD-9AD6F058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F009FE-9889-715F-A803-A9C5368E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8528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15709-6383-B7CD-3A33-F58CD6E5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1C90C9-1DC0-66F2-FD7C-C8DB292F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EB024-922C-B059-44E8-5A2D7C8D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4934F8-FFFF-75B1-1219-29E392E6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2F5315-6CD0-5DA4-5148-317D4253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425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22FAE-C513-5319-ECEC-CB179650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A89E7-4BDA-C2C8-2969-B1FD65E03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0B327-96D3-1FF9-F844-E0BFEBF3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F3775E-2D90-D078-76E2-6D1B4FD0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8E521B-3362-55CF-78E1-C7FD92C8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F10235-BB5F-359F-7461-6B90339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9902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B1C5D-F545-D967-21BC-55B6395C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BA279E-5190-0946-AE0A-788F954A1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7A6117-7357-DD14-8D62-90D63E0C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CF4096-AA0F-B693-67D0-FD015B57A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7C4E12-147A-443B-AAA5-ADB89B995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4D3A39-040F-7ED2-CA96-53E3F129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CF1ABE-F23D-68C1-6E1A-EEF695EA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A72639-E629-894F-50EC-2B6C2DD5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021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81C7C-441B-8C99-B2EC-587B053A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8102F1-4E55-347D-458F-78EA33ED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2836F6-B9F8-75BE-E0F3-9C28A3C0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7550AB-853E-A09D-0118-254557AE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583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D35FFF-CAAB-D329-00EE-ACB860B9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0D1AA8-6CA9-8211-F114-9108B124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8331DB-8EB7-9577-2ABE-D484B377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275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B9513-0AA5-B151-D3A7-AC566D4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F92CB-7AF8-F391-CB97-25238A42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DF566E-9D7B-4BB5-694E-C992CFF28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B3FF36-CF8D-D492-827B-F9411FAC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8B6CC0-4F27-E286-415E-559FEC59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EC2092-4FBC-DF8C-541C-32428BCD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131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E9E-F0D2-5533-F43D-B3DC06D1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CA1E23-9385-3720-AE59-C1EFF5115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CA51C3-55FD-79F0-6A3B-B56E80BC6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78173B-F854-92F6-9795-D99370EC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E3FFAC-7A17-6429-8FF7-760E99F6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2E3B29-59C7-32C4-5620-F6DAF9B1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733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A2B4AF-93C9-5C1B-B111-89D35581A7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7C513-DB12-FC87-53C9-2871E527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1DB43-7EAC-FF79-13D1-82D432EC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00EED-13FF-A1AD-6021-2A8A58802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C1F1-26C4-4172-9B9C-25E3323FD759}" type="datetimeFigureOut">
              <a:rPr lang="ru-UA" smtClean="0"/>
              <a:t>03.02.2023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C17008-CBA2-65CF-4674-C52EB8972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CC673-9FDE-C067-CC50-51189B368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24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powerpointbase@gmail.com" TargetMode="External"/><Relationship Id="rId13" Type="http://schemas.openxmlformats.org/officeDocument/2006/relationships/hyperlink" Target="https://vk.com/club79040830" TargetMode="External"/><Relationship Id="rId3" Type="http://schemas.openxmlformats.org/officeDocument/2006/relationships/hyperlink" Target="http://powerpointbase.com/" TargetMode="External"/><Relationship Id="rId7" Type="http://schemas.openxmlformats.org/officeDocument/2006/relationships/hyperlink" Target="http://powerpointbase.com/certificates/" TargetMode="External"/><Relationship Id="rId12" Type="http://schemas.openxmlformats.org/officeDocument/2006/relationships/hyperlink" Target="https://www.facebook.com/powerpointfree/" TargetMode="External"/><Relationship Id="rId17" Type="http://schemas.openxmlformats.org/officeDocument/2006/relationships/hyperlink" Target="https://t.me/powerpointhub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diagrams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powerpointbase.com/wordtemplates/" TargetMode="External"/><Relationship Id="rId15" Type="http://schemas.openxmlformats.org/officeDocument/2006/relationships/hyperlink" Target="http://powerpointbase.com/offer.html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powerpointbase.com/premium/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www.youtube.com/channel/UC3Kc-8AJVMloXo2YQbmAOq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2564B-6035-AB02-5B0E-A8839F84F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772" y="133514"/>
            <a:ext cx="6881091" cy="2387600"/>
          </a:xfrm>
        </p:spPr>
        <p:txBody>
          <a:bodyPr/>
          <a:lstStyle/>
          <a:p>
            <a:r>
              <a:rPr lang="en-US" dirty="0">
                <a:latin typeface="+mn-lt"/>
              </a:rPr>
              <a:t>NAME OF PRESENTATION</a:t>
            </a:r>
            <a:endParaRPr lang="ru-UA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C6FF29-5A98-E6EF-BDAC-A015374F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8277" y="2521114"/>
            <a:ext cx="5303982" cy="1201190"/>
          </a:xfrm>
        </p:spPr>
        <p:txBody>
          <a:bodyPr/>
          <a:lstStyle/>
          <a:p>
            <a:pPr algn="l"/>
            <a:r>
              <a:rPr lang="en-US" b="0" dirty="0"/>
              <a:t>Subtitle here</a:t>
            </a:r>
            <a:endParaRPr lang="ru-UA" b="0" dirty="0"/>
          </a:p>
        </p:txBody>
      </p:sp>
    </p:spTree>
    <p:extLst>
      <p:ext uri="{BB962C8B-B14F-4D97-AF65-F5344CB8AC3E}">
        <p14:creationId xmlns:p14="http://schemas.microsoft.com/office/powerpoint/2010/main" val="116678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0ABDC-9328-850F-0197-C9380315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  <a:endParaRPr lang="ru-UA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2841C77C-A93F-4D67-449D-DE33E5F8286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297645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39088433-9298-2FFA-F625-D0E8B58BC7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F96B4B72-E8CE-3005-BB74-A1709E674B2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51D0DC82-A2CE-2031-7A7C-40EA968FB34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E01256E9-7E43-2158-1F9E-F71CBDB2BC1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11B4897F-A0F1-5DE0-9F3E-6B37A86AC00A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783045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4F2C3902-ED37-115A-315F-EFEB34B7B0C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07C50A58-8279-CEC7-5E07-6BEB5D47546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AAE1949A-3FC0-91D0-6A39-3549F9F9171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FD03325D-CD50-CCB9-CC10-D21A37581C6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18E2EC06-385B-FA7B-0881-F382CF3A0DE0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621245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A5B25062-8A4A-F2CE-3152-8D3904E6ED0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9425D19C-8CD1-C412-2B01-E53B1EBA701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9D16A969-001B-7DE4-475F-8700FAFD6BA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E10CD610-6715-85FE-B9D8-BD22619C361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AFFAEE03-DC5E-EED3-2FB3-FA727B48EE49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459445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B24DE740-19EB-57CA-F898-353380B9A62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3C445CD4-95B8-90A1-3762-39B63F116E5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E3D637E4-EBA3-0EF5-F61C-DCC7928D869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8080DE5B-13B7-09B8-5492-B9EB26CDFFB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778DF700-17BC-F99D-BA7F-79A7F73ADEF4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158070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FC27B6A6-2C4A-E579-88F8-1C01CFD3504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4615B1B2-0DE2-7671-C3BE-0060A82F12F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740E8C2E-ADD9-CF2F-64FA-6F03AE2BE26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4768FD57-4169-F03A-5E79-A1CB1E5C381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46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0" y="165347"/>
            <a:ext cx="2487930" cy="746379"/>
          </a:xfrm>
        </p:spPr>
      </p:pic>
      <p:sp>
        <p:nvSpPr>
          <p:cNvPr id="5" name="Прямоугольник 6"/>
          <p:cNvSpPr/>
          <p:nvPr/>
        </p:nvSpPr>
        <p:spPr>
          <a:xfrm>
            <a:off x="7847376" y="1179779"/>
            <a:ext cx="41345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http://powerpointbase.com</a:t>
            </a:r>
            <a:r>
              <a:rPr lang="ru-RU" sz="1600" dirty="0"/>
              <a:t> </a:t>
            </a:r>
            <a:r>
              <a:rPr lang="en-US" sz="1600" dirty="0"/>
              <a:t> – </a:t>
            </a:r>
            <a:r>
              <a:rPr lang="ru-RU" sz="1600" dirty="0"/>
              <a:t>это самый крупный портал бесплатных шаблонов презентаций </a:t>
            </a:r>
            <a:r>
              <a:rPr lang="en-US" sz="1600" dirty="0"/>
              <a:t>PowerPoint.</a:t>
            </a:r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http://powerpointbase.com/premium/</a:t>
            </a:r>
            <a:r>
              <a:rPr lang="en-US" sz="1600" dirty="0"/>
              <a:t> - Premium </a:t>
            </a:r>
            <a:r>
              <a:rPr lang="ru-RU" sz="1600" dirty="0"/>
              <a:t>шаблоны презентаций </a:t>
            </a:r>
            <a:r>
              <a:rPr lang="en-US" sz="1600" dirty="0"/>
              <a:t>PowerPoint</a:t>
            </a:r>
          </a:p>
          <a:p>
            <a:endParaRPr lang="en-US" sz="1600" dirty="0"/>
          </a:p>
          <a:p>
            <a:r>
              <a:rPr lang="en-US" sz="1600" dirty="0">
                <a:hlinkClick r:id="rId5"/>
              </a:rPr>
              <a:t>http://powerpointbase.com/wordtemplates/</a:t>
            </a:r>
            <a:r>
              <a:rPr lang="en-US" sz="1600" dirty="0"/>
              <a:t> - </a:t>
            </a:r>
            <a:r>
              <a:rPr lang="ru-RU" sz="1600" dirty="0"/>
              <a:t>шаблоны </a:t>
            </a:r>
            <a:r>
              <a:rPr lang="en-US" sz="1600" dirty="0"/>
              <a:t>Word </a:t>
            </a:r>
            <a:r>
              <a:rPr lang="ru-RU" sz="1600" dirty="0"/>
              <a:t>для создания эффектных раздаточных материалов</a:t>
            </a:r>
          </a:p>
          <a:p>
            <a:endParaRPr lang="ru-RU" sz="1600" dirty="0"/>
          </a:p>
          <a:p>
            <a:r>
              <a:rPr lang="en-US" sz="1600" dirty="0">
                <a:hlinkClick r:id="rId6"/>
              </a:rPr>
              <a:t>http://powerpointbase.com/diagrams/</a:t>
            </a:r>
            <a:r>
              <a:rPr lang="ru-RU" sz="1600" dirty="0"/>
              <a:t> - шаблоны диаграмм и графиков для большей визуализации в презентациях</a:t>
            </a:r>
          </a:p>
          <a:p>
            <a:endParaRPr lang="ru-RU" sz="1600" dirty="0"/>
          </a:p>
          <a:p>
            <a:r>
              <a:rPr lang="en-US" sz="1600" dirty="0">
                <a:hlinkClick r:id="rId7"/>
              </a:rPr>
              <a:t>http://powerpointbase.com/certificates/</a:t>
            </a:r>
            <a:r>
              <a:rPr lang="ru-RU" sz="1600" dirty="0"/>
              <a:t> - шаблоны сертификатов, дипломов, грамот</a:t>
            </a:r>
          </a:p>
          <a:p>
            <a:endParaRPr lang="ru-RU" sz="1600" dirty="0"/>
          </a:p>
          <a:p>
            <a:r>
              <a:rPr lang="ru-RU" sz="1600" dirty="0"/>
              <a:t>А также видео-уроки, статьи и многое другое…  </a:t>
            </a:r>
          </a:p>
        </p:txBody>
      </p:sp>
      <p:sp>
        <p:nvSpPr>
          <p:cNvPr id="6" name="Прямоугольник 7"/>
          <p:cNvSpPr/>
          <p:nvPr/>
        </p:nvSpPr>
        <p:spPr>
          <a:xfrm>
            <a:off x="242206" y="3638401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УСЛУГИ: </a:t>
            </a:r>
          </a:p>
        </p:txBody>
      </p:sp>
      <p:sp>
        <p:nvSpPr>
          <p:cNvPr id="13" name="Прямоугольник 14"/>
          <p:cNvSpPr/>
          <p:nvPr/>
        </p:nvSpPr>
        <p:spPr>
          <a:xfrm>
            <a:off x="242206" y="5727295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КОНТАКТЫ: </a:t>
            </a:r>
            <a:r>
              <a:rPr lang="en-US" dirty="0">
                <a:hlinkClick r:id="rId8"/>
              </a:rPr>
              <a:t>powerpointbase@gmail.com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Прямоугольник 7"/>
          <p:cNvSpPr/>
          <p:nvPr/>
        </p:nvSpPr>
        <p:spPr>
          <a:xfrm>
            <a:off x="242206" y="1179779"/>
            <a:ext cx="441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СТРАНИЦЫ В СОЦИАЛЬНЫХ СЕТЯХ: </a:t>
            </a:r>
          </a:p>
        </p:txBody>
      </p:sp>
      <p:pic>
        <p:nvPicPr>
          <p:cNvPr id="1026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" t="4652" r="66796" b="69848"/>
          <a:stretch/>
        </p:blipFill>
        <p:spPr bwMode="auto">
          <a:xfrm>
            <a:off x="336205" y="1648042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5" y="2077683"/>
            <a:ext cx="325544" cy="326423"/>
          </a:xfrm>
          <a:prstGeom prst="rect">
            <a:avLst/>
          </a:prstGeom>
        </p:spPr>
      </p:pic>
      <p:pic>
        <p:nvPicPr>
          <p:cNvPr id="27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4652" r="7846" b="69848"/>
          <a:stretch/>
        </p:blipFill>
        <p:spPr bwMode="auto">
          <a:xfrm>
            <a:off x="334217" y="2945620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60707" y="1628801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2"/>
              </a:rPr>
              <a:t>https://www.facebook.com/powerpointfree/</a:t>
            </a:r>
            <a:r>
              <a:rPr lang="en-US" dirty="0"/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9396" y="2051908"/>
            <a:ext cx="30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3"/>
              </a:rPr>
              <a:t>https://vk.com/club79040830</a:t>
            </a:r>
            <a:r>
              <a:rPr lang="en-US" dirty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9396" y="2924165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https://www.youtube.com/channel/UC3Kc-8AJVMloXo2YQbmAOqA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572375" y="1240341"/>
            <a:ext cx="0" cy="4849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2206" y="3970298"/>
            <a:ext cx="55656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(оформление) презентации «под ключ»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авторского шаблона презентации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Оформление раздаточных материалов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фирменного стиля</a:t>
            </a:r>
          </a:p>
          <a:p>
            <a:r>
              <a:rPr lang="ru-RU" dirty="0"/>
              <a:t>Детальнее: </a:t>
            </a:r>
            <a:r>
              <a:rPr lang="en-US" dirty="0">
                <a:hlinkClick r:id="rId15"/>
              </a:rPr>
              <a:t>http://powerpointbase.com/offer.html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32" name="Picture 22">
            <a:extLst>
              <a:ext uri="{FF2B5EF4-FFF2-40B4-BE49-F238E27FC236}">
                <a16:creationId xmlns:a16="http://schemas.microsoft.com/office/drawing/2014/main" id="{C702CA38-3FE8-4424-9559-6E2445696D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217" y="2525510"/>
            <a:ext cx="325544" cy="325544"/>
          </a:xfrm>
          <a:prstGeom prst="rect">
            <a:avLst/>
          </a:prstGeom>
        </p:spPr>
      </p:pic>
      <p:sp>
        <p:nvSpPr>
          <p:cNvPr id="35" name="Rectangle 28">
            <a:extLst>
              <a:ext uri="{FF2B5EF4-FFF2-40B4-BE49-F238E27FC236}">
                <a16:creationId xmlns:a16="http://schemas.microsoft.com/office/drawing/2014/main" id="{2A1A9CE7-E210-4085-B797-E46729EB1331}"/>
              </a:ext>
            </a:extLst>
          </p:cNvPr>
          <p:cNvSpPr/>
          <p:nvPr/>
        </p:nvSpPr>
        <p:spPr>
          <a:xfrm>
            <a:off x="657408" y="2499296"/>
            <a:ext cx="294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7"/>
              </a:rPr>
              <a:t>https://t.me/powerpointhub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04367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199</Words>
  <Application>Microsoft Office PowerPoint</Application>
  <PresentationFormat>Широкоэкранный</PresentationFormat>
  <Paragraphs>36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Тема Office</vt:lpstr>
      <vt:lpstr>NAME OF PRESENTATION</vt:lpstr>
      <vt:lpstr>Slide title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Марина Маркасьян</cp:lastModifiedBy>
  <cp:revision>2</cp:revision>
  <dcterms:created xsi:type="dcterms:W3CDTF">2023-02-03T10:10:53Z</dcterms:created>
  <dcterms:modified xsi:type="dcterms:W3CDTF">2023-02-03T10:19:13Z</dcterms:modified>
</cp:coreProperties>
</file>