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64" r:id="rId4"/>
    <p:sldId id="265" r:id="rId5"/>
    <p:sldId id="262" r:id="rId6"/>
    <p:sldId id="270" r:id="rId7"/>
    <p:sldId id="269" r:id="rId8"/>
    <p:sldId id="271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7" r:id="rId17"/>
    <p:sldId id="276" r:id="rId18"/>
    <p:sldId id="279" r:id="rId19"/>
    <p:sldId id="280" r:id="rId20"/>
    <p:sldId id="278" r:id="rId21"/>
    <p:sldId id="281" r:id="rId22"/>
    <p:sldId id="282" r:id="rId23"/>
    <p:sldId id="283" r:id="rId24"/>
    <p:sldId id="260" r:id="rId25"/>
  </p:sldIdLst>
  <p:sldSz cx="9144000" cy="6858000" type="screen4x3"/>
  <p:notesSz cx="6858000" cy="9144000"/>
  <p:custDataLst>
    <p:tags r:id="rId2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97" d="100"/>
          <a:sy n="97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5355839" cy="1152128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powerpoint-templa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8892480" cy="1656184"/>
          </a:xfrm>
        </p:spPr>
        <p:txBody>
          <a:bodyPr>
            <a:noAutofit/>
          </a:bodyPr>
          <a:lstStyle/>
          <a:p>
            <a:r>
              <a:rPr lang="ru-RU" sz="4800" b="1" dirty="0" err="1" smtClean="0"/>
              <a:t>Снифферы</a:t>
            </a:r>
            <a:r>
              <a:rPr lang="ru-RU" sz="4800" b="1" dirty="0" smtClean="0"/>
              <a:t> и их применение в задачах перехвата сетевого трафика</a:t>
            </a:r>
            <a:endParaRPr lang="ru-RU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609329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Подготовил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3 курса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ЯрГУ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им.Демидова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Сластухин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Антон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18.05.23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791"/>
            <a:ext cx="9144000" cy="5143501"/>
          </a:xfrm>
          <a:prstGeom prst="rect">
            <a:avLst/>
          </a:prstGeo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536504"/>
          </a:xfrm>
        </p:spPr>
        <p:txBody>
          <a:bodyPr>
            <a:normAutofit/>
          </a:bodyPr>
          <a:lstStyle/>
          <a:p>
            <a:r>
              <a:rPr lang="ru-RU" dirty="0" err="1"/>
              <a:t>Снифферы</a:t>
            </a:r>
            <a:r>
              <a:rPr lang="ru-RU" dirty="0"/>
              <a:t> позволяют перехватывать весь сетевой трафик, идущий от вас и к вам.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188640"/>
            <a:ext cx="6804248" cy="1150897"/>
          </a:xfrm>
        </p:spPr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8198" name="Picture 6" descr="Download Fiddler Everywhere 4.2.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0" y="30829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Узнайти из первых рук о новых возможностях Wiresh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82984"/>
            <a:ext cx="26652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10362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-производить перехват данных, передаваемых между сервером и клиентом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37075"/>
            <a:ext cx="8198081" cy="38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1584176"/>
          </a:xfrm>
        </p:spPr>
        <p:txBody>
          <a:bodyPr/>
          <a:lstStyle/>
          <a:p>
            <a:r>
              <a:rPr lang="ru-RU" dirty="0"/>
              <a:t>-выявлять активность вредоносного ПО, паразитный трафик, который нагружает </a:t>
            </a:r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41883" y="154483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03284"/>
            <a:ext cx="8784976" cy="153768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искать уязвимости в архитектуре сервиса, изучая особенности клиент серверного взаимодействия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8" name="Заголовок 2"/>
          <p:cNvSpPr>
            <a:spLocks noGrp="1"/>
          </p:cNvSpPr>
          <p:nvPr>
            <p:ph type="title"/>
          </p:nvPr>
        </p:nvSpPr>
        <p:spPr>
          <a:xfrm>
            <a:off x="1241883" y="154483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9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692275" y="188913"/>
            <a:ext cx="6804025" cy="1150937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ru-RU" dirty="0" smtClean="0"/>
              <a:t>Роль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6" y="2536339"/>
            <a:ext cx="3209383" cy="23912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39" y="2536339"/>
            <a:ext cx="2542434" cy="2326057"/>
          </a:xfrm>
          <a:prstGeom prst="rect">
            <a:avLst/>
          </a:prstGeom>
        </p:spPr>
      </p:pic>
      <p:pic>
        <p:nvPicPr>
          <p:cNvPr id="10246" name="Picture 6" descr="Businessman Analytics Business Graph And Seo On Web Stock Illustration -  Download Image Now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08" y="2536339"/>
            <a:ext cx="2591761" cy="22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17646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Нарушение безопасной клиент серверной архитектуры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188640"/>
            <a:ext cx="6804248" cy="1150897"/>
          </a:xfrm>
        </p:spPr>
        <p:txBody>
          <a:bodyPr/>
          <a:lstStyle/>
          <a:p>
            <a:r>
              <a:rPr lang="ru-RU" dirty="0" smtClean="0"/>
              <a:t>Что пошло не так?</a:t>
            </a:r>
            <a:endParaRPr lang="ru-RU" dirty="0"/>
          </a:p>
        </p:txBody>
      </p:sp>
      <p:pic>
        <p:nvPicPr>
          <p:cNvPr id="1030" name="Picture 6" descr="Best practices для клиент-серверного проекта PoC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" y="2348880"/>
            <a:ext cx="7524328" cy="380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8" y="1916832"/>
            <a:ext cx="8215244" cy="4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4" name="Picture 2" descr="https://sun9-40.userapi.com/impg/xylo-Y73_TRidi2kzuiPHLVCCPNu-siZkek0HQ/jX3T2O21RiI.jpg?size=1280x721&amp;quality=95&amp;sign=fa14d06fff888e1de714c5d2f9aacff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" y="1844824"/>
            <a:ext cx="84372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3076" name="Picture 4" descr="https://sun9-43.userapi.com/impg/HXoIs6dVubES7uHL79JYcd46mZkoSK3mF-s7Vw/0TEUG7UcvhU.jpg?size=1280x721&amp;quality=95&amp;sign=536e7a598f7263338435dad1302f4f1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" y="1844824"/>
            <a:ext cx="844365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42988" y="114119"/>
            <a:ext cx="6804248" cy="1150897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301071" y="4802165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2016908" y="4225903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071383" y="42687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3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301071" y="2287565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1944900" y="171130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117867" y="1769364"/>
            <a:ext cx="32102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Зачем нам это надо?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071383" y="17541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0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301071" y="3125765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016908" y="254950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071383" y="25923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1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302659" y="3962378"/>
            <a:ext cx="4799012" cy="158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016908" y="3387703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071383" y="34305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2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301071" y="5662590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2016908" y="508632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071383" y="5129190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4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117867" y="2534098"/>
            <a:ext cx="2967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Первое знакомство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116113" y="3343769"/>
            <a:ext cx="30516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Введение в теорию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118724" y="4210498"/>
            <a:ext cx="33016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Рассмотрим примеры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116113" y="5028197"/>
            <a:ext cx="39861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Сниффинг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и безопасность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3" name="Line 256"/>
          <p:cNvSpPr>
            <a:spLocks noChangeShapeType="1"/>
          </p:cNvSpPr>
          <p:nvPr/>
        </p:nvSpPr>
        <p:spPr bwMode="gray">
          <a:xfrm>
            <a:off x="2351661" y="6469986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257"/>
          <p:cNvSpPr>
            <a:spLocks noChangeArrowheads="1"/>
          </p:cNvSpPr>
          <p:nvPr/>
        </p:nvSpPr>
        <p:spPr bwMode="gray">
          <a:xfrm rot="3419336">
            <a:off x="1995490" y="589372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45" name="Text Box 258"/>
          <p:cNvSpPr txBox="1">
            <a:spLocks noChangeArrowheads="1"/>
          </p:cNvSpPr>
          <p:nvPr/>
        </p:nvSpPr>
        <p:spPr bwMode="gray">
          <a:xfrm>
            <a:off x="3117867" y="5888734"/>
            <a:ext cx="19286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Заключение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6" name="Text Box 259"/>
          <p:cNvSpPr txBox="1">
            <a:spLocks noChangeArrowheads="1"/>
          </p:cNvSpPr>
          <p:nvPr/>
        </p:nvSpPr>
        <p:spPr bwMode="gray">
          <a:xfrm>
            <a:off x="2121973" y="593658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5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188640"/>
            <a:ext cx="6804248" cy="1150897"/>
          </a:xfrm>
        </p:spPr>
        <p:txBody>
          <a:bodyPr/>
          <a:lstStyle/>
          <a:p>
            <a:r>
              <a:rPr lang="ru-RU" dirty="0" smtClean="0"/>
              <a:t>Что пошло не так?</a:t>
            </a:r>
            <a:endParaRPr lang="ru-RU" dirty="0"/>
          </a:p>
        </p:txBody>
      </p:sp>
      <p:pic>
        <p:nvPicPr>
          <p:cNvPr id="5122" name="Picture 2" descr="Что такое парсинг сайта: программы и примеры их использования – Блог TRI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6832"/>
            <a:ext cx="7620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88840"/>
            <a:ext cx="4248472" cy="417646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188640"/>
            <a:ext cx="6804248" cy="1150897"/>
          </a:xfrm>
        </p:spPr>
        <p:txBody>
          <a:bodyPr/>
          <a:lstStyle/>
          <a:p>
            <a:r>
              <a:rPr lang="ru-RU" dirty="0" err="1" smtClean="0"/>
              <a:t>Сниффинг</a:t>
            </a:r>
            <a:endParaRPr lang="ru-RU" dirty="0"/>
          </a:p>
        </p:txBody>
      </p:sp>
      <p:pic>
        <p:nvPicPr>
          <p:cNvPr id="7170" name="Picture 2" descr="Что такое сниффер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6" y="1988840"/>
            <a:ext cx="418189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176464"/>
          </a:xfrm>
        </p:spPr>
        <p:txBody>
          <a:bodyPr/>
          <a:lstStyle/>
          <a:p>
            <a:r>
              <a:rPr lang="ru-RU" dirty="0" smtClean="0"/>
              <a:t>Презентацию и текст к ней выложил на </a:t>
            </a:r>
            <a:r>
              <a:rPr lang="en-US" dirty="0"/>
              <a:t>G</a:t>
            </a:r>
            <a:r>
              <a:rPr lang="en-US" dirty="0" smtClean="0"/>
              <a:t>itHub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804248" cy="115089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01" y="4195604"/>
            <a:ext cx="2258963" cy="2258963"/>
          </a:xfrm>
          <a:prstGeom prst="rect">
            <a:avLst/>
          </a:prstGeom>
        </p:spPr>
      </p:pic>
      <p:pic>
        <p:nvPicPr>
          <p:cNvPr id="6146" name="Picture 2" descr="GitHub скачать бесплатно - Последняя версия 20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09" y="2477293"/>
            <a:ext cx="2778949" cy="15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Техник-программист: кто это, чем занимается специалист, описание профессии  — BGSt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403244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Оригинальные шаблоны для презентаций: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>
                <a:hlinkClick r:id="rId2"/>
              </a:rPr>
              <a:t>https</a:t>
            </a:r>
            <a:r>
              <a:rPr lang="ru-RU" sz="2400" dirty="0">
                <a:hlinkClick r:id="rId2"/>
              </a:rPr>
              <a:t>://</a:t>
            </a:r>
            <a:r>
              <a:rPr lang="ru-RU" sz="2400" dirty="0" smtClean="0">
                <a:hlinkClick r:id="rId2"/>
              </a:rPr>
              <a:t>presentation-creation.ru/powerpoint-templates.html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Бесплатно и без 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228168"/>
            <a:ext cx="7344816" cy="115089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75656" y="160338"/>
            <a:ext cx="6804248" cy="1150897"/>
          </a:xfrm>
        </p:spPr>
        <p:txBody>
          <a:bodyPr/>
          <a:lstStyle/>
          <a:p>
            <a:r>
              <a:rPr lang="ru-RU" dirty="0" err="1" smtClean="0"/>
              <a:t>Снифферы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92488" cy="4093915"/>
          </a:xfrm>
        </p:spPr>
        <p:txBody>
          <a:bodyPr>
            <a:normAutofit/>
          </a:bodyPr>
          <a:lstStyle/>
          <a:p>
            <a:r>
              <a:rPr lang="ru-RU" dirty="0"/>
              <a:t>Это программы - анализаторы, способные перехватывать и анализировать сетевой трафик.</a:t>
            </a:r>
          </a:p>
        </p:txBody>
      </p:sp>
      <p:sp>
        <p:nvSpPr>
          <p:cNvPr id="2" name="AutoShape 2" descr="Сниффер что это такое и зачем он нужен - подробный гай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Что такое сниффер и как от него защититьс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32" y="2060848"/>
            <a:ext cx="3619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Снифферы</a:t>
            </a:r>
            <a:r>
              <a:rPr lang="ru-RU" dirty="0" smtClean="0"/>
              <a:t> в браузере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679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146" y="1646685"/>
            <a:ext cx="4279144" cy="42423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116632"/>
            <a:ext cx="6804248" cy="1150897"/>
          </a:xfrm>
        </p:spPr>
        <p:txBody>
          <a:bodyPr/>
          <a:lstStyle/>
          <a:p>
            <a:r>
              <a:rPr lang="en-US" dirty="0" err="1" smtClean="0"/>
              <a:t>FingerPrint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39173"/>
            <a:ext cx="698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://habr.com/ru/companies/selectel/articles/521550/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46685"/>
            <a:ext cx="406680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145788"/>
            <a:ext cx="6804248" cy="1150897"/>
          </a:xfrm>
        </p:spPr>
        <p:txBody>
          <a:bodyPr/>
          <a:lstStyle/>
          <a:p>
            <a:r>
              <a:rPr lang="ru-RU" dirty="0" smtClean="0"/>
              <a:t>Контроль</a:t>
            </a:r>
            <a:endParaRPr lang="ru-RU" dirty="0"/>
          </a:p>
        </p:txBody>
      </p:sp>
      <p:pic>
        <p:nvPicPr>
          <p:cNvPr id="6146" name="Picture 2" descr="Как контролировать сотрудников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427"/>
            <a:ext cx="9153832" cy="4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03011" y="116632"/>
            <a:ext cx="6804248" cy="1150897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100" name="Picture 4" descr="Статистика для диссертаций по медицине . Как использовать статистику при  написании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5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smtClean="0"/>
              <a:t>Борьба с </a:t>
            </a:r>
            <a:r>
              <a:rPr lang="ru-RU" dirty="0" err="1" smtClean="0"/>
              <a:t>парсингом</a:t>
            </a:r>
            <a:endParaRPr lang="ru-RU" dirty="0"/>
          </a:p>
        </p:txBody>
      </p:sp>
      <p:pic>
        <p:nvPicPr>
          <p:cNvPr id="7170" name="Picture 2" descr="Как пользоваться программами для парсинга контента и товаров, что такое  парсер сай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82591" cy="43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3074" name="Picture 2" descr="Postman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6" y="1844824"/>
            <a:ext cx="4176712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4212822" cy="417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059" y="6137166"/>
            <a:ext cx="711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https://habr.com/ru/companies/maxilect/articles/596789/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71a353d929a5ce8c409dc2101af4c25fc8b1d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209</Words>
  <Application>Microsoft Office PowerPoint</Application>
  <PresentationFormat>Экран (4:3)</PresentationFormat>
  <Paragraphs>50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Тема Office</vt:lpstr>
      <vt:lpstr>Снифферы и их применение в задачах перехвата сетевого трафика</vt:lpstr>
      <vt:lpstr>План</vt:lpstr>
      <vt:lpstr>Снифферы</vt:lpstr>
      <vt:lpstr>Снифферы в браузере</vt:lpstr>
      <vt:lpstr>FingerPrint</vt:lpstr>
      <vt:lpstr>Контроль</vt:lpstr>
      <vt:lpstr>Статистика</vt:lpstr>
      <vt:lpstr>Борьба с парсингом</vt:lpstr>
      <vt:lpstr>Postman</vt:lpstr>
      <vt:lpstr>Postman</vt:lpstr>
      <vt:lpstr>Теория</vt:lpstr>
      <vt:lpstr>Презентация PowerPoint</vt:lpstr>
      <vt:lpstr>WireShark</vt:lpstr>
      <vt:lpstr>WireShark</vt:lpstr>
      <vt:lpstr>Пример 1: Роль</vt:lpstr>
      <vt:lpstr>Что пошло не так?</vt:lpstr>
      <vt:lpstr>Пример 2: Открытый доступ</vt:lpstr>
      <vt:lpstr>Пример 2: Открытый доступ</vt:lpstr>
      <vt:lpstr>Пример 2: Открытый доступ</vt:lpstr>
      <vt:lpstr>Что пошло не так?</vt:lpstr>
      <vt:lpstr>Сниффинг</vt:lpstr>
      <vt:lpstr>Презентация PowerPoint</vt:lpstr>
      <vt:lpstr>Спасибо за внимание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процесс</dc:title>
  <dc:creator>obstinate</dc:creator>
  <dc:description>Шаблон презентации с сайта https://presentation-creation.ru/</dc:description>
  <cp:lastModifiedBy>Пользователь Windows</cp:lastModifiedBy>
  <cp:revision>1249</cp:revision>
  <dcterms:created xsi:type="dcterms:W3CDTF">2018-02-25T09:09:03Z</dcterms:created>
  <dcterms:modified xsi:type="dcterms:W3CDTF">2023-05-17T06:02:29Z</dcterms:modified>
</cp:coreProperties>
</file>