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264" r:id="rId4"/>
    <p:sldId id="265" r:id="rId5"/>
    <p:sldId id="262" r:id="rId6"/>
    <p:sldId id="269" r:id="rId7"/>
    <p:sldId id="271" r:id="rId8"/>
    <p:sldId id="270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7" r:id="rId17"/>
    <p:sldId id="276" r:id="rId18"/>
    <p:sldId id="279" r:id="rId19"/>
    <p:sldId id="280" r:id="rId20"/>
    <p:sldId id="278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83" r:id="rId30"/>
    <p:sldId id="290" r:id="rId31"/>
    <p:sldId id="260" r:id="rId32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97" d="100"/>
          <a:sy n="97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5355839" cy="1152128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powerpoint-templat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8892480" cy="1656184"/>
          </a:xfrm>
        </p:spPr>
        <p:txBody>
          <a:bodyPr>
            <a:noAutofit/>
          </a:bodyPr>
          <a:lstStyle/>
          <a:p>
            <a:r>
              <a:rPr lang="ru-RU" sz="4800" b="1" dirty="0" err="1" smtClean="0"/>
              <a:t>Снифферы</a:t>
            </a:r>
            <a:r>
              <a:rPr lang="ru-RU" sz="4800" b="1" dirty="0" smtClean="0"/>
              <a:t> и их применение в задачах перехвата сетевого трафика</a:t>
            </a:r>
            <a:endParaRPr lang="ru-RU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609329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Подготовил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3 курса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ЯрГУ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им.Демидова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Сластухин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Антон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18.05.23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539298"/>
            <a:ext cx="356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д.ф.-м.н., доц.</a:t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Тимофеева Надежда Владимировна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791"/>
            <a:ext cx="9144000" cy="5143501"/>
          </a:xfrm>
          <a:prstGeom prst="rect">
            <a:avLst/>
          </a:prstGeo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536504"/>
          </a:xfrm>
        </p:spPr>
        <p:txBody>
          <a:bodyPr>
            <a:normAutofit/>
          </a:bodyPr>
          <a:lstStyle/>
          <a:p>
            <a:r>
              <a:rPr lang="ru-RU" dirty="0" err="1"/>
              <a:t>Снифферы</a:t>
            </a:r>
            <a:r>
              <a:rPr lang="ru-RU" dirty="0"/>
              <a:t> позволяют перехватывать весь сетевой трафик, идущий от вас и к вам.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8198" name="Picture 6" descr="Download Fiddler Everywhere 4.2.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0" y="30829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Узнайти из первых рук о новых возможностях Wiresh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82984"/>
            <a:ext cx="26652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10362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-производить перехват данных, передаваемых между сервером и клиентом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37075"/>
            <a:ext cx="8198081" cy="38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1584176"/>
          </a:xfrm>
        </p:spPr>
        <p:txBody>
          <a:bodyPr/>
          <a:lstStyle/>
          <a:p>
            <a:r>
              <a:rPr lang="ru-RU" dirty="0"/>
              <a:t>-выявлять активность вредоносного ПО, паразитный трафик, который нагружает </a:t>
            </a:r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03284"/>
            <a:ext cx="8784976" cy="153768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искать уязвимости в архитектуре сервиса, изучая особенности клиент серверного взаимодействия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169988" y="0"/>
            <a:ext cx="6804025" cy="1150937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ru-RU" dirty="0" smtClean="0"/>
              <a:t>Роль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" y="2536339"/>
            <a:ext cx="3209383" cy="23912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39" y="2536339"/>
            <a:ext cx="2542434" cy="2326057"/>
          </a:xfrm>
          <a:prstGeom prst="rect">
            <a:avLst/>
          </a:prstGeom>
        </p:spPr>
      </p:pic>
      <p:pic>
        <p:nvPicPr>
          <p:cNvPr id="10246" name="Picture 6" descr="Businessman Analytics Business Graph And Seo On Web Stock Illustration -  Download Image Now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08" y="2536339"/>
            <a:ext cx="2591761" cy="22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Нарушение безопасной клиент серверной архитектуры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 smtClean="0"/>
              <a:t>так?</a:t>
            </a:r>
            <a:endParaRPr lang="ru-RU" dirty="0"/>
          </a:p>
        </p:txBody>
      </p:sp>
      <p:pic>
        <p:nvPicPr>
          <p:cNvPr id="1030" name="Picture 6" descr="Best practices для клиент-серверного проекта PoC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2348880"/>
            <a:ext cx="7524328" cy="38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8" y="1916832"/>
            <a:ext cx="8215244" cy="4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4" name="Picture 2" descr="https://sun9-40.userapi.com/impg/xylo-Y73_TRidi2kzuiPHLVCCPNu-siZkek0HQ/jX3T2O21RiI.jpg?size=1280x721&amp;quality=95&amp;sign=fa14d06fff888e1de714c5d2f9aacff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" y="1844824"/>
            <a:ext cx="84372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3076" name="Picture 4" descr="https://sun9-43.userapi.com/impg/HXoIs6dVubES7uHL79JYcd46mZkoSK3mF-s7Vw/0TEUG7UcvhU.jpg?size=1280x721&amp;quality=95&amp;sign=536e7a598f7263338435dad1302f4f1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" y="1844824"/>
            <a:ext cx="84436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243036" y="4256907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1958873" y="368064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013348" y="37235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3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243036" y="2580507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958873" y="200424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013348" y="20471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1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244624" y="3417120"/>
            <a:ext cx="4799012" cy="158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958873" y="284244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013348" y="28853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2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243036" y="5117332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1958873" y="454107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013348" y="458393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4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059832" y="1988840"/>
            <a:ext cx="2967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Первое знакомство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058078" y="2798511"/>
            <a:ext cx="30516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Введение в теорию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060689" y="3665240"/>
            <a:ext cx="33016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Рассмотрим примеры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058078" y="4482939"/>
            <a:ext cx="39861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Сниффинг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и безопасность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3" name="Line 256"/>
          <p:cNvSpPr>
            <a:spLocks noChangeShapeType="1"/>
          </p:cNvSpPr>
          <p:nvPr/>
        </p:nvSpPr>
        <p:spPr bwMode="gray">
          <a:xfrm>
            <a:off x="2293626" y="5924728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257"/>
          <p:cNvSpPr>
            <a:spLocks noChangeArrowheads="1"/>
          </p:cNvSpPr>
          <p:nvPr/>
        </p:nvSpPr>
        <p:spPr bwMode="gray">
          <a:xfrm rot="3419336">
            <a:off x="1937455" y="534846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45" name="Text Box 258"/>
          <p:cNvSpPr txBox="1">
            <a:spLocks noChangeArrowheads="1"/>
          </p:cNvSpPr>
          <p:nvPr/>
        </p:nvSpPr>
        <p:spPr bwMode="gray">
          <a:xfrm>
            <a:off x="3059832" y="5343476"/>
            <a:ext cx="19286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Заключение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6" name="Text Box 259"/>
          <p:cNvSpPr txBox="1">
            <a:spLocks noChangeArrowheads="1"/>
          </p:cNvSpPr>
          <p:nvPr/>
        </p:nvSpPr>
        <p:spPr bwMode="gray">
          <a:xfrm>
            <a:off x="2063938" y="539132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5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Что не </a:t>
            </a:r>
            <a:r>
              <a:rPr lang="ru-RU" dirty="0" smtClean="0"/>
              <a:t>так?</a:t>
            </a:r>
            <a:endParaRPr lang="ru-RU" dirty="0"/>
          </a:p>
        </p:txBody>
      </p:sp>
      <p:pic>
        <p:nvPicPr>
          <p:cNvPr id="5122" name="Picture 2" descr="Что такое парсинг сайта: программы и примеры их использования – Блог TRI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6832"/>
            <a:ext cx="7620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88840"/>
            <a:ext cx="4248472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Нелегальный перехват заключается в шпионаже за пользователями сети. Злоумышленник может получить информацию о посещаемых сайтах, программах, которые работают на компьютере жертвы и используют сеть, отлавливать данные, получаемые и отправляемые пользователем, в частности, логинах и паролях, передаваемых в незашифрованном виде.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Нелегальный перехват. </a:t>
            </a:r>
            <a:r>
              <a:rPr lang="ru-RU" dirty="0" err="1" smtClean="0"/>
              <a:t>Сниффинг</a:t>
            </a:r>
            <a:endParaRPr lang="ru-RU" dirty="0"/>
          </a:p>
        </p:txBody>
      </p:sp>
      <p:pic>
        <p:nvPicPr>
          <p:cNvPr id="7170" name="Picture 2" descr="Что такое сниффер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6" y="1988840"/>
            <a:ext cx="418189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104456"/>
          </a:xfrm>
        </p:spPr>
        <p:txBody>
          <a:bodyPr/>
          <a:lstStyle/>
          <a:p>
            <a:pPr lvl="0"/>
            <a:r>
              <a:rPr lang="ru-RU" dirty="0"/>
              <a:t>Нелицензированное ПО или ПО с закрытым исходным кодом (Мы не знаем заранее, что туда встроено)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464496"/>
          </a:xfrm>
        </p:spPr>
        <p:txBody>
          <a:bodyPr/>
          <a:lstStyle/>
          <a:p>
            <a:r>
              <a:rPr lang="ru-RU" dirty="0"/>
              <a:t>Драйвера на устройства (для их установки зачастую требуются повышенные права, а это потенциальный доступ для </a:t>
            </a:r>
            <a:r>
              <a:rPr lang="ru-RU" dirty="0" smtClean="0"/>
              <a:t>закладок, в частности, существуют опасность </a:t>
            </a:r>
            <a:r>
              <a:rPr lang="ru-RU" dirty="0" err="1" smtClean="0"/>
              <a:t>логирования</a:t>
            </a:r>
            <a:r>
              <a:rPr lang="ru-RU" dirty="0" smtClean="0"/>
              <a:t> клавиатуры с последующей отправкой злоумышленнику) </a:t>
            </a:r>
            <a:endParaRPr lang="ru-RU" dirty="0"/>
          </a:p>
          <a:p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3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в рабочих проектах сторонних библиотек с закрытым исходным кодом или без проведения проверок.</a:t>
            </a:r>
          </a:p>
          <a:p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131840" y="1737512"/>
            <a:ext cx="5688632" cy="4176464"/>
          </a:xfrm>
        </p:spPr>
        <p:txBody>
          <a:bodyPr/>
          <a:lstStyle/>
          <a:p>
            <a:r>
              <a:rPr lang="ru-RU" dirty="0" smtClean="0"/>
              <a:t>Непрерывное развёртывание и тестирование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err="1">
                <a:effectLst/>
              </a:rPr>
              <a:t>Jenkins</a:t>
            </a:r>
            <a:endParaRPr lang="ru-RU" dirty="0">
              <a:effectLst/>
            </a:endParaRPr>
          </a:p>
        </p:txBody>
      </p:sp>
      <p:pic>
        <p:nvPicPr>
          <p:cNvPr id="4098" name="Picture 2" descr="File:Jenkins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3347027" cy="46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6263853"/>
            <a:ext cx="60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https://habr.com/ru/companies/southbridge/articles/691876/</a:t>
            </a:r>
            <a:endParaRPr lang="ru-RU" dirty="0"/>
          </a:p>
        </p:txBody>
      </p:sp>
      <p:pic>
        <p:nvPicPr>
          <p:cNvPr id="4100" name="Picture 4" descr="http://qrcoder.ru/code/?https%3A%2F%2Fhabr.com%2Fru%2Fcompanies%2Fsouthbridge%2Farticles%2F691876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2736304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ild &amp; Push Docker Image using Jenkins Pipeline | Devops Integration Live  Example Step By Step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" y="1700808"/>
            <a:ext cx="7542344" cy="424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6453" y="6023999"/>
            <a:ext cx="73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https://www.youtube.com/watch?v=PKcGy9oPVXg&amp;ab_channel=JavaTechie</a:t>
            </a:r>
            <a:endParaRPr lang="ru-RU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effectLst/>
              </a:rPr>
              <a:t>Jenkins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80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320480"/>
          </a:xfrm>
        </p:spPr>
        <p:txBody>
          <a:bodyPr/>
          <a:lstStyle/>
          <a:p>
            <a:r>
              <a:rPr lang="ru-RU" dirty="0"/>
              <a:t>1.Шифрование</a:t>
            </a:r>
          </a:p>
          <a:p>
            <a:r>
              <a:rPr lang="ru-RU" dirty="0"/>
              <a:t>2.Применение так называемых </a:t>
            </a:r>
            <a:r>
              <a:rPr lang="ru-RU" dirty="0" err="1"/>
              <a:t>антиснифферов</a:t>
            </a:r>
            <a:r>
              <a:rPr lang="ru-RU" dirty="0"/>
              <a:t> – программные средства, позволяющие выявить перехват трафика</a:t>
            </a:r>
            <a:r>
              <a:rPr lang="ru-RU" dirty="0" smtClean="0"/>
              <a:t>.</a:t>
            </a:r>
          </a:p>
          <a:p>
            <a:r>
              <a:rPr lang="ru-RU" dirty="0"/>
              <a:t>Используйте криптозащиту совместно с </a:t>
            </a:r>
            <a:r>
              <a:rPr lang="ru-RU" dirty="0" err="1"/>
              <a:t>антиснифферами</a:t>
            </a:r>
            <a:r>
              <a:rPr lang="ru-RU" dirty="0"/>
              <a:t>, поскольку шифрование не скрывает сам факт передачи вами информации по сети.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7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BPFDoor</a:t>
            </a:r>
            <a:r>
              <a:rPr lang="en-US" dirty="0" smtClean="0"/>
              <a:t>-Berkley Packet Filter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80" y="2708920"/>
            <a:ext cx="2933700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62373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https://www.securitylab.ru/news/538255.php</a:t>
            </a:r>
            <a:endParaRPr lang="ru-RU" dirty="0"/>
          </a:p>
        </p:txBody>
      </p:sp>
      <p:pic>
        <p:nvPicPr>
          <p:cNvPr id="6146" name="Picture 2" descr="Обнаружен новый вариант Linux-бэкдора BPFDoor — Хак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6234"/>
            <a:ext cx="5038055" cy="42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/>
          <a:lstStyle/>
          <a:p>
            <a:r>
              <a:rPr lang="ru-RU" dirty="0" smtClean="0"/>
              <a:t>Презентацию и текст к ней выложил на </a:t>
            </a:r>
            <a:r>
              <a:rPr lang="en-US" dirty="0"/>
              <a:t>G</a:t>
            </a:r>
            <a:r>
              <a:rPr lang="en-US" dirty="0" smtClean="0"/>
              <a:t>itHub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01" y="4195604"/>
            <a:ext cx="2258963" cy="2258963"/>
          </a:xfrm>
          <a:prstGeom prst="rect">
            <a:avLst/>
          </a:prstGeom>
        </p:spPr>
      </p:pic>
      <p:pic>
        <p:nvPicPr>
          <p:cNvPr id="6146" name="Picture 2" descr="GitHub скачать бесплатно - Последняя версия 20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09" y="2477293"/>
            <a:ext cx="2778949" cy="15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Техник-программист: кто это, чем занимается специалист, описание профессии  — BGSt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403244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err="1" smtClean="0"/>
              <a:t>Снифферы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92488" cy="4093915"/>
          </a:xfrm>
        </p:spPr>
        <p:txBody>
          <a:bodyPr>
            <a:normAutofit/>
          </a:bodyPr>
          <a:lstStyle/>
          <a:p>
            <a:r>
              <a:rPr lang="ru-RU" dirty="0"/>
              <a:t>Это программы - анализаторы, способные перехватывать и анализировать сетевой трафик.</a:t>
            </a:r>
          </a:p>
        </p:txBody>
      </p:sp>
      <p:sp>
        <p:nvSpPr>
          <p:cNvPr id="2" name="AutoShape 2" descr="Сниффер что это такое и зачем он нужен - подробный гай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сниффер и как от него защититьс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32" y="2060848"/>
            <a:ext cx="3619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Дополнение</a:t>
            </a:r>
            <a:r>
              <a:rPr lang="en-US" dirty="0" smtClean="0"/>
              <a:t>: </a:t>
            </a:r>
            <a:r>
              <a:rPr lang="ru-RU" dirty="0" smtClean="0"/>
              <a:t>Как происходит </a:t>
            </a:r>
            <a:r>
              <a:rPr lang="en-US" dirty="0" smtClean="0"/>
              <a:t>Sniffing</a:t>
            </a:r>
            <a:r>
              <a:rPr lang="ru-RU" dirty="0" smtClean="0"/>
              <a:t> </a:t>
            </a:r>
            <a:r>
              <a:rPr lang="en-US" dirty="0"/>
              <a:t>A</a:t>
            </a:r>
            <a:r>
              <a:rPr lang="en-US" dirty="0" smtClean="0"/>
              <a:t>ttack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4835059"/>
            <a:ext cx="1704460" cy="1713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17911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https://telegra.ph/Kak-proishodit-Sniffing-Attack-pri-vzlome-03-28</a:t>
            </a:r>
            <a:endParaRPr lang="ru-RU" dirty="0"/>
          </a:p>
        </p:txBody>
      </p:sp>
      <p:pic>
        <p:nvPicPr>
          <p:cNvPr id="5122" name="Picture 2" descr="https://www.geeksforgeeks.org/wp-content/uploads/sess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" y="1618356"/>
            <a:ext cx="4460833" cy="28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geeksforgeeks.org/wp-content/uploads/sess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7" y="1622834"/>
            <a:ext cx="47910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Оригинальные шаблоны для презентаций: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>
                <a:hlinkClick r:id="rId2"/>
              </a:rPr>
              <a:t>https</a:t>
            </a:r>
            <a:r>
              <a:rPr lang="ru-RU" sz="2400" dirty="0">
                <a:hlinkClick r:id="rId2"/>
              </a:rPr>
              <a:t>://</a:t>
            </a:r>
            <a:r>
              <a:rPr lang="ru-RU" sz="2400" dirty="0" smtClean="0">
                <a:hlinkClick r:id="rId2"/>
              </a:rPr>
              <a:t>presentation-creation.ru/powerpoint-templates.html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Бесплатно и без 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228168"/>
            <a:ext cx="7344816" cy="11508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Снифферы</a:t>
            </a:r>
            <a:r>
              <a:rPr lang="ru-RU" dirty="0" smtClean="0"/>
              <a:t> в браузере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79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146" y="1646685"/>
            <a:ext cx="4279144" cy="4242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FingerPrint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39173"/>
            <a:ext cx="698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://habr.com/ru/companies/selectel/articles/521550/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46685"/>
            <a:ext cx="406680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pic>
        <p:nvPicPr>
          <p:cNvPr id="4100" name="Picture 4" descr="Статистика для диссертаций по медицине . Как использовать статистику при  написании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5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smtClean="0"/>
              <a:t>Борьба с </a:t>
            </a:r>
            <a:r>
              <a:rPr lang="ru-RU" dirty="0" err="1" smtClean="0"/>
              <a:t>парсингом</a:t>
            </a:r>
            <a:endParaRPr lang="ru-RU" dirty="0"/>
          </a:p>
        </p:txBody>
      </p:sp>
      <p:pic>
        <p:nvPicPr>
          <p:cNvPr id="7170" name="Picture 2" descr="Как пользоваться программами для парсинга контента и товаров, что такое  парсер сай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82591" cy="4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Контроль</a:t>
            </a:r>
            <a:endParaRPr lang="ru-RU" dirty="0"/>
          </a:p>
        </p:txBody>
      </p:sp>
      <p:pic>
        <p:nvPicPr>
          <p:cNvPr id="6146" name="Picture 2" descr="Как контролировать сотрудников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427"/>
            <a:ext cx="9153832" cy="4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3074" name="Picture 2" descr="Postman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" y="1844824"/>
            <a:ext cx="4176712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4212822" cy="417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059" y="6137166"/>
            <a:ext cx="711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https://habr.com/ru/companies/maxilect/articles/596789/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71a353d929a5ce8c409dc2101af4c25fc8b1d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397</Words>
  <Application>Microsoft Office PowerPoint</Application>
  <PresentationFormat>Экран (4:3)</PresentationFormat>
  <Paragraphs>70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Тема Office</vt:lpstr>
      <vt:lpstr>Снифферы и их применение в задачах перехвата сетевого трафика</vt:lpstr>
      <vt:lpstr>План</vt:lpstr>
      <vt:lpstr>Снифферы</vt:lpstr>
      <vt:lpstr>Снифферы в браузере</vt:lpstr>
      <vt:lpstr>FingerPrint</vt:lpstr>
      <vt:lpstr>Сбор статистики</vt:lpstr>
      <vt:lpstr>Борьба с парсингом</vt:lpstr>
      <vt:lpstr>Контроль</vt:lpstr>
      <vt:lpstr>Postman</vt:lpstr>
      <vt:lpstr>Postman</vt:lpstr>
      <vt:lpstr>Теория</vt:lpstr>
      <vt:lpstr>Презентация PowerPoint</vt:lpstr>
      <vt:lpstr>WireShark</vt:lpstr>
      <vt:lpstr>WireShark</vt:lpstr>
      <vt:lpstr>Пример 1: Роль</vt:lpstr>
      <vt:lpstr>Что не так?</vt:lpstr>
      <vt:lpstr>Пример 2: Открытый доступ</vt:lpstr>
      <vt:lpstr>Пример 2: Открытый доступ</vt:lpstr>
      <vt:lpstr>Пример 2: Открытый доступ</vt:lpstr>
      <vt:lpstr>Что не так?</vt:lpstr>
      <vt:lpstr>Нелегальный перехват. Сниффинг</vt:lpstr>
      <vt:lpstr>Источники угроз</vt:lpstr>
      <vt:lpstr>Презентация PowerPoint</vt:lpstr>
      <vt:lpstr>Презентация PowerPoint</vt:lpstr>
      <vt:lpstr>Jenkins</vt:lpstr>
      <vt:lpstr>Презентация PowerPoint</vt:lpstr>
      <vt:lpstr>Безопасность</vt:lpstr>
      <vt:lpstr>BPFDoor-Berkley Packet Filter</vt:lpstr>
      <vt:lpstr>Спасибо за внимание</vt:lpstr>
      <vt:lpstr>Дополнение: Как происходит Sniffing Attack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процесс</dc:title>
  <dc:creator>obstinate</dc:creator>
  <dc:description>Шаблон презентации с сайта https://presentation-creation.ru/</dc:description>
  <cp:lastModifiedBy>Пользователь Windows</cp:lastModifiedBy>
  <cp:revision>1262</cp:revision>
  <dcterms:created xsi:type="dcterms:W3CDTF">2018-02-25T09:09:03Z</dcterms:created>
  <dcterms:modified xsi:type="dcterms:W3CDTF">2023-05-17T20:05:31Z</dcterms:modified>
</cp:coreProperties>
</file>